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fc03a63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fc03a63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fc03a6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fc03a6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fc03a63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fc03a63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fc03a63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fc03a6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1M0WJwDIoGCgZ6Wo4Rqq0hDMH94JyfHY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MediCall Project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Haeryn Kim, Lizbeth Leapo, Deepthi Nacharaju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1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prototype: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25" y="1152475"/>
            <a:ext cx="2187950" cy="16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24575" y="2833875"/>
            <a:ext cx="23682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Grove Reflective Infrared Sensor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Reflectivity of IR light varies with distance of reflecting surface. </a:t>
            </a:r>
            <a:endParaRPr sz="18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775" y="935200"/>
            <a:ext cx="2368249" cy="21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832250" y="2968625"/>
            <a:ext cx="21879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Particle Photon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WiFi module connected to Duke Visitor</a:t>
            </a:r>
            <a:endParaRPr sz="1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0020" y="992513"/>
            <a:ext cx="2474131" cy="18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613150" y="2968625"/>
            <a:ext cx="21879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IFTTT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that sends us “MediCall device activated” when IR sensor is touched for 5 seconds.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303800"/>
            <a:ext cx="5797500" cy="30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11700" y="2419850"/>
            <a:ext cx="8520600" cy="21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5 second minimum activation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Push notification to phone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 title="IMG_755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directions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feedback lights to protype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Reducing time it takes to receive signal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CAD rendering of call bell/hospital bed attachments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Transition to Bluetooth serial module because WiFi might be inaccessible in hospital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Research hospital communications (e.g. call bell) regulations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