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6E3-A71D-3446-B4A9-028E2EB4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8CD5A-AC5E-A045-A375-2B1E82F5A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4F9A-9481-B547-9C03-AE481B1C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792C-0ED3-9F4D-B49D-F082BB0E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D9C9-8689-0342-96BE-195E3D4F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FB2-FBD2-744E-B9BB-14EEA175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967A4-C089-B04D-97C7-42634165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08C7-9448-4241-B1C2-62994ADD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990A-A605-3B4D-A05A-68EE2633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7E7-75EE-7F4F-B64F-C6BDA8A7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DFBB4-0D62-8C45-AC7D-C8C23D6C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E2B20-4930-6646-ACA6-698D5BB2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FDBC-262B-5848-A71D-27DFD719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CC4D-0BEE-0244-BCA8-777173F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3D52-C3DA-F841-83E2-5BB5CE6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4650-D7B2-B240-9081-48909ECE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347-7BBC-8F49-BD06-7E5195B3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6C42-B746-BF43-B509-43D7A8DB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FFC4-DE11-1B42-BF4B-176E5E0B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959C-204E-BB43-8B49-D19D2E6A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0E25-F4AC-1449-ADD9-F9533493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18B6-C62E-BA49-8B13-9F673245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5840-5BEF-FA4F-9458-05E683A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C10C-A414-1441-9908-0995C894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A3AB-601B-CA4F-A885-282005D5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2435-2E02-5446-80C0-D44FFB4E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987D-C140-0042-9C8C-80967D926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9372C-BD3F-344C-973F-C25517A75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0137-C02F-7A43-A144-69A04B1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D66D-F8E0-BE4B-8766-413C46E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5103-A658-A24A-B362-F8B6ED84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9A34-50FF-C04E-BB86-C0273AAA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0233-DB7C-5F4F-8E59-CD2A346A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3443-E722-524E-B51D-C8D86ACE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5EFA7-30F7-4B40-9FEC-A80808568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7CCC6-E065-B94C-996C-055D93B9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65B61-CF0C-4947-8324-0E846FC1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71BDE-8825-A249-83EA-A06E72BA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4AD1B-B653-4B40-9737-BE4C138C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2DA2-C513-C74F-AE99-824D38B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22F38-C590-6A43-8114-0B33209A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5AB8C-1ED0-7A45-A270-270B5EBE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9134F-148C-E64C-AC0A-5DB87D01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EEB0-D1B2-4548-973B-B2503A83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26A3-621E-5C42-917E-70D480E8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28E1-A40B-8E4A-BED7-91410CD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FB4A-EE61-A749-A555-5CB296A9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D407-F94B-F24A-B0C2-70DCBE1A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8C9D-0EC0-2A49-BA13-E4617EBFF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9720A-CAB9-C944-80FC-26FDAAF7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4BEA8-207C-254C-89A0-47B46E60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A4ED-864C-CA49-ABC7-50B6795C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9FC3-1B66-BE41-BA8B-9C3DA14C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5DC0-2632-1B45-98CF-5FD136716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193F-DA22-8B4B-A87E-25898617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DF5B-7137-0349-A043-BFA7558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AEBE2-8CAC-8745-A55B-31669AC5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3985-4C22-4547-9DCA-11D740EA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8D9F4-D3C9-8E4B-B0A4-610DDA59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FB4C-E8D9-CC4F-AD20-192183AE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E1E2-84D5-634B-AAC2-B67E30BB6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7B8F-960F-504A-A1BA-BEFFA1E8B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88F4-E5CC-E04D-A71B-AFB2B26D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EF72A-07D9-FC47-8D4D-F3FEA5CC7D6C}"/>
              </a:ext>
            </a:extLst>
          </p:cNvPr>
          <p:cNvSpPr/>
          <p:nvPr/>
        </p:nvSpPr>
        <p:spPr>
          <a:xfrm>
            <a:off x="1640967" y="1587627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Digital Pin from IR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B11FE-3EC3-1E49-BDDA-00FAF6F338ED}"/>
              </a:ext>
            </a:extLst>
          </p:cNvPr>
          <p:cNvSpPr/>
          <p:nvPr/>
        </p:nvSpPr>
        <p:spPr>
          <a:xfrm>
            <a:off x="1640967" y="3276219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duration of HIGH signal in seconds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8BAF5-0E31-0949-A7A6-CFF7DD63C4C5}"/>
              </a:ext>
            </a:extLst>
          </p:cNvPr>
          <p:cNvSpPr/>
          <p:nvPr/>
        </p:nvSpPr>
        <p:spPr>
          <a:xfrm>
            <a:off x="1640967" y="4964811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up 5 Lights for each second (Write to digital pins)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22433-438B-684F-9279-C8F220D81DEE}"/>
              </a:ext>
            </a:extLst>
          </p:cNvPr>
          <p:cNvSpPr/>
          <p:nvPr/>
        </p:nvSpPr>
        <p:spPr>
          <a:xfrm>
            <a:off x="4451223" y="3276219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5 seconds, publish event to Bluetooth or </a:t>
            </a:r>
            <a:r>
              <a:rPr lang="en-US" dirty="0" err="1"/>
              <a:t>wifi</a:t>
            </a:r>
            <a:r>
              <a:rPr lang="en-US" dirty="0"/>
              <a:t>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CC511-67D2-2343-83EA-D17BBC765E5B}"/>
              </a:ext>
            </a:extLst>
          </p:cNvPr>
          <p:cNvSpPr/>
          <p:nvPr/>
        </p:nvSpPr>
        <p:spPr>
          <a:xfrm>
            <a:off x="8078343" y="1587627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event and send signal to servo motor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6A453-E7BD-0542-8D31-3B396CA3A54B}"/>
              </a:ext>
            </a:extLst>
          </p:cNvPr>
          <p:cNvSpPr/>
          <p:nvPr/>
        </p:nvSpPr>
        <p:spPr>
          <a:xfrm>
            <a:off x="8078343" y="4605147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event and send signal directly to </a:t>
            </a:r>
            <a:r>
              <a:rPr lang="en-US" dirty="0" err="1"/>
              <a:t>Hillrom</a:t>
            </a:r>
            <a:r>
              <a:rPr lang="en-US" dirty="0"/>
              <a:t>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CA514-1D1C-9749-9B94-C73288C2B27B}"/>
              </a:ext>
            </a:extLst>
          </p:cNvPr>
          <p:cNvSpPr txBox="1"/>
          <p:nvPr/>
        </p:nvSpPr>
        <p:spPr>
          <a:xfrm>
            <a:off x="8823118" y="3395311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DEA1F-6B0B-F840-A407-39912B8CAD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732151" y="2770251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59B04-6C73-304D-BC44-C678953EE4A4}"/>
              </a:ext>
            </a:extLst>
          </p:cNvPr>
          <p:cNvCxnSpPr/>
          <p:nvPr/>
        </p:nvCxnSpPr>
        <p:spPr>
          <a:xfrm>
            <a:off x="2732151" y="4458843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71C014-3534-1F4B-9B80-225765B3D90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23335" y="3867531"/>
            <a:ext cx="62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8DF2AC-267B-3644-BD62-BAF86E61789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633591" y="2178939"/>
            <a:ext cx="1444752" cy="168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F584D-646D-4646-B9CD-D9B8CA7A76A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33591" y="3867531"/>
            <a:ext cx="1444752" cy="132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30A327-CA0B-D345-B479-EA646B5F9560}"/>
              </a:ext>
            </a:extLst>
          </p:cNvPr>
          <p:cNvSpPr txBox="1"/>
          <p:nvPr/>
        </p:nvSpPr>
        <p:spPr>
          <a:xfrm>
            <a:off x="4572000" y="351312"/>
            <a:ext cx="316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Code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91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88D8-8D0B-C54E-9294-190184B4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8AA8-2B49-2642-8AB0-C66CCC0C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Nacharaju</dc:creator>
  <cp:lastModifiedBy>Deepthi Nacharaju</cp:lastModifiedBy>
  <cp:revision>1</cp:revision>
  <dcterms:created xsi:type="dcterms:W3CDTF">2018-12-01T01:54:38Z</dcterms:created>
  <dcterms:modified xsi:type="dcterms:W3CDTF">2018-12-01T02:00:45Z</dcterms:modified>
</cp:coreProperties>
</file>