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0FA9-091E-2F4E-AA88-5AC4505B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DC9E8-F407-DC44-9426-41C502D32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5B43-0250-9A4A-9C7B-8903C704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57EA-DB83-1947-B034-87D767B7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6ADE-9EC2-8642-93B3-E4A11ADE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44FD-8A5D-8C48-8DA6-D0F8C4A5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994F3-AAB0-1540-8824-3177D756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A58B-5183-874A-9C10-5B08F1DE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3AE1-51FD-1F42-8BC8-312FEC04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C807-97DF-2746-B8A2-737AB639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A4EA8-0CF5-4946-8E16-982F6375C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9A42-0DFA-8B4A-958A-B6EBE699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7257-59AC-7B4D-914E-56486EFD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80F4-1022-FF49-9A97-93B515B1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D4C3-35C9-4B4E-8CBC-2FA5512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1352-52F8-7042-A61C-25DAEB9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3F9A-C763-AA44-A82F-C48656B5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CA79-ABB2-9641-82CA-50EEBDD7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2E5F-86D8-A14B-B884-394241A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4B93-8C48-054B-9E43-19FE2468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12FE-62AC-B246-AFA2-D5DE8F98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A684-F017-124F-8877-EF4C74EF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F283-34F2-2145-A3BA-1AD441F8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C3DD-BFE5-7843-BE34-4C3042B0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61A8-8B12-D94B-8EF2-0CDBD6EF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6067-9300-4741-B0F1-629A1B51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96CD-DB73-8F4A-B81D-AD8D5310F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85C1-8111-6B4D-AAC6-128C1F07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AF930-CE6C-DD42-BEB9-95BEABD5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A3C9C-1703-064A-811C-B193C4D2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7DD1-A82F-2541-937D-E8CEA500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4645-2246-D54A-B98D-2710E2AC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513BA-0EDE-3246-918E-98B938EF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7BD28-87ED-534B-B2B3-42CA573F7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F4174-BBA6-0241-BEC8-7CB218446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C8A82-1EFE-8F44-A62D-71163C917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B00F5-54B3-E146-B64A-DACEACA3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713C8-10FB-C846-971E-AC95E02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A4A95-600E-984D-A751-B9DDE6E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EA9-D859-EB41-A2B2-1BFD0156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288E9-AD5F-1943-91BD-64D88B8C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D2B08-72A8-8844-A775-CB70C3F4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864EE-6FA7-8C46-954D-E0E002B3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62C79-25EB-DE47-86F4-13550410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8D027-202B-BB45-B88F-3C6D7B6F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F22B8-C256-5C40-AA91-B95604F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B1C3-C264-EF47-8807-95F2C0D7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7AE2-0092-1B4F-9FCC-76895918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79019-B546-0043-A962-27CEA51C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40429-962F-9247-8308-BF7DB693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04CD-E253-284D-8158-F8E178B8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403F4-E2AF-BA43-9EB3-A9B36776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2AEC-A135-EE4A-A5D0-B5E3B8F8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B6C1A-7D01-5D4D-9135-6D5E9F82B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28B17-8F36-2242-9353-894FEF87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4F33-BB11-5747-92B8-D7460479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9799-7A83-B546-B0A2-A91CC490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436B-6122-F640-B538-B2B32B62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9F17-1860-514E-AEF5-D566EBBB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FCA79-33BA-E944-9BAB-55503939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1358-FC90-044E-A1F6-0F5D42A72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D889-0BB1-384A-AB85-A64B1185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959D-BAFF-DF4D-A262-1C7466CEA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2F7D-05BD-F44E-81F2-CB960B4E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MediCall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72089-D834-9F43-9039-836EA40C4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2018: BME Senior Design</a:t>
            </a:r>
          </a:p>
          <a:p>
            <a:r>
              <a:rPr lang="en-US" dirty="0"/>
              <a:t>Deepthi Nacharaju</a:t>
            </a:r>
          </a:p>
          <a:p>
            <a:r>
              <a:rPr lang="en-US" dirty="0"/>
              <a:t>Lizbeth </a:t>
            </a:r>
            <a:r>
              <a:rPr lang="en-US" dirty="0" err="1"/>
              <a:t>Leapo</a:t>
            </a:r>
            <a:endParaRPr lang="en-US" dirty="0"/>
          </a:p>
          <a:p>
            <a:r>
              <a:rPr lang="en-US" dirty="0" err="1"/>
              <a:t>Haeryn</a:t>
            </a:r>
            <a:r>
              <a:rPr lang="en-US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0853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013D-64B0-AF4C-82B6-8A8780F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78DB-DA36-9E44-9E06-5EF43E27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9285-5C6F-394E-9AC4-E6F0969E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A059-7537-BC48-808D-F9057B95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6D21-C24C-FF46-A291-062DC06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EBA9-12CD-A949-AA8E-B2D21F12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6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A522-1AE8-004C-B87C-3B0EE5C4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A674-27D9-7248-A7B2-B7384A9A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3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MediCall</vt:lpstr>
      <vt:lpstr>Introduction</vt:lpstr>
      <vt:lpstr>Specifications</vt:lpstr>
      <vt:lpstr>Objectives</vt:lpstr>
      <vt:lpstr>Next Steps and 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MediCall</dc:title>
  <dc:creator>Deepthi Nacharaju</dc:creator>
  <cp:lastModifiedBy>Deepthi Nacharaju</cp:lastModifiedBy>
  <cp:revision>3</cp:revision>
  <dcterms:created xsi:type="dcterms:W3CDTF">2018-12-02T23:45:43Z</dcterms:created>
  <dcterms:modified xsi:type="dcterms:W3CDTF">2018-12-02T23:57:26Z</dcterms:modified>
</cp:coreProperties>
</file>