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5"/>
  </p:normalViewPr>
  <p:slideViewPr>
    <p:cSldViewPr snapToGrid="0" snapToObjects="1">
      <p:cViewPr varScale="1">
        <p:scale>
          <a:sx n="105" d="100"/>
          <a:sy n="105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50FA9-091E-2F4E-AA88-5AC4505BA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DC9E8-F407-DC44-9426-41C502D326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45B43-0250-9A4A-9C7B-8903C7041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E533-D931-FF45-83C1-435A7BA401A1}" type="datetimeFigureOut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F57EA-DB83-1947-B034-87D767B78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56ADE-9EC2-8642-93B3-E4A11ADE7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B4010-BCFA-2E40-957F-EC5BDEF95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974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F44FD-8A5D-8C48-8DA6-D0F8C4A55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2994F3-AAB0-1540-8824-3177D7565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DA58B-5183-874A-9C10-5B08F1DED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E533-D931-FF45-83C1-435A7BA401A1}" type="datetimeFigureOut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B3AE1-51FD-1F42-8BC8-312FEC04D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FC807-97DF-2746-B8A2-737AB6390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B4010-BCFA-2E40-957F-EC5BDEF95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002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3A4EA8-0CF5-4946-8E16-982F6375CF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E99A42-0DFA-8B4A-958A-B6EBE6998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87257-59AC-7B4D-914E-56486EFD1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E533-D931-FF45-83C1-435A7BA401A1}" type="datetimeFigureOut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880F4-1022-FF49-9A97-93B515B1A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1D4C3-35C9-4B4E-8CBC-2FA55126A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B4010-BCFA-2E40-957F-EC5BDEF95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78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21352-52F8-7042-A61C-25DAEB9E9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23F9A-C763-AA44-A82F-C48656B50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6CA79-ABB2-9641-82CA-50EEBDD7C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E533-D931-FF45-83C1-435A7BA401A1}" type="datetimeFigureOut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A2E5F-86D8-A14B-B884-394241AD2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64B93-8C48-054B-9E43-19FE24687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B4010-BCFA-2E40-957F-EC5BDEF95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37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12FE-62AC-B246-AFA2-D5DE8F98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3A684-F017-124F-8877-EF4C74EF3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8F283-34F2-2145-A3BA-1AD441F8A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E533-D931-FF45-83C1-435A7BA401A1}" type="datetimeFigureOut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4C3DD-BFE5-7843-BE34-4C3042B04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061A8-8B12-D94B-8EF2-0CDBD6EF2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B4010-BCFA-2E40-957F-EC5BDEF95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77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96067-9300-4741-B0F1-629A1B512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896CD-DB73-8F4A-B81D-AD8D5310F8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9E85C1-8111-6B4D-AAC6-128C1F078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8AF930-CE6C-DD42-BEB9-95BEABD52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E533-D931-FF45-83C1-435A7BA401A1}" type="datetimeFigureOut">
              <a:rPr lang="en-US" smtClean="0"/>
              <a:t>12/2/18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A3C9C-1703-064A-811C-B193C4D2A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957DD1-A82F-2541-937D-E8CEA500E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B4010-BCFA-2E40-957F-EC5BDEF95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47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B4645-2246-D54A-B98D-2710E2AC2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513BA-0EDE-3246-918E-98B938EFA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E7BD28-87ED-534B-B2B3-42CA573F7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EF4174-BBA6-0241-BEC8-7CB218446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2C8A82-1EFE-8F44-A62D-71163C917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EB00F5-54B3-E146-B64A-DACEACA39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E533-D931-FF45-83C1-435A7BA401A1}" type="datetimeFigureOut">
              <a:rPr lang="en-US" smtClean="0"/>
              <a:t>12/2/18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0713C8-10FB-C846-971E-AC95E023E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6A4A95-600E-984D-A751-B9DDE6E78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B4010-BCFA-2E40-957F-EC5BDEF95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6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FEEA9-D859-EB41-A2B2-1BFD0156A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4288E9-AD5F-1943-91BD-64D88B8CA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E533-D931-FF45-83C1-435A7BA401A1}" type="datetimeFigureOut">
              <a:rPr lang="en-US" smtClean="0"/>
              <a:t>12/2/18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CD2B08-72A8-8844-A775-CB70C3F40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B864EE-6FA7-8C46-954D-E0E002B32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B4010-BCFA-2E40-957F-EC5BDEF95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1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062C79-25EB-DE47-86F4-13550410F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E533-D931-FF45-83C1-435A7BA401A1}" type="datetimeFigureOut">
              <a:rPr lang="en-US" smtClean="0"/>
              <a:t>12/2/18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8D027-202B-BB45-B88F-3C6D7B6FE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8F22B8-C256-5C40-AA91-B95604F3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B4010-BCFA-2E40-957F-EC5BDEF95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36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8B1C3-C264-EF47-8807-95F2C0D7A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97AE2-0092-1B4F-9FCC-76895918A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79019-B546-0043-A962-27CEA51CB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40429-962F-9247-8308-BF7DB693F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E533-D931-FF45-83C1-435A7BA401A1}" type="datetimeFigureOut">
              <a:rPr lang="en-US" smtClean="0"/>
              <a:t>12/2/18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6D04CD-E253-284D-8158-F8E178B80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403F4-E2AF-BA43-9EB3-A9B367769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B4010-BCFA-2E40-957F-EC5BDEF95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32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92AEC-A135-EE4A-A5D0-B5E3B8F8E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7B6C1A-7D01-5D4D-9135-6D5E9F82B0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C28B17-8F36-2242-9353-894FEF873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C14F33-BB11-5747-92B8-D74604794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E533-D931-FF45-83C1-435A7BA401A1}" type="datetimeFigureOut">
              <a:rPr lang="en-US" smtClean="0"/>
              <a:t>12/2/18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E9799-7A83-B546-B0A2-A91CC4904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0436B-6122-F640-B538-B2B32B62E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B4010-BCFA-2E40-957F-EC5BDEF95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13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489F17-1860-514E-AEF5-D566EBBB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FCA79-33BA-E944-9BAB-55503939C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61358-FC90-044E-A1F6-0F5D42A72C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9E533-D931-FF45-83C1-435A7BA401A1}" type="datetimeFigureOut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0D889-0BB1-384A-AB85-A64B118574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1959D-BAFF-DF4D-A262-1C7466CEA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B4010-BCFA-2E40-957F-EC5BDEF95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78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C2F7D-05BD-F44E-81F2-CB960B4EDD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MediCall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572089-D834-9F43-9039-836EA40C45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Fall 2018: BME Senior Design</a:t>
            </a:r>
          </a:p>
          <a:p>
            <a:r>
              <a:rPr lang="en-US" dirty="0"/>
              <a:t>Deepthi Nacharaju</a:t>
            </a:r>
          </a:p>
          <a:p>
            <a:r>
              <a:rPr lang="en-US" dirty="0"/>
              <a:t>Lizbeth </a:t>
            </a:r>
            <a:r>
              <a:rPr lang="en-US" dirty="0" err="1"/>
              <a:t>Leapo</a:t>
            </a:r>
            <a:endParaRPr lang="en-US" dirty="0"/>
          </a:p>
          <a:p>
            <a:r>
              <a:rPr lang="en-US" dirty="0" err="1"/>
              <a:t>Haeryn</a:t>
            </a:r>
            <a:r>
              <a:rPr lang="en-US" dirty="0"/>
              <a:t> Kim</a:t>
            </a:r>
          </a:p>
        </p:txBody>
      </p:sp>
    </p:spTree>
    <p:extLst>
      <p:ext uri="{BB962C8B-B14F-4D97-AF65-F5344CB8AC3E}">
        <p14:creationId xmlns:p14="http://schemas.microsoft.com/office/powerpoint/2010/main" val="1085397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F013D-64B0-AF4C-82B6-8A8780F78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D78DB-DA36-9E44-9E06-5EF43E278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41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E6D21-C24C-FF46-A291-062DC06F2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3EBA9-12CD-A949-AA8E-B2D21F124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65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FA522-1AE8-004C-B87C-3B0EE5C4B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7A674-27D9-7248-A7B2-B7384A9A5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633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Macintosh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MediCall</vt:lpstr>
      <vt:lpstr>Introduction</vt:lpstr>
      <vt:lpstr>Body</vt:lpstr>
      <vt:lpstr>Next Steps and Conclusion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MediCall</dc:title>
  <dc:creator>Deepthi Nacharaju</dc:creator>
  <cp:lastModifiedBy>Deepthi Nacharaju</cp:lastModifiedBy>
  <cp:revision>2</cp:revision>
  <dcterms:created xsi:type="dcterms:W3CDTF">2018-12-02T23:45:43Z</dcterms:created>
  <dcterms:modified xsi:type="dcterms:W3CDTF">2018-12-02T23:47:23Z</dcterms:modified>
</cp:coreProperties>
</file>