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00" r:id="rId6"/>
    <p:sldId id="299" r:id="rId7"/>
    <p:sldId id="289" r:id="rId8"/>
    <p:sldId id="301" r:id="rId9"/>
    <p:sldId id="305" r:id="rId10"/>
    <p:sldId id="306" r:id="rId11"/>
    <p:sldId id="303" r:id="rId12"/>
    <p:sldId id="257" r:id="rId13"/>
    <p:sldId id="302" r:id="rId14"/>
    <p:sldId id="304" r:id="rId15"/>
    <p:sldId id="290" r:id="rId16"/>
    <p:sldId id="30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81" d="100"/>
          <a:sy n="81" d="100"/>
        </p:scale>
        <p:origin x="754"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89616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76200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73633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60616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11804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29550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26062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0584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75106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91524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TNSDC- Machine Learning to Generative AI</a:t>
            </a:r>
          </a:p>
        </p:txBody>
      </p:sp>
      <p:sp>
        <p:nvSpPr>
          <p:cNvPr id="3" name="TextBox 2">
            <a:extLst>
              <a:ext uri="{FF2B5EF4-FFF2-40B4-BE49-F238E27FC236}">
                <a16:creationId xmlns:a16="http://schemas.microsoft.com/office/drawing/2014/main" id="{58629D58-BA61-819C-D357-44186F3C9D8D}"/>
              </a:ext>
            </a:extLst>
          </p:cNvPr>
          <p:cNvSpPr txBox="1"/>
          <p:nvPr/>
        </p:nvSpPr>
        <p:spPr>
          <a:xfrm>
            <a:off x="3695307" y="4798243"/>
            <a:ext cx="7748833" cy="1631216"/>
          </a:xfrm>
          <a:prstGeom prst="rect">
            <a:avLst/>
          </a:prstGeom>
          <a:noFill/>
        </p:spPr>
        <p:txBody>
          <a:bodyPr wrap="square" rtlCol="0">
            <a:spAutoFit/>
          </a:bodyPr>
          <a:lstStyle/>
          <a:p>
            <a:pPr marL="285750" indent="-285750">
              <a:buFontTx/>
              <a:buChar char="-"/>
            </a:pPr>
            <a:r>
              <a:rPr lang="en-US" sz="2500" dirty="0"/>
              <a:t>DEEPTHI T S</a:t>
            </a:r>
          </a:p>
          <a:p>
            <a:r>
              <a:rPr lang="en-US" sz="2500" dirty="0"/>
              <a:t>    715521104007</a:t>
            </a:r>
          </a:p>
          <a:p>
            <a:r>
              <a:rPr lang="en-US" sz="2500" dirty="0"/>
              <a:t>    B.E CSE- </a:t>
            </a:r>
            <a:r>
              <a:rPr lang="en-US" sz="2500" dirty="0" err="1"/>
              <a:t>IIIyr</a:t>
            </a:r>
            <a:endParaRPr lang="en-US" sz="2500" dirty="0"/>
          </a:p>
          <a:p>
            <a:r>
              <a:rPr lang="en-US" sz="2500" dirty="0"/>
              <a:t>    PSG Institute of Technology and Applied Research</a:t>
            </a:r>
            <a:endParaRPr lang="en-IN" sz="25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End Users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77500" lnSpcReduction="20000"/>
          </a:bodyPr>
          <a:lstStyle/>
          <a:p>
            <a:r>
              <a:rPr lang="en-US" dirty="0"/>
              <a:t>The end users of the text-to-image generation system could include individuals and professionals across various domains who require visual content creation. Some potential end users may include:</a:t>
            </a:r>
          </a:p>
          <a:p>
            <a:pPr marL="457200" indent="-457200">
              <a:buFont typeface="Arial" panose="020B0604020202020204" pitchFamily="34" charset="0"/>
              <a:buChar char="•"/>
            </a:pPr>
            <a:r>
              <a:rPr lang="en-US" dirty="0"/>
              <a:t>Digital Artists</a:t>
            </a:r>
          </a:p>
          <a:p>
            <a:pPr marL="457200" indent="-457200">
              <a:buFont typeface="Arial" panose="020B0604020202020204" pitchFamily="34" charset="0"/>
              <a:buChar char="•"/>
            </a:pPr>
            <a:r>
              <a:rPr lang="en-US" dirty="0"/>
              <a:t>Content Creators</a:t>
            </a:r>
          </a:p>
          <a:p>
            <a:pPr marL="457200" indent="-457200">
              <a:buFont typeface="Arial" panose="020B0604020202020204" pitchFamily="34" charset="0"/>
              <a:buChar char="•"/>
            </a:pPr>
            <a:r>
              <a:rPr lang="en-US" dirty="0"/>
              <a:t>E-commerce Platforms</a:t>
            </a:r>
          </a:p>
          <a:p>
            <a:pPr marL="457200" indent="-457200">
              <a:buFont typeface="Arial" panose="020B0604020202020204" pitchFamily="34" charset="0"/>
              <a:buChar char="•"/>
            </a:pPr>
            <a:r>
              <a:rPr lang="en-US" dirty="0"/>
              <a:t>Writers and Storytellers</a:t>
            </a:r>
          </a:p>
          <a:p>
            <a:pPr marL="457200" indent="-457200">
              <a:buFont typeface="Arial" panose="020B0604020202020204" pitchFamily="34" charset="0"/>
              <a:buChar char="•"/>
            </a:pPr>
            <a:r>
              <a:rPr lang="en-US" dirty="0"/>
              <a:t>Educators and Trainers</a:t>
            </a:r>
          </a:p>
          <a:p>
            <a:pPr marL="457200" indent="-457200">
              <a:buFont typeface="Arial" panose="020B0604020202020204" pitchFamily="34" charset="0"/>
              <a:buChar char="•"/>
            </a:pPr>
            <a:r>
              <a:rPr lang="en-US" dirty="0"/>
              <a:t>Designers and Creative Professionals</a:t>
            </a:r>
          </a:p>
          <a:p>
            <a:pPr marL="457200" indent="-457200">
              <a:buFont typeface="Arial" panose="020B0604020202020204" pitchFamily="34" charset="0"/>
              <a:buChar char="•"/>
            </a:pPr>
            <a:r>
              <a:rPr lang="en-US" dirty="0"/>
              <a:t>General Users</a:t>
            </a:r>
          </a:p>
        </p:txBody>
      </p:sp>
    </p:spTree>
    <p:extLst>
      <p:ext uri="{BB962C8B-B14F-4D97-AF65-F5344CB8AC3E}">
        <p14:creationId xmlns:p14="http://schemas.microsoft.com/office/powerpoint/2010/main" val="187335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2"/>
            <a:ext cx="9779183" cy="1264866"/>
          </a:xfrm>
        </p:spPr>
        <p:txBody>
          <a:bodyPr/>
          <a:lstStyle/>
          <a:p>
            <a:r>
              <a:rPr lang="en-US" dirty="0"/>
              <a:t>Value Proposition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72998" y="1498993"/>
            <a:ext cx="10165049" cy="4738512"/>
          </a:xfrm>
        </p:spPr>
        <p:txBody>
          <a:bodyPr vert="horz" lIns="91440" tIns="45720" rIns="91440" bIns="45720" rtlCol="0" anchor="t">
            <a:normAutofit fontScale="77500" lnSpcReduction="20000"/>
          </a:bodyPr>
          <a:lstStyle/>
          <a:p>
            <a:r>
              <a:rPr lang="en-US" dirty="0"/>
              <a:t>The text-to-image generation system presents several compelling advantages:</a:t>
            </a:r>
          </a:p>
          <a:p>
            <a:pPr marL="457200" indent="-457200">
              <a:buFont typeface="Arial" panose="020B0604020202020204" pitchFamily="34" charset="0"/>
              <a:buChar char="•"/>
            </a:pPr>
            <a:r>
              <a:rPr lang="en-US" b="1" dirty="0"/>
              <a:t>Efficiency</a:t>
            </a:r>
            <a:r>
              <a:rPr lang="en-US" dirty="0"/>
              <a:t>: By automating image generation from textual descriptions, the platform streamlines content creation, saving users time and resources compared to manual methods.</a:t>
            </a:r>
          </a:p>
          <a:p>
            <a:pPr marL="457200" indent="-457200">
              <a:buFont typeface="Arial" panose="020B0604020202020204" pitchFamily="34" charset="0"/>
              <a:buChar char="•"/>
            </a:pPr>
            <a:r>
              <a:rPr lang="en-US" b="1" dirty="0"/>
              <a:t>Accessibility</a:t>
            </a:r>
            <a:r>
              <a:rPr lang="en-US" dirty="0"/>
              <a:t>: Featuring an intuitive interface, the platform ensures that users of all artistic skill levels can easily create visual content from text, democratizing the image generation process.</a:t>
            </a:r>
          </a:p>
          <a:p>
            <a:pPr marL="457200" indent="-457200">
              <a:buFont typeface="Arial" panose="020B0604020202020204" pitchFamily="34" charset="0"/>
              <a:buChar char="•"/>
            </a:pPr>
            <a:r>
              <a:rPr lang="en-US" b="1" dirty="0"/>
              <a:t>Quality</a:t>
            </a:r>
            <a:r>
              <a:rPr lang="en-US" dirty="0"/>
              <a:t>: Leveraging advanced AI technologies, the system produces images with realism, coherence, and fidelity to the input text, meeting user expectations across diverse domains.</a:t>
            </a:r>
          </a:p>
          <a:p>
            <a:pPr marL="457200" indent="-457200">
              <a:buFont typeface="Arial" panose="020B0604020202020204" pitchFamily="34" charset="0"/>
              <a:buChar char="•"/>
            </a:pPr>
            <a:r>
              <a:rPr lang="en-US" b="1" dirty="0"/>
              <a:t>Versatility</a:t>
            </a:r>
            <a:r>
              <a:rPr lang="en-US" dirty="0"/>
              <a:t>: Catering to a broad spectrum of users spanning digital art, content creation, e-commerce, and visual storytelling, the platform offers a versatile solution for generating images from text.</a:t>
            </a:r>
          </a:p>
          <a:p>
            <a:pPr marL="457200" indent="-457200">
              <a:buFont typeface="Arial" panose="020B0604020202020204" pitchFamily="34" charset="0"/>
              <a:buChar char="•"/>
            </a:pPr>
            <a:r>
              <a:rPr lang="en-US" b="1" dirty="0"/>
              <a:t>Cost-effectiveness</a:t>
            </a:r>
            <a:r>
              <a:rPr lang="en-US" dirty="0"/>
              <a:t>: Eliminating the need for expensive design software and manual labor, the platform provides a cost-effective means of producing high-quality visual content from text.</a:t>
            </a:r>
          </a:p>
        </p:txBody>
      </p:sp>
    </p:spTree>
    <p:extLst>
      <p:ext uri="{BB962C8B-B14F-4D97-AF65-F5344CB8AC3E}">
        <p14:creationId xmlns:p14="http://schemas.microsoft.com/office/powerpoint/2010/main" val="28885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975837"/>
          </a:xfrm>
        </p:spPr>
        <p:txBody>
          <a:bodyPr/>
          <a:lstStyle/>
          <a:p>
            <a:r>
              <a:rPr lang="en-US" dirty="0"/>
              <a:t>Result</a:t>
            </a:r>
          </a:p>
        </p:txBody>
      </p:sp>
      <p:pic>
        <p:nvPicPr>
          <p:cNvPr id="5" name="Content Placeholder 4">
            <a:extLst>
              <a:ext uri="{FF2B5EF4-FFF2-40B4-BE49-F238E27FC236}">
                <a16:creationId xmlns:a16="http://schemas.microsoft.com/office/drawing/2014/main" id="{9ABD83AC-3B8A-337D-4C48-19E0BA9248FE}"/>
              </a:ext>
            </a:extLst>
          </p:cNvPr>
          <p:cNvPicPr>
            <a:picLocks noGrp="1" noChangeAspect="1"/>
          </p:cNvPicPr>
          <p:nvPr>
            <p:ph idx="1"/>
          </p:nvPr>
        </p:nvPicPr>
        <p:blipFill>
          <a:blip r:embed="rId3"/>
          <a:stretch>
            <a:fillRect/>
          </a:stretch>
        </p:blipFill>
        <p:spPr>
          <a:xfrm>
            <a:off x="1083164" y="1400887"/>
            <a:ext cx="4252407" cy="4056225"/>
          </a:xfrm>
        </p:spPr>
      </p:pic>
      <p:pic>
        <p:nvPicPr>
          <p:cNvPr id="10" name="Content Placeholder 9">
            <a:extLst>
              <a:ext uri="{FF2B5EF4-FFF2-40B4-BE49-F238E27FC236}">
                <a16:creationId xmlns:a16="http://schemas.microsoft.com/office/drawing/2014/main" id="{0E44DFF6-E7ED-8ED9-1DC3-F9C5C3A87C14}"/>
              </a:ext>
            </a:extLst>
          </p:cNvPr>
          <p:cNvPicPr>
            <a:picLocks noGrp="1" noChangeAspect="1"/>
          </p:cNvPicPr>
          <p:nvPr>
            <p:ph idx="10"/>
          </p:nvPr>
        </p:nvPicPr>
        <p:blipFill>
          <a:blip r:embed="rId4"/>
          <a:stretch>
            <a:fillRect/>
          </a:stretch>
        </p:blipFill>
        <p:spPr>
          <a:xfrm>
            <a:off x="6096000" y="1400888"/>
            <a:ext cx="4827730" cy="4056224"/>
          </a:xfrm>
        </p:spPr>
      </p:pic>
    </p:spTree>
    <p:extLst>
      <p:ext uri="{BB962C8B-B14F-4D97-AF65-F5344CB8AC3E}">
        <p14:creationId xmlns:p14="http://schemas.microsoft.com/office/powerpoint/2010/main" val="126593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2"/>
            <a:ext cx="9779183" cy="1264866"/>
          </a:xfrm>
        </p:spPr>
        <p:txBody>
          <a:bodyPr/>
          <a:lstStyle/>
          <a:p>
            <a:r>
              <a:rPr lang="en-US" dirty="0"/>
              <a:t>Conclusion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72998" y="1498993"/>
            <a:ext cx="10165049" cy="4738512"/>
          </a:xfrm>
        </p:spPr>
        <p:txBody>
          <a:bodyPr vert="horz" lIns="91440" tIns="45720" rIns="91440" bIns="45720" rtlCol="0" anchor="t">
            <a:normAutofit fontScale="92500" lnSpcReduction="10000"/>
          </a:bodyPr>
          <a:lstStyle/>
          <a:p>
            <a:r>
              <a:rPr lang="en-US" dirty="0"/>
              <a:t>	In conclusion, the text-to-image generation project employing the Stable Diffusion model has successfully demonstrated its ability to translate textual descriptions into visually captivating images. Through the integration of advanced AI technologies and meticulous modeling, the project has showcased its capacity to generate high-quality images that closely align with the input text. The project's core value lies in its capacity to streamline visual content creation, offering efficiency, accessibility, and versatility to users across different domains. By automating the process of image generation from textual descriptions, the platform empowers individuals and businesses to express their ideas creatively, irrespective of their artistic proficiency. Moreover, the cost-effectiveness of the solution and its user-friendly interface make it a practical and valuable tool for content creators, designers, educators, and beyond.</a:t>
            </a:r>
          </a:p>
        </p:txBody>
      </p:sp>
    </p:spTree>
    <p:extLst>
      <p:ext uri="{BB962C8B-B14F-4D97-AF65-F5344CB8AC3E}">
        <p14:creationId xmlns:p14="http://schemas.microsoft.com/office/powerpoint/2010/main" val="127047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35517" y="318462"/>
            <a:ext cx="9779183" cy="1600835"/>
          </a:xfrm>
        </p:spPr>
        <p:txBody>
          <a:bodyPr/>
          <a:lstStyle/>
          <a:p>
            <a:r>
              <a:rPr lang="en-US" dirty="0"/>
              <a:t>Project Title: </a:t>
            </a:r>
            <a:r>
              <a:rPr lang="en-US" dirty="0" err="1"/>
              <a:t>TextArtify</a:t>
            </a:r>
            <a:r>
              <a:rPr lang="en-US" dirty="0"/>
              <a:t> - Text-to-Image Generation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836875" y="2662140"/>
            <a:ext cx="9780587" cy="3436937"/>
          </a:xfrm>
        </p:spPr>
        <p:txBody>
          <a:bodyPr>
            <a:normAutofit fontScale="85000" lnSpcReduction="20000"/>
          </a:bodyPr>
          <a:lstStyle/>
          <a:p>
            <a:pPr marL="59436" indent="0">
              <a:buNone/>
            </a:pPr>
            <a:r>
              <a:rPr lang="en-US" sz="3200" dirty="0"/>
              <a:t>	</a:t>
            </a:r>
            <a:r>
              <a:rPr lang="en-US" sz="3200" dirty="0" err="1"/>
              <a:t>TextArtify</a:t>
            </a:r>
            <a:r>
              <a:rPr lang="en-US" sz="3200" dirty="0"/>
              <a:t> is an innovative project aimed at bridging the gap between textual descriptions and visual representations by leveraging cutting-edge AI technologies. The project utilizes advanced text-to-image generation techniques to automatically generate high-quality images from textual prompts.</a:t>
            </a:r>
          </a:p>
          <a:p>
            <a:pPr marL="59436" indent="0">
              <a:buNone/>
            </a:pPr>
            <a:r>
              <a:rPr lang="en-US" sz="3200" dirty="0"/>
              <a:t>	</a:t>
            </a:r>
            <a:r>
              <a:rPr lang="en-US" sz="3200" dirty="0" err="1"/>
              <a:t>TextArtify</a:t>
            </a:r>
            <a:r>
              <a:rPr lang="en-US" sz="3200" dirty="0"/>
              <a:t> opens up exciting possibilities for artists, designers, writers, marketers, and anyone else looking to effortlessly transform textual ideas into vibrant visual creations. Whether you're brainstorming concepts for a project, illustrating a story, or designing products, </a:t>
            </a:r>
            <a:r>
              <a:rPr lang="en-US" sz="3200" dirty="0" err="1"/>
              <a:t>TextArtify</a:t>
            </a:r>
            <a:r>
              <a:rPr lang="en-US" sz="3200" dirty="0"/>
              <a:t> empowers you to bring your ideas to life with stunning visual imagery.</a:t>
            </a:r>
          </a:p>
        </p:txBody>
      </p:sp>
    </p:spTree>
    <p:extLst>
      <p:ext uri="{BB962C8B-B14F-4D97-AF65-F5344CB8AC3E}">
        <p14:creationId xmlns:p14="http://schemas.microsoft.com/office/powerpoint/2010/main" val="22791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77500" lnSpcReduction="20000"/>
          </a:bodyPr>
          <a:lstStyle/>
          <a:p>
            <a:r>
              <a:rPr lang="en-US" dirty="0"/>
              <a:t>Problem Statement</a:t>
            </a:r>
          </a:p>
          <a:p>
            <a:r>
              <a:rPr lang="en-US" dirty="0"/>
              <a:t>Problem Overview</a:t>
            </a:r>
          </a:p>
          <a:p>
            <a:r>
              <a:rPr lang="en-US" dirty="0"/>
              <a:t>Hardware and Software Requirements</a:t>
            </a:r>
          </a:p>
          <a:p>
            <a:r>
              <a:rPr lang="en-US" dirty="0"/>
              <a:t>Solution</a:t>
            </a:r>
          </a:p>
          <a:p>
            <a:r>
              <a:rPr lang="en-US" dirty="0"/>
              <a:t>Model Used</a:t>
            </a:r>
          </a:p>
          <a:p>
            <a:r>
              <a:rPr lang="en-US" dirty="0"/>
              <a:t>End Users</a:t>
            </a:r>
          </a:p>
          <a:p>
            <a:r>
              <a:rPr lang="en-US" dirty="0"/>
              <a:t>Value Proposition</a:t>
            </a:r>
          </a:p>
          <a:p>
            <a:r>
              <a:rPr lang="en-US" dirty="0"/>
              <a:t>Result</a:t>
            </a:r>
          </a:p>
          <a:p>
            <a:r>
              <a:rPr lang="en-US" dirty="0"/>
              <a:t>Conclusion</a:t>
            </a:r>
          </a:p>
        </p:txBody>
      </p:sp>
    </p:spTree>
    <p:extLst>
      <p:ext uri="{BB962C8B-B14F-4D97-AF65-F5344CB8AC3E}">
        <p14:creationId xmlns:p14="http://schemas.microsoft.com/office/powerpoint/2010/main" val="6093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Problem Statement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836875" y="2662140"/>
            <a:ext cx="9780587" cy="3436937"/>
          </a:xfrm>
        </p:spPr>
        <p:txBody>
          <a:bodyPr>
            <a:normAutofit/>
          </a:bodyPr>
          <a:lstStyle/>
          <a:p>
            <a:pPr marL="59436" indent="0" algn="just">
              <a:buNone/>
            </a:pPr>
            <a:r>
              <a:rPr lang="en-US" sz="2400" dirty="0"/>
              <a:t>To develop an AI-powered text-to-image generation system that accurately translates textual descriptions into visually compelling images, ensuring realism, coherence, and fidelity to the input text. A platform will cater to users across various domains by providing a user-friendly interface that empowers individuals, regardless of their artistic skills, to effortlessly transform textual ideas into vibrant visual creations. Through the integration of advanced AI models and intuitive design, we seek to democratize the process of creating visual artwork, making it accessible and enjoyable for all users.</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Problem Overview</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836875" y="2662140"/>
            <a:ext cx="9780587" cy="3436937"/>
          </a:xfrm>
        </p:spPr>
        <p:txBody>
          <a:bodyPr>
            <a:normAutofit fontScale="92500" lnSpcReduction="10000"/>
          </a:bodyPr>
          <a:lstStyle/>
          <a:p>
            <a:pPr marL="59436" indent="0" algn="just">
              <a:buNone/>
            </a:pPr>
            <a:r>
              <a:rPr lang="en-US" sz="2400" dirty="0"/>
              <a:t>	The project entails the development of an AI-powered text-to-image generation system, aiming to accurately translate textual descriptions into visually captivating images. Employing state-of-the-art AI technologies, the platform facilitates users to input textual prompts, subsequently generating high-quality images that maintain realism, coherence, and fidelity to the provided text. Targeting users across various domains such as digital art, content creation, e-commerce, and visual storytelling, the platform ensures to meet the diverse expectations of its users. Moreover, the system features a user-friendly interface designed to be accessible to individuals regardless of their artistic proficiency, empowering users to effortlessly transform their textual concepts into vivid visual representations. Through this endeavor, the project endeavors to redefine the landscape of visual content creation, fostering efficiency, accessibility, and creativity in the process.</a:t>
            </a:r>
          </a:p>
        </p:txBody>
      </p:sp>
    </p:spTree>
    <p:extLst>
      <p:ext uri="{BB962C8B-B14F-4D97-AF65-F5344CB8AC3E}">
        <p14:creationId xmlns:p14="http://schemas.microsoft.com/office/powerpoint/2010/main" val="122826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Hardware Requirements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836875" y="2662140"/>
            <a:ext cx="9780587" cy="3436937"/>
          </a:xfrm>
        </p:spPr>
        <p:txBody>
          <a:bodyPr>
            <a:normAutofit/>
          </a:bodyPr>
          <a:lstStyle/>
          <a:p>
            <a:pPr algn="just"/>
            <a:r>
              <a:rPr lang="en-US" sz="2400" dirty="0"/>
              <a:t>CPU: Any modern CPU with multiple cores, such as Intel Core i5 or AMD Ryzen series, is sufficient for running the software.</a:t>
            </a:r>
          </a:p>
          <a:p>
            <a:pPr algn="just"/>
            <a:r>
              <a:rPr lang="en-US" sz="2400" dirty="0"/>
              <a:t>RAM: A minimum of 8 GB of RAM is recommended for smooth execution of Python scripts and machine learning tasks. However, higher RAM capacity (16 GB or more) is preferable for handling larger datasets and more complex models.</a:t>
            </a:r>
          </a:p>
          <a:p>
            <a:pPr algn="just"/>
            <a:r>
              <a:rPr lang="en-US" sz="2400" dirty="0"/>
              <a:t>Internet Connection: A stable internet connection is required for accessing online resources, libraries, and collaborative platforms like Google </a:t>
            </a:r>
            <a:r>
              <a:rPr lang="en-US" sz="2400" dirty="0" err="1"/>
              <a:t>Colab</a:t>
            </a:r>
            <a:r>
              <a:rPr lang="en-US" sz="2400" dirty="0"/>
              <a:t>.</a:t>
            </a:r>
          </a:p>
        </p:txBody>
      </p:sp>
    </p:spTree>
    <p:extLst>
      <p:ext uri="{BB962C8B-B14F-4D97-AF65-F5344CB8AC3E}">
        <p14:creationId xmlns:p14="http://schemas.microsoft.com/office/powerpoint/2010/main" val="301681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Software Requirements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836875" y="2403834"/>
            <a:ext cx="9780587" cy="4015819"/>
          </a:xfrm>
        </p:spPr>
        <p:txBody>
          <a:bodyPr>
            <a:normAutofit fontScale="92500"/>
          </a:bodyPr>
          <a:lstStyle/>
          <a:p>
            <a:pPr algn="just"/>
            <a:r>
              <a:rPr lang="en-US" sz="2400" dirty="0"/>
              <a:t>Python: Python is the primary programming language used for development.</a:t>
            </a:r>
          </a:p>
          <a:p>
            <a:pPr algn="just"/>
            <a:r>
              <a:rPr lang="en-US" sz="2400" dirty="0"/>
              <a:t>TensorFlow/</a:t>
            </a:r>
            <a:r>
              <a:rPr lang="en-US" sz="2400" dirty="0" err="1"/>
              <a:t>Keras</a:t>
            </a:r>
            <a:r>
              <a:rPr lang="en-US" sz="2400" dirty="0"/>
              <a:t>: TensorFlow and </a:t>
            </a:r>
            <a:r>
              <a:rPr lang="en-US" sz="2400" dirty="0" err="1"/>
              <a:t>Keras</a:t>
            </a:r>
            <a:r>
              <a:rPr lang="en-US" sz="2400" dirty="0"/>
              <a:t> are deep learning libraries widely used for building and training neural networks.</a:t>
            </a:r>
          </a:p>
          <a:p>
            <a:pPr algn="just"/>
            <a:r>
              <a:rPr lang="en-US" sz="2400" dirty="0"/>
              <a:t>NumPy: NumPy is a fundamental package for scientific computing with Python, providing support for large, multi-dimensional arrays and matrices, along with a collection of mathematical functions to operate on these arrays.</a:t>
            </a:r>
          </a:p>
          <a:p>
            <a:pPr algn="just"/>
            <a:r>
              <a:rPr lang="en-US" sz="2400" dirty="0"/>
              <a:t>Pandas: Pandas is a powerful data manipulation and analysis library for Python, particularly useful for handling structured data. </a:t>
            </a:r>
          </a:p>
          <a:p>
            <a:pPr algn="just"/>
            <a:r>
              <a:rPr lang="en-US" sz="2400" dirty="0"/>
              <a:t>Google </a:t>
            </a:r>
            <a:r>
              <a:rPr lang="en-US" sz="2400" dirty="0" err="1"/>
              <a:t>Colab</a:t>
            </a:r>
            <a:r>
              <a:rPr lang="en-US" sz="2400" dirty="0"/>
              <a:t>: Google </a:t>
            </a:r>
            <a:r>
              <a:rPr lang="en-US" sz="2400" dirty="0" err="1"/>
              <a:t>Colab</a:t>
            </a:r>
            <a:r>
              <a:rPr lang="en-US" sz="2400" dirty="0"/>
              <a:t> is a cloud-based platform that provides free access to GPUs and TPUs for running Python notebooks. </a:t>
            </a:r>
          </a:p>
          <a:p>
            <a:pPr algn="just"/>
            <a:endParaRPr lang="en-US" sz="2400" dirty="0"/>
          </a:p>
        </p:txBody>
      </p:sp>
    </p:spTree>
    <p:extLst>
      <p:ext uri="{BB962C8B-B14F-4D97-AF65-F5344CB8AC3E}">
        <p14:creationId xmlns:p14="http://schemas.microsoft.com/office/powerpoint/2010/main" val="314432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846981" y="412730"/>
            <a:ext cx="9779183" cy="1600835"/>
          </a:xfrm>
        </p:spPr>
        <p:txBody>
          <a:bodyPr/>
          <a:lstStyle/>
          <a:p>
            <a:r>
              <a:rPr lang="en-US" sz="6000" dirty="0"/>
              <a:t>Solution- Stable Diffusion Model</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733179" y="2615006"/>
            <a:ext cx="9780587" cy="3436937"/>
          </a:xfrm>
        </p:spPr>
        <p:txBody>
          <a:bodyPr>
            <a:normAutofit/>
          </a:bodyPr>
          <a:lstStyle/>
          <a:p>
            <a:pPr marL="59436" indent="0" algn="just">
              <a:buNone/>
            </a:pPr>
            <a:r>
              <a:rPr lang="en-US" sz="2400" dirty="0"/>
              <a:t>The solution integrates Stable Diffusion, a cutting-edge AI model, to generate high-quality images from textual descriptions. Users input text prompts, and Stable Diffusion transforms them into visually compelling images through a sophisticated image generation process. Users can customize parameters such as image size and style preferences. Real-time feedback allows users to review and adjust generated images, ensuring they meet quality standards. Overall, by leveraging Stable Diffusion, the solution provides an efficient and powerful tool for transforming text into vibrant visual representations, meeting the diverse needs of users across different domains.</a:t>
            </a:r>
          </a:p>
        </p:txBody>
      </p:sp>
    </p:spTree>
    <p:extLst>
      <p:ext uri="{BB962C8B-B14F-4D97-AF65-F5344CB8AC3E}">
        <p14:creationId xmlns:p14="http://schemas.microsoft.com/office/powerpoint/2010/main" val="42284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78730" y="149156"/>
            <a:ext cx="9779183" cy="1217732"/>
          </a:xfrm>
        </p:spPr>
        <p:txBody>
          <a:bodyPr/>
          <a:lstStyle/>
          <a:p>
            <a:r>
              <a:rPr lang="en-US" dirty="0"/>
              <a:t>The Stable Diffusion Model</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78730" y="1593129"/>
            <a:ext cx="10259317" cy="4506012"/>
          </a:xfrm>
        </p:spPr>
        <p:txBody>
          <a:bodyPr vert="horz" lIns="91440" tIns="45720" rIns="91440" bIns="45720" rtlCol="0" anchor="t">
            <a:normAutofit fontScale="92500" lnSpcReduction="20000"/>
          </a:bodyPr>
          <a:lstStyle/>
          <a:p>
            <a:r>
              <a:rPr lang="en-US" dirty="0"/>
              <a:t>The Stable Diffusion model is a state-of-the-art AI model specifically designed for generating high-quality images from textual descriptions. The Stable Diffusion model extends the principles of diffusion probabilistic models to generate images from textual descriptions. It learns to map textual descriptions to corresponding images by conditioning the diffusion process on the input text. During inference, the model takes a textual description as input and generates a sequence of images that gradually evolve into the target image described by the text.</a:t>
            </a:r>
          </a:p>
          <a:p>
            <a:r>
              <a:rPr lang="en-US" dirty="0"/>
              <a:t>To generate an image from a textual description, the Stable Diffusion model iteratively refines a base image using the diffusion process. At each step, noise is added to the base image, and the resulting noisy image is denoised to produce the next image in the sequence. By conditioning the diffusion process on the input text, the model ensures that the generated images align with the semantics and content of the description.</a:t>
            </a:r>
          </a:p>
          <a:p>
            <a:endParaRPr lang="en-US" dirty="0"/>
          </a:p>
        </p:txBody>
      </p:sp>
    </p:spTree>
    <p:extLst>
      <p:ext uri="{BB962C8B-B14F-4D97-AF65-F5344CB8AC3E}">
        <p14:creationId xmlns:p14="http://schemas.microsoft.com/office/powerpoint/2010/main" val="132560859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119</TotalTime>
  <Words>1240</Words>
  <Application>Microsoft Office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TNSDC- Machine Learning to Generative AI</vt:lpstr>
      <vt:lpstr>Project Title: TextArtify - Text-to-Image Generation</vt:lpstr>
      <vt:lpstr>Agenda</vt:lpstr>
      <vt:lpstr>Problem Statement</vt:lpstr>
      <vt:lpstr>Problem Overview</vt:lpstr>
      <vt:lpstr>Hardware Requirements</vt:lpstr>
      <vt:lpstr>Software Requirements</vt:lpstr>
      <vt:lpstr>Solution- Stable Diffusion Model</vt:lpstr>
      <vt:lpstr>The Stable Diffusion Model</vt:lpstr>
      <vt:lpstr>End Users</vt:lpstr>
      <vt:lpstr>Value Proposition</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Machine Learning to Generative AI</dc:title>
  <dc:creator>DEEPTHI T S</dc:creator>
  <cp:lastModifiedBy>DEEPTHI T S</cp:lastModifiedBy>
  <cp:revision>4</cp:revision>
  <dcterms:created xsi:type="dcterms:W3CDTF">2024-04-02T13:49:15Z</dcterms:created>
  <dcterms:modified xsi:type="dcterms:W3CDTF">2024-04-02T15:52:54Z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