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0" y="768250"/>
            <a:ext cx="8520600" cy="114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IMPOSSIBILITY RESULT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311700" y="191185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In Anonymous Rings</a:t>
            </a:r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750575" y="3885000"/>
            <a:ext cx="7843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/>
              <a:t>GROUP 3: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800"/>
              <a:t>Deepthi Vishwanath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/>
              <a:t>Isha Pradhan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75200" y="771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PROOF OF IMPOSSIBILITY RESULT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46750" y="621750"/>
            <a:ext cx="8334600" cy="39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700"/>
              <a:t>Anonymous leader election system is the one where processors do not have unique identifiers</a:t>
            </a:r>
            <a:r>
              <a:rPr lang="en" sz="1700"/>
              <a:t>.</a:t>
            </a:r>
          </a:p>
          <a:p>
            <a:pPr indent="-336550" lvl="0" marL="4572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700"/>
              <a:t>Symmetry between the processors is maintained and all processors start in the same state.</a:t>
            </a:r>
          </a:p>
          <a:p>
            <a:pPr indent="-336550" lvl="0" marL="4572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700"/>
              <a:t>Since they execute the same state machine, they send the same messages in each round.</a:t>
            </a:r>
          </a:p>
          <a:p>
            <a:pPr indent="-336550" lvl="0" marL="457200">
              <a:lnSpc>
                <a:spcPct val="100000"/>
              </a:lnSpc>
              <a:spcBef>
                <a:spcPts val="1000"/>
              </a:spcBef>
              <a:buSzPct val="100000"/>
            </a:pPr>
            <a:r>
              <a:rPr lang="en" sz="1700"/>
              <a:t>Thus they receive the same messages in each round and the state change for all of them is identical</a:t>
            </a:r>
          </a:p>
          <a:p>
            <a:pPr indent="-336550" lvl="0" marL="4572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700"/>
              <a:t>Hence, if one of the processors is elected as a leader, then so are all of them.</a:t>
            </a:r>
          </a:p>
          <a:p>
            <a:pPr indent="-336550" lvl="0" marL="4572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700"/>
              <a:t>Hence it is impossible to have an algorithm that elects a single leader.</a:t>
            </a:r>
          </a:p>
        </p:txBody>
      </p:sp>
      <p:pic>
        <p:nvPicPr>
          <p:cNvPr descr="Screen Shot 2017-10-05 at 11.16.34 PM.png" id="286" name="Shape 286"/>
          <p:cNvPicPr preferRelativeResize="0"/>
          <p:nvPr/>
        </p:nvPicPr>
        <p:blipFill rotWithShape="1">
          <a:blip r:embed="rId3">
            <a:alphaModFix/>
          </a:blip>
          <a:srcRect b="0" l="0" r="0" t="3344"/>
          <a:stretch/>
        </p:blipFill>
        <p:spPr>
          <a:xfrm>
            <a:off x="3637838" y="3352250"/>
            <a:ext cx="1868325" cy="14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4999975" y="3439825"/>
            <a:ext cx="744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Leader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695550" y="4571550"/>
            <a:ext cx="1752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Anonymous 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