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5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8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80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5470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6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0218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6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57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6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6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3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2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7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5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7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2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5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64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2762-A66A-9113-71E5-E7C351FC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36" y="921530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GHOUSIA COLLEGE OF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955D-78FE-0DEC-0409-213AB3221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02" y="2799855"/>
            <a:ext cx="8119873" cy="3305670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IN" sz="2900" b="1" dirty="0" err="1">
                <a:solidFill>
                  <a:srgbClr val="FFFF00"/>
                </a:solidFill>
              </a:rPr>
              <a:t>Anudip</a:t>
            </a:r>
            <a:r>
              <a:rPr lang="en-IN" sz="2900" b="1" dirty="0">
                <a:solidFill>
                  <a:srgbClr val="FFFF00"/>
                </a:solidFill>
              </a:rPr>
              <a:t> Foundation for social welfare</a:t>
            </a:r>
          </a:p>
          <a:p>
            <a:pPr marL="0" indent="0" algn="ctr">
              <a:buNone/>
            </a:pPr>
            <a:endParaRPr lang="en-IN" sz="2900" b="1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IN" sz="2900" b="1" dirty="0">
                <a:solidFill>
                  <a:srgbClr val="FF0000"/>
                </a:solidFill>
              </a:rPr>
              <a:t>Project seminar on</a:t>
            </a:r>
          </a:p>
          <a:p>
            <a:pPr marL="0" indent="0" algn="ctr">
              <a:buNone/>
            </a:pPr>
            <a:r>
              <a:rPr lang="en-US" sz="2900" b="1" dirty="0">
                <a:solidFill>
                  <a:srgbClr val="7030A0"/>
                </a:solidFill>
              </a:rPr>
              <a:t>“</a:t>
            </a:r>
            <a:r>
              <a:rPr lang="en-IN" sz="2900" b="1" dirty="0">
                <a:solidFill>
                  <a:srgbClr val="7030A0"/>
                </a:solidFill>
              </a:rPr>
              <a:t>Currency Convert App</a:t>
            </a:r>
            <a:r>
              <a:rPr lang="en-US" sz="2900" b="1" dirty="0">
                <a:solidFill>
                  <a:srgbClr val="7030A0"/>
                </a:solidFill>
              </a:rPr>
              <a:t>"</a:t>
            </a:r>
            <a:endParaRPr lang="en-IN" sz="29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sz="29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Under Guidance OF,                                                                                                </a:t>
            </a:r>
            <a:r>
              <a:rPr lang="en-I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submitted by,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Vanisha Nagesh                                                                                                                         PAVAN RAJ HR (AF04888014)</a:t>
            </a:r>
          </a:p>
          <a:p>
            <a:pPr marL="0" indent="0" algn="r">
              <a:buNone/>
            </a:pPr>
            <a:r>
              <a:rPr lang="en-IN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                                        DEEPTHI S (AF04888780)</a:t>
            </a:r>
          </a:p>
          <a:p>
            <a:pPr marL="0" indent="0" algn="r">
              <a:buNone/>
            </a:pPr>
            <a:r>
              <a:rPr lang="en-IN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                                                           SUSHMITA K A (AF04888798)</a:t>
            </a:r>
          </a:p>
          <a:p>
            <a:pPr marL="0" indent="0" algn="r">
              <a:buNone/>
            </a:pPr>
            <a:r>
              <a:rPr lang="en-IN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                                                            KOWSHIK B G (AF04888785)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3F726-7FF8-842A-244B-0AD9486C4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40" y="247833"/>
            <a:ext cx="867680" cy="867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4114AA-C017-FF5A-C9A3-ED8ADE8F4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562" y="451518"/>
            <a:ext cx="1412748" cy="62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09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EDB06-4DFF-45C5-871F-FE2978698E7C}"/>
              </a:ext>
            </a:extLst>
          </p:cNvPr>
          <p:cNvSpPr txBox="1"/>
          <p:nvPr/>
        </p:nvSpPr>
        <p:spPr>
          <a:xfrm>
            <a:off x="133350" y="152400"/>
            <a:ext cx="260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Home page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DE5AE7-30C6-44AC-A719-22A47D175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657226"/>
            <a:ext cx="8924925" cy="6134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4F56E-5A37-4FBA-ABD5-DA73577F2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533460"/>
            <a:ext cx="8877300" cy="6210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97D9AC-BA2D-4929-8A06-3AA8A29E66F0}"/>
              </a:ext>
            </a:extLst>
          </p:cNvPr>
          <p:cNvSpPr txBox="1"/>
          <p:nvPr/>
        </p:nvSpPr>
        <p:spPr>
          <a:xfrm>
            <a:off x="0" y="114300"/>
            <a:ext cx="7172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CONVERT USD TO INR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0FB46-E29C-4C07-B5D8-2F1B2EE1F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397906"/>
            <a:ext cx="8820150" cy="6345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559DB8-60DB-47CF-BE5F-26332604E064}"/>
              </a:ext>
            </a:extLst>
          </p:cNvPr>
          <p:cNvSpPr txBox="1"/>
          <p:nvPr/>
        </p:nvSpPr>
        <p:spPr>
          <a:xfrm>
            <a:off x="0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COVERT USD TO MWK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</TotalTime>
  <Words>62</Words>
  <Application>Microsoft Office PowerPoint</Application>
  <PresentationFormat>On-screen Show (4:3)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Slice</vt:lpstr>
      <vt:lpstr>GHOUSIA COLLEGE OF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GHOUSIA COLLEGE OF ENGINEERING</dc:title>
  <dc:creator>PAVANRAJ HR</dc:creator>
  <cp:lastModifiedBy>pavan raj hr</cp:lastModifiedBy>
  <cp:revision>2</cp:revision>
  <dcterms:modified xsi:type="dcterms:W3CDTF">2025-06-03T09:24:09Z</dcterms:modified>
</cp:coreProperties>
</file>