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8"/>
  </p:notesMasterIdLst>
  <p:sldIdLst>
    <p:sldId id="256" r:id="rId2"/>
    <p:sldId id="262" r:id="rId3"/>
    <p:sldId id="260" r:id="rId4"/>
    <p:sldId id="264" r:id="rId5"/>
    <p:sldId id="265" r:id="rId6"/>
    <p:sldId id="266" r:id="rId7"/>
    <p:sldId id="267" r:id="rId8"/>
    <p:sldId id="263" r:id="rId9"/>
    <p:sldId id="269" r:id="rId10"/>
    <p:sldId id="270" r:id="rId11"/>
    <p:sldId id="259" r:id="rId12"/>
    <p:sldId id="271" r:id="rId13"/>
    <p:sldId id="272" r:id="rId14"/>
    <p:sldId id="273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63008-C26B-4B96-894B-FAD89A07737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E57C9-F525-4F03-980B-601D632C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8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50FBE4A-F7E0-4B87-9733-85CA7FEB4638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433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AA9C-60A7-4C0B-964C-C169A9D83505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9606-D8C7-4723-AE3D-D5C5C6BBCACA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0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8BCB-36B1-4DA1-B43D-B3B49DFBAEE7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835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109C-5058-4880-BA01-E42B3C3F3908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5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2CA4-FB7F-404D-86DB-3C3E691451A9}" type="datetime1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34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1B5F-75C2-4208-AFA7-E023A2298118}" type="datetime1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2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01F1-1F52-409D-993A-47734984AC38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45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BF23-7188-4287-B00E-C2BF07F7735F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71D-F855-4132-BB0A-428D48A46A52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3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2E73-5268-4F56-B98A-929F326E24A2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1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E1BA-58BB-4855-B028-7B69269D1245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5432-3161-4669-A358-1406B3CA7348}" type="datetime1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5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2B23-7B65-4205-B970-0B43FD5D9736}" type="datetime1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5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781A-3C57-4B9D-BDD6-EF7B25A605E4}" type="datetime1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8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1A1A-C4A9-4A26-BE0B-70D31637505A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0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34DD-F5FD-460E-97ED-5C3D6FE13BEB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7CCF522-38D6-42F6-8BB0-D0CE4AAA9F49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3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ickbuzz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ickbuzz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Encoders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Score Prediction and Commentary Sentiment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21420000" flipV="1">
            <a:off x="11193472" y="5550635"/>
            <a:ext cx="101804" cy="507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6602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Implementation of Kafka and data extraction: Raghunandan Kumar Naishadam dan</a:t>
            </a:r>
          </a:p>
          <a:p>
            <a:pPr lvl="0"/>
            <a:r>
              <a:rPr lang="en-US" dirty="0"/>
              <a:t>Connecting MongoDB to </a:t>
            </a:r>
            <a:r>
              <a:rPr lang="en-US" dirty="0" err="1"/>
              <a:t>PowerBI</a:t>
            </a:r>
            <a:r>
              <a:rPr lang="en-US" dirty="0"/>
              <a:t> : Nikitha Kethireddy</a:t>
            </a:r>
          </a:p>
          <a:p>
            <a:pPr lvl="0"/>
            <a:r>
              <a:rPr lang="en-US" dirty="0"/>
              <a:t>Data Transformations: Deepthi Chokka</a:t>
            </a:r>
          </a:p>
          <a:p>
            <a:pPr lvl="0"/>
            <a:r>
              <a:rPr lang="en-US" dirty="0"/>
              <a:t>Data Visualization: </a:t>
            </a:r>
            <a:r>
              <a:rPr lang="en-US" dirty="0" err="1"/>
              <a:t>Jeevan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5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5"/>
            <a:ext cx="10394707" cy="2822113"/>
          </a:xfrm>
        </p:spPr>
        <p:txBody>
          <a:bodyPr/>
          <a:lstStyle/>
          <a:p>
            <a:r>
              <a:rPr lang="en-US" dirty="0"/>
              <a:t>We are fetching the data from the API provided by </a:t>
            </a:r>
            <a:r>
              <a:rPr lang="en-US" u="sng" dirty="0">
                <a:hlinkClick r:id="rId2"/>
              </a:rPr>
              <a:t>www.crickbuzz.com</a:t>
            </a:r>
            <a:r>
              <a:rPr lang="en-US" dirty="0"/>
              <a:t> to perform data visualization.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8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Data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Run  zookeeper </a:t>
            </a:r>
            <a:r>
              <a:rPr lang="en-US" dirty="0" err="1"/>
              <a:t>kafka</a:t>
            </a:r>
            <a:r>
              <a:rPr lang="en-US" dirty="0"/>
              <a:t> and </a:t>
            </a:r>
            <a:r>
              <a:rPr lang="en-US" dirty="0" err="1"/>
              <a:t>mongodb</a:t>
            </a:r>
            <a:r>
              <a:rPr lang="en-US" dirty="0"/>
              <a:t> server</a:t>
            </a:r>
          </a:p>
          <a:p>
            <a:r>
              <a:rPr lang="en-US" sz="1800" dirty="0"/>
              <a:t>run the producer and consumer from the project in java ide.</a:t>
            </a:r>
          </a:p>
          <a:p>
            <a:pPr lvl="0"/>
            <a:r>
              <a:rPr lang="en-US" dirty="0"/>
              <a:t>Connect </a:t>
            </a:r>
            <a:r>
              <a:rPr lang="en-US" dirty="0" err="1"/>
              <a:t>mongodb</a:t>
            </a:r>
            <a:r>
              <a:rPr lang="en-US" dirty="0"/>
              <a:t> to </a:t>
            </a:r>
            <a:r>
              <a:rPr lang="en-US" dirty="0" err="1"/>
              <a:t>powerbi</a:t>
            </a:r>
            <a:r>
              <a:rPr lang="en-US" dirty="0"/>
              <a:t> and visualize the data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1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Connector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We will  be using ODBC connection by following the instructions in the link </a:t>
            </a:r>
            <a:r>
              <a:rPr lang="en-US" u="sng" dirty="0">
                <a:solidFill>
                  <a:schemeClr val="accent2"/>
                </a:solidFill>
              </a:rPr>
              <a:t>https://www.progress.com/blogs/mongodb-odbc-driver-for-data-integration-with-power-bi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2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Analyzing and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operations</a:t>
            </a:r>
          </a:p>
          <a:p>
            <a:pPr lvl="1"/>
            <a:r>
              <a:rPr lang="en-US" dirty="0"/>
              <a:t>perform group-by operation upon the unique id generated</a:t>
            </a:r>
            <a:endParaRPr lang="en-US" sz="1600" dirty="0"/>
          </a:p>
          <a:p>
            <a:pPr lvl="1"/>
            <a:r>
              <a:rPr lang="en-US" dirty="0"/>
              <a:t>Find maximum score </a:t>
            </a:r>
            <a:endParaRPr lang="en-US" sz="1600" dirty="0"/>
          </a:p>
          <a:p>
            <a:pPr lvl="1"/>
            <a:r>
              <a:rPr lang="en-US" dirty="0"/>
              <a:t>Calculate run rate of the team by dividing score with overs. </a:t>
            </a:r>
          </a:p>
          <a:p>
            <a:pPr lvl="1"/>
            <a:r>
              <a:rPr lang="en-US" dirty="0"/>
              <a:t>Calculate estimated score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9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dirty="0"/>
              <a:t>We will be visualizing the data using Power BI.</a:t>
            </a:r>
          </a:p>
          <a:p>
            <a:r>
              <a:rPr lang="en-US" dirty="0"/>
              <a:t>The data will be visualized as the image shown.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63479" y="1843940"/>
            <a:ext cx="5943600" cy="333565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5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4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  <a:p>
            <a:r>
              <a:rPr lang="en-US" dirty="0"/>
              <a:t>Data Extraction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9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Commentary sentiment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3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1398261"/>
          </a:xfrm>
        </p:spPr>
        <p:txBody>
          <a:bodyPr/>
          <a:lstStyle/>
          <a:p>
            <a:pPr lvl="0"/>
            <a:r>
              <a:rPr lang="en-US" dirty="0"/>
              <a:t>Data extraction: Raghunandan Kumar Naishadam</a:t>
            </a:r>
          </a:p>
          <a:p>
            <a:pPr lvl="0"/>
            <a:r>
              <a:rPr lang="en-US" dirty="0"/>
              <a:t>Analysis of Commentary: </a:t>
            </a:r>
            <a:r>
              <a:rPr lang="en-US" dirty="0" err="1"/>
              <a:t>Dheeraj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2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1332947"/>
          </a:xfrm>
        </p:spPr>
        <p:txBody>
          <a:bodyPr/>
          <a:lstStyle/>
          <a:p>
            <a:r>
              <a:rPr lang="en-US" dirty="0"/>
              <a:t>We are considering data from the web source known as </a:t>
            </a:r>
            <a:r>
              <a:rPr lang="en-US" u="sng" dirty="0">
                <a:hlinkClick r:id="rId2"/>
              </a:rPr>
              <a:t>www.crickbuzz.com</a:t>
            </a:r>
            <a:r>
              <a:rPr lang="en-US" dirty="0"/>
              <a:t> to analyze  the commentary for that cricket match.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0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2221221"/>
          </a:xfrm>
        </p:spPr>
        <p:txBody>
          <a:bodyPr/>
          <a:lstStyle/>
          <a:p>
            <a:r>
              <a:rPr lang="en-US" dirty="0"/>
              <a:t>Commentary data will be extracted using a python package called “</a:t>
            </a:r>
            <a:r>
              <a:rPr lang="en-US" dirty="0" err="1"/>
              <a:t>pycricbuzz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6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Analyzing and Visualization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2208158"/>
          </a:xfrm>
        </p:spPr>
        <p:txBody>
          <a:bodyPr/>
          <a:lstStyle/>
          <a:p>
            <a:pPr lvl="0"/>
            <a:r>
              <a:rPr lang="en-US" dirty="0"/>
              <a:t>Data Analysis is done by using a python package called as NLTK which results in score.</a:t>
            </a:r>
          </a:p>
          <a:p>
            <a:pPr lvl="0"/>
            <a:r>
              <a:rPr lang="en-US" dirty="0"/>
              <a:t>Based on the score emojis will be generated and will be displayed in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7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5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Score Estimation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43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63</TotalTime>
  <Words>279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Impact</vt:lpstr>
      <vt:lpstr>Main Event</vt:lpstr>
      <vt:lpstr>Data Encoders</vt:lpstr>
      <vt:lpstr>Contents</vt:lpstr>
      <vt:lpstr>Commentary sentiment analysis</vt:lpstr>
      <vt:lpstr>Work Division</vt:lpstr>
      <vt:lpstr>Data Source</vt:lpstr>
      <vt:lpstr>Data extraction</vt:lpstr>
      <vt:lpstr>Data Analyzing and Visualization  </vt:lpstr>
      <vt:lpstr>Demo</vt:lpstr>
      <vt:lpstr>Score Estimation</vt:lpstr>
      <vt:lpstr>Work Division</vt:lpstr>
      <vt:lpstr>Data Source</vt:lpstr>
      <vt:lpstr>Steps of Data Extraction</vt:lpstr>
      <vt:lpstr>Data Connector </vt:lpstr>
      <vt:lpstr>Data Analyzing and Transformation</vt:lpstr>
      <vt:lpstr>Data Visualization</vt:lpstr>
      <vt:lpstr>Demo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Encoders</dc:title>
  <dc:creator>Chokka,Deepthi Tejaswani</dc:creator>
  <cp:lastModifiedBy>Chokka,Deepthi Tejaswani</cp:lastModifiedBy>
  <cp:revision>8</cp:revision>
  <dcterms:created xsi:type="dcterms:W3CDTF">2020-12-06T05:12:12Z</dcterms:created>
  <dcterms:modified xsi:type="dcterms:W3CDTF">2020-12-06T18:50:23Z</dcterms:modified>
</cp:coreProperties>
</file>