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18"/>
  </p:notesMasterIdLst>
  <p:sldIdLst>
    <p:sldId id="256" r:id="rId2"/>
    <p:sldId id="262" r:id="rId3"/>
    <p:sldId id="260" r:id="rId4"/>
    <p:sldId id="264" r:id="rId5"/>
    <p:sldId id="265" r:id="rId6"/>
    <p:sldId id="266" r:id="rId7"/>
    <p:sldId id="267" r:id="rId8"/>
    <p:sldId id="263" r:id="rId9"/>
    <p:sldId id="269" r:id="rId10"/>
    <p:sldId id="270" r:id="rId11"/>
    <p:sldId id="259" r:id="rId12"/>
    <p:sldId id="271" r:id="rId13"/>
    <p:sldId id="272" r:id="rId14"/>
    <p:sldId id="273" r:id="rId15"/>
    <p:sldId id="274" r:id="rId16"/>
    <p:sldId id="27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63008-C26B-4B96-894B-FAD89A077376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E57C9-F525-4F03-980B-601D632C0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89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A50FBE4A-F7E0-4B87-9733-85CA7FEB4638}" type="datetime1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4334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1AA9C-60A7-4C0B-964C-C169A9D83505}" type="datetime1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83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9606-D8C7-4723-AE3D-D5C5C6BBCACA}" type="datetime1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50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8BCB-36B1-4DA1-B43D-B3B49DFBAEE7}" type="datetime1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1835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4109C-5058-4880-BA01-E42B3C3F3908}" type="datetime1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85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2CA4-FB7F-404D-86DB-3C3E691451A9}" type="datetime1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34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1B5F-75C2-4208-AFA7-E023A2298118}" type="datetime1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42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101F1-1F52-409D-993A-47734984AC38}" type="datetime1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458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EBF23-7188-4287-B00E-C2BF07F7735F}" type="datetime1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271D-F855-4132-BB0A-428D48A46A52}" type="datetime1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38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2E73-5268-4F56-B98A-929F326E24A2}" type="datetime1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1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7E1BA-58BB-4855-B028-7B69269D1245}" type="datetime1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6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F5432-3161-4669-A358-1406B3CA7348}" type="datetime1">
              <a:rPr lang="en-US" smtClean="0"/>
              <a:t>12/5/2020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25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C2B23-7B65-4205-B970-0B43FD5D9736}" type="datetime1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57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781A-3C57-4B9D-BDD6-EF7B25A605E4}" type="datetime1">
              <a:rPr lang="en-US" smtClean="0"/>
              <a:t>12/5/2020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81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91A1A-C4A9-4A26-BE0B-70D31637505A}" type="datetime1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03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34DD-F5FD-460E-97ED-5C3D6FE13BEB}" type="datetime1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34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07CCF522-38D6-42F6-8BB0-D0CE4AAA9F49}" type="datetime1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32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rickbuzz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rickbuzz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Encoders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Score Prediction and Commentary Sentiment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21420000" flipV="1">
            <a:off x="11193472" y="5550635"/>
            <a:ext cx="101804" cy="50700"/>
          </a:xfrm>
        </p:spPr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026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Division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Implementation of Kafka: </a:t>
            </a:r>
            <a:r>
              <a:rPr lang="en-US" dirty="0" err="1"/>
              <a:t>Raghunandan</a:t>
            </a:r>
            <a:endParaRPr lang="en-US" dirty="0"/>
          </a:p>
          <a:p>
            <a:pPr lvl="0"/>
            <a:r>
              <a:rPr lang="en-US" dirty="0"/>
              <a:t>Connecting MongoDB to </a:t>
            </a:r>
            <a:r>
              <a:rPr lang="en-US" dirty="0" err="1"/>
              <a:t>PowerBI</a:t>
            </a:r>
            <a:r>
              <a:rPr lang="en-US" dirty="0"/>
              <a:t> : Nikitha Kethireddy</a:t>
            </a:r>
          </a:p>
          <a:p>
            <a:pPr lvl="0"/>
            <a:r>
              <a:rPr lang="en-US" dirty="0"/>
              <a:t>Data Transformations: Deepthi Chokka</a:t>
            </a:r>
          </a:p>
          <a:p>
            <a:pPr lvl="0"/>
            <a:r>
              <a:rPr lang="en-US" dirty="0"/>
              <a:t>Data Visualization: </a:t>
            </a:r>
            <a:r>
              <a:rPr lang="en-US" dirty="0" err="1"/>
              <a:t>Jeevan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54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5"/>
            <a:ext cx="10394707" cy="2822113"/>
          </a:xfrm>
        </p:spPr>
        <p:txBody>
          <a:bodyPr/>
          <a:lstStyle/>
          <a:p>
            <a:r>
              <a:rPr lang="en-US" dirty="0"/>
              <a:t>We are considering data from the web source known as </a:t>
            </a:r>
            <a:r>
              <a:rPr lang="en-US" u="sng" dirty="0">
                <a:hlinkClick r:id="rId2"/>
              </a:rPr>
              <a:t>www.crickbuzz.com</a:t>
            </a:r>
            <a:r>
              <a:rPr lang="en-US" dirty="0"/>
              <a:t> to visualize and analyze and predict the score for the succeeding over.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89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First we will be running zookeeper and </a:t>
            </a:r>
            <a:r>
              <a:rPr lang="en-US" dirty="0" err="1"/>
              <a:t>kafka</a:t>
            </a:r>
            <a:r>
              <a:rPr lang="en-US" dirty="0"/>
              <a:t> by using the following commands:</a:t>
            </a:r>
            <a:endParaRPr lang="en-US" sz="1800" dirty="0"/>
          </a:p>
          <a:p>
            <a:pPr lvl="1"/>
            <a:r>
              <a:rPr lang="en-US" dirty="0"/>
              <a:t>.\bin\windows\zookeeper-server-start.bat .\</a:t>
            </a:r>
            <a:r>
              <a:rPr lang="en-US" dirty="0" err="1"/>
              <a:t>config</a:t>
            </a:r>
            <a:r>
              <a:rPr lang="en-US" dirty="0"/>
              <a:t>\</a:t>
            </a:r>
            <a:r>
              <a:rPr lang="en-US" dirty="0" err="1"/>
              <a:t>zookeeper.properties</a:t>
            </a:r>
            <a:endParaRPr lang="en-US" sz="1600" dirty="0"/>
          </a:p>
          <a:p>
            <a:pPr lvl="1"/>
            <a:r>
              <a:rPr lang="en-US" dirty="0"/>
              <a:t>.\bin\windows\kafka-server-start.bat .\</a:t>
            </a:r>
            <a:r>
              <a:rPr lang="en-US" dirty="0" err="1"/>
              <a:t>config</a:t>
            </a:r>
            <a:r>
              <a:rPr lang="en-US" dirty="0"/>
              <a:t>\</a:t>
            </a:r>
            <a:r>
              <a:rPr lang="en-US" dirty="0" err="1"/>
              <a:t>server.properties</a:t>
            </a:r>
            <a:endParaRPr lang="en-US" sz="1600" dirty="0"/>
          </a:p>
          <a:p>
            <a:pPr lvl="0"/>
            <a:r>
              <a:rPr lang="en-US" dirty="0" smtClean="0"/>
              <a:t>open </a:t>
            </a:r>
            <a:r>
              <a:rPr lang="en-US" dirty="0"/>
              <a:t>MongoDB </a:t>
            </a:r>
            <a:r>
              <a:rPr lang="en-US" dirty="0" smtClean="0"/>
              <a:t>installed within </a:t>
            </a:r>
            <a:r>
              <a:rPr lang="en-US" dirty="0"/>
              <a:t>local system and MongoDB connector to </a:t>
            </a:r>
            <a:r>
              <a:rPr lang="en-US" dirty="0" err="1"/>
              <a:t>PowerBI</a:t>
            </a:r>
            <a:r>
              <a:rPr lang="en-US" dirty="0"/>
              <a:t>.</a:t>
            </a:r>
            <a:endParaRPr lang="en-US" sz="1800" dirty="0"/>
          </a:p>
          <a:p>
            <a:pPr lvl="0"/>
            <a:r>
              <a:rPr lang="en-US" dirty="0" smtClean="0"/>
              <a:t>run </a:t>
            </a:r>
            <a:r>
              <a:rPr lang="en-US" dirty="0"/>
              <a:t>the producer and consumer for the customized </a:t>
            </a:r>
            <a:r>
              <a:rPr lang="en-US" dirty="0" smtClean="0"/>
              <a:t>project.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19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Connector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 smtClean="0"/>
              <a:t>consumer </a:t>
            </a:r>
            <a:r>
              <a:rPr lang="en-US" dirty="0"/>
              <a:t>processes the data by using Java and stores the end-result using MongoDB.</a:t>
            </a:r>
          </a:p>
          <a:p>
            <a:pPr lvl="0"/>
            <a:r>
              <a:rPr lang="en-US" dirty="0"/>
              <a:t>The reason for using MongoDB is that, it’s used to store the streamed data and also it acts as a middleware between Kafka and </a:t>
            </a:r>
            <a:r>
              <a:rPr lang="en-US" dirty="0" err="1"/>
              <a:t>PowerBI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We will  be using ODBC connection by following the instructions in </a:t>
            </a:r>
            <a:r>
              <a:rPr lang="en-US" dirty="0"/>
              <a:t>the link </a:t>
            </a:r>
            <a:r>
              <a:rPr lang="en-US" u="sng" dirty="0">
                <a:solidFill>
                  <a:schemeClr val="accent2"/>
                </a:solidFill>
              </a:rPr>
              <a:t>https://www.progress.com/blogs/mongodb-odbc-driver-for-data-integration-with-power-bi</a:t>
            </a:r>
            <a:endParaRPr lang="en-US" u="sng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12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Analyzing and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the required files</a:t>
            </a:r>
          </a:p>
          <a:p>
            <a:r>
              <a:rPr lang="en-US" dirty="0" smtClean="0"/>
              <a:t>Perform operations</a:t>
            </a:r>
          </a:p>
          <a:p>
            <a:pPr lvl="1"/>
            <a:r>
              <a:rPr lang="en-US" dirty="0" smtClean="0"/>
              <a:t>perform </a:t>
            </a:r>
            <a:r>
              <a:rPr lang="en-US" dirty="0"/>
              <a:t>group-by operation upon the unique </a:t>
            </a:r>
            <a:r>
              <a:rPr lang="en-US" dirty="0" smtClean="0"/>
              <a:t>id generated</a:t>
            </a:r>
            <a:endParaRPr lang="en-US" sz="1600" dirty="0"/>
          </a:p>
          <a:p>
            <a:pPr lvl="1"/>
            <a:r>
              <a:rPr lang="en-US" dirty="0" smtClean="0"/>
              <a:t>Find </a:t>
            </a:r>
            <a:r>
              <a:rPr lang="en-US" dirty="0"/>
              <a:t>maximum score </a:t>
            </a:r>
            <a:endParaRPr lang="en-US" sz="1600" dirty="0"/>
          </a:p>
          <a:p>
            <a:pPr lvl="1"/>
            <a:r>
              <a:rPr lang="en-US" dirty="0" smtClean="0"/>
              <a:t>Calculate </a:t>
            </a:r>
            <a:r>
              <a:rPr lang="en-US" dirty="0"/>
              <a:t>run rate of the </a:t>
            </a:r>
            <a:r>
              <a:rPr lang="en-US" dirty="0" smtClean="0"/>
              <a:t>team by </a:t>
            </a:r>
            <a:r>
              <a:rPr lang="en-US" dirty="0"/>
              <a:t>dividing score with overs. </a:t>
            </a:r>
            <a:endParaRPr lang="en-US" dirty="0" smtClean="0"/>
          </a:p>
          <a:p>
            <a:pPr lvl="1"/>
            <a:r>
              <a:rPr lang="en-US" dirty="0" smtClean="0"/>
              <a:t>Calculate estimated score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96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/>
              <a:t> </a:t>
            </a:r>
            <a:r>
              <a:rPr lang="en-US" dirty="0"/>
              <a:t>We will be visualizing the data using Power BI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data will be visualized as the image shown.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463479" y="1843940"/>
            <a:ext cx="5943600" cy="333565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56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48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</a:p>
          <a:p>
            <a:r>
              <a:rPr lang="en-US" dirty="0" smtClean="0"/>
              <a:t>Data Extraction</a:t>
            </a:r>
          </a:p>
          <a:p>
            <a:r>
              <a:rPr lang="en-US" dirty="0" smtClean="0"/>
              <a:t>Data Analysis</a:t>
            </a:r>
          </a:p>
          <a:p>
            <a:r>
              <a:rPr lang="en-US" dirty="0" smtClean="0"/>
              <a:t>Data Visualization</a:t>
            </a:r>
          </a:p>
          <a:p>
            <a:r>
              <a:rPr lang="en-US" dirty="0" smtClean="0"/>
              <a:t>Demo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91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Commentary sentiment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33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Division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1398261"/>
          </a:xfrm>
        </p:spPr>
        <p:txBody>
          <a:bodyPr/>
          <a:lstStyle/>
          <a:p>
            <a:pPr lvl="0"/>
            <a:r>
              <a:rPr lang="en-US" dirty="0"/>
              <a:t>Implementation of Python Programming: </a:t>
            </a:r>
            <a:r>
              <a:rPr lang="en-US" dirty="0" err="1"/>
              <a:t>Raghunandan</a:t>
            </a:r>
            <a:endParaRPr lang="en-US" dirty="0"/>
          </a:p>
          <a:p>
            <a:pPr lvl="0"/>
            <a:r>
              <a:rPr lang="en-US" dirty="0"/>
              <a:t>Analysis of Commentary: </a:t>
            </a:r>
            <a:r>
              <a:rPr lang="en-US" dirty="0" err="1"/>
              <a:t>Dheeraj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20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1332947"/>
          </a:xfrm>
        </p:spPr>
        <p:txBody>
          <a:bodyPr/>
          <a:lstStyle/>
          <a:p>
            <a:r>
              <a:rPr lang="en-US" dirty="0"/>
              <a:t>We are considering data from the web source known as </a:t>
            </a:r>
            <a:r>
              <a:rPr lang="en-US" u="sng" dirty="0">
                <a:hlinkClick r:id="rId2"/>
              </a:rPr>
              <a:t>www.crickbuzz.com</a:t>
            </a:r>
            <a:r>
              <a:rPr lang="en-US" dirty="0"/>
              <a:t> to analyze  the commentary for that cricket match.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01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2221221"/>
          </a:xfrm>
        </p:spPr>
        <p:txBody>
          <a:bodyPr/>
          <a:lstStyle/>
          <a:p>
            <a:pPr lvl="0"/>
            <a:r>
              <a:rPr lang="en-US" dirty="0"/>
              <a:t>This website contains an API called as “</a:t>
            </a:r>
            <a:r>
              <a:rPr lang="en-US" dirty="0" err="1"/>
              <a:t>pycricbuzz</a:t>
            </a:r>
            <a:r>
              <a:rPr lang="en-US" dirty="0"/>
              <a:t>” which is exclusively used to extract data using python programming.</a:t>
            </a:r>
          </a:p>
          <a:p>
            <a:pPr lvl="0"/>
            <a:r>
              <a:rPr lang="en-US" dirty="0"/>
              <a:t>So we will be extracting only the commentary from the web source by </a:t>
            </a:r>
            <a:r>
              <a:rPr lang="en-US" dirty="0" smtClean="0"/>
              <a:t>writing queries in python.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64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Analyzing and Visualization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2208158"/>
          </a:xfrm>
        </p:spPr>
        <p:txBody>
          <a:bodyPr/>
          <a:lstStyle/>
          <a:p>
            <a:r>
              <a:rPr lang="en-US" dirty="0"/>
              <a:t>Data Analysis is done by using a separate package called as NLTK which is abbreviated as Natural Language Toolkit</a:t>
            </a:r>
            <a:r>
              <a:rPr lang="en-US" dirty="0" smtClean="0"/>
              <a:t>.</a:t>
            </a:r>
          </a:p>
          <a:p>
            <a:r>
              <a:rPr lang="en-US" dirty="0"/>
              <a:t>The data thus obtained will be visualized by using python programming.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71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57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Score Prediction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434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49</TotalTime>
  <Words>367</Words>
  <Application>Microsoft Office PowerPoint</Application>
  <PresentationFormat>Widescreen</PresentationFormat>
  <Paragraphs>67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Impact</vt:lpstr>
      <vt:lpstr>Main Event</vt:lpstr>
      <vt:lpstr>Data Encoders</vt:lpstr>
      <vt:lpstr>Contents</vt:lpstr>
      <vt:lpstr>Commentary sentiment analysis</vt:lpstr>
      <vt:lpstr>Work Division</vt:lpstr>
      <vt:lpstr>Data Source</vt:lpstr>
      <vt:lpstr>Data extraction</vt:lpstr>
      <vt:lpstr>Data Analyzing and Visualization  </vt:lpstr>
      <vt:lpstr>Demo</vt:lpstr>
      <vt:lpstr>Score Prediction</vt:lpstr>
      <vt:lpstr>Work Division</vt:lpstr>
      <vt:lpstr>Data Source</vt:lpstr>
      <vt:lpstr>Data Extraction</vt:lpstr>
      <vt:lpstr>Data Connector </vt:lpstr>
      <vt:lpstr>Data Analyzing and Transformation</vt:lpstr>
      <vt:lpstr>Data Visualization</vt:lpstr>
      <vt:lpstr>Demo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Encoders</dc:title>
  <dc:creator>Chokka,Deepthi Tejaswani</dc:creator>
  <cp:lastModifiedBy>Chokka,Deepthi Tejaswani</cp:lastModifiedBy>
  <cp:revision>5</cp:revision>
  <dcterms:created xsi:type="dcterms:W3CDTF">2020-12-06T05:12:12Z</dcterms:created>
  <dcterms:modified xsi:type="dcterms:W3CDTF">2020-12-06T06:01:25Z</dcterms:modified>
</cp:coreProperties>
</file>