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1"/>
  </p:sldMasterIdLst>
  <p:notesMasterIdLst>
    <p:notesMasterId r:id="rId12"/>
  </p:notesMasterIdLst>
  <p:sldIdLst>
    <p:sldId id="256" r:id="rId2"/>
    <p:sldId id="277" r:id="rId3"/>
    <p:sldId id="262" r:id="rId4"/>
    <p:sldId id="264" r:id="rId5"/>
    <p:sldId id="266" r:id="rId6"/>
    <p:sldId id="267" r:id="rId7"/>
    <p:sldId id="272" r:id="rId8"/>
    <p:sldId id="273" r:id="rId9"/>
    <p:sldId id="274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3008-C26B-4B96-894B-FAD89A077376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E57C9-F525-4F03-980B-601D632C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B82A-BD7B-4E65-85FB-652A1F27314E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C919-38A1-457D-9751-D6CA96F7B627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3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6907-5129-480E-A6FE-9438D9A7FAE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28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2C51-7426-416B-9D79-358A350ACE7C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6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C4E08-6D1A-48B2-839C-F88DEEF0C0C4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43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E7FC-FDE7-486E-8A8E-8666280FE42A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3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D445-3EBB-4A9E-B92F-F0B6001B1595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99FB-BB3F-4B7D-91F7-E3302001BF6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165B-5B19-4D69-BC1B-29261E1F813A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4DB3-F000-4FFC-AC31-990218717226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0FF3-DEE9-4750-8C3F-DB0C35D17AF7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8521-0EDA-4289-ACD5-6A5117939338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DCD8-70F2-4642-B389-D5F6B9E80A40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2B2A-BF0D-4F3B-80AE-9FDEF98F4A31}" type="datetime1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42B1-BBE1-4C68-A8C9-A47F96C49803}" type="datetime1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C394-D92E-4A50-884A-1C5D8B293A1C}" type="datetime1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B3B7-9F03-4A34-91BE-B58B5D63735D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64896-6C38-4EFE-8FB2-226184C4D1BC}" type="datetime1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536A-CC76-41C9-8B63-AA1394AD078F}" type="datetime1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Commentary </a:t>
            </a:r>
            <a:r>
              <a:rPr lang="en-US" dirty="0"/>
              <a:t>Sentiment </a:t>
            </a:r>
            <a:r>
              <a:rPr lang="en-US" dirty="0"/>
              <a:t>analysis and Score Estimation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0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5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Raghunandan</a:t>
            </a:r>
            <a:r>
              <a:rPr lang="en-US" dirty="0" smtClean="0"/>
              <a:t> Kumar </a:t>
            </a:r>
            <a:r>
              <a:rPr lang="en-US" dirty="0" err="1" smtClean="0"/>
              <a:t>Naishadam</a:t>
            </a:r>
            <a:endParaRPr lang="en-US" dirty="0" smtClean="0"/>
          </a:p>
          <a:p>
            <a:r>
              <a:rPr lang="en-US" dirty="0" err="1" smtClean="0"/>
              <a:t>Dheeraj</a:t>
            </a:r>
            <a:r>
              <a:rPr lang="en-US" dirty="0" smtClean="0"/>
              <a:t> </a:t>
            </a:r>
            <a:r>
              <a:rPr lang="en-US" dirty="0" err="1" smtClean="0"/>
              <a:t>Edupuganti</a:t>
            </a:r>
            <a:endParaRPr lang="en-US" dirty="0" smtClean="0"/>
          </a:p>
          <a:p>
            <a:r>
              <a:rPr lang="en-US" dirty="0" smtClean="0"/>
              <a:t>Nikitha Kethireddy</a:t>
            </a:r>
          </a:p>
          <a:p>
            <a:r>
              <a:rPr lang="en-US" dirty="0" smtClean="0"/>
              <a:t>Deepthi Chokka</a:t>
            </a:r>
          </a:p>
          <a:p>
            <a:r>
              <a:rPr lang="en-US" dirty="0" err="1" smtClean="0"/>
              <a:t>Jeevan</a:t>
            </a:r>
            <a:r>
              <a:rPr lang="en-US" dirty="0" smtClean="0"/>
              <a:t> Reddy </a:t>
            </a:r>
            <a:r>
              <a:rPr lang="en-US" dirty="0" err="1" smtClean="0"/>
              <a:t>Mure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  <a:p>
            <a:r>
              <a:rPr lang="en-US" dirty="0"/>
              <a:t>Data </a:t>
            </a:r>
            <a:r>
              <a:rPr lang="en-US" dirty="0" smtClean="0"/>
              <a:t>Extraction</a:t>
            </a:r>
          </a:p>
          <a:p>
            <a:r>
              <a:rPr lang="en-US" dirty="0" smtClean="0"/>
              <a:t>Sentiment Analysis on Live Commentary</a:t>
            </a:r>
            <a:endParaRPr lang="en-US" dirty="0" smtClean="0"/>
          </a:p>
          <a:p>
            <a:r>
              <a:rPr lang="en-US" dirty="0" smtClean="0"/>
              <a:t>Data Analysis</a:t>
            </a:r>
            <a:endParaRPr lang="en-US" dirty="0"/>
          </a:p>
          <a:p>
            <a:r>
              <a:rPr lang="en-US" dirty="0"/>
              <a:t>Data Visualization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Raghunandan</a:t>
            </a:r>
            <a:r>
              <a:rPr lang="en-US" dirty="0"/>
              <a:t> Kumar </a:t>
            </a:r>
            <a:r>
              <a:rPr lang="en-US" dirty="0" err="1"/>
              <a:t>Naishadam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7334" y="1930400"/>
            <a:ext cx="10394707" cy="189465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Implementation </a:t>
            </a:r>
            <a:r>
              <a:rPr lang="en-US" dirty="0"/>
              <a:t>of Kafka and data extraction: </a:t>
            </a:r>
            <a:r>
              <a:rPr lang="en-US" dirty="0" err="1"/>
              <a:t>Raghunandan</a:t>
            </a:r>
            <a:r>
              <a:rPr lang="en-US" dirty="0"/>
              <a:t> Kumar </a:t>
            </a:r>
            <a:r>
              <a:rPr lang="en-US" dirty="0" err="1" smtClean="0"/>
              <a:t>Naishadam</a:t>
            </a:r>
            <a:endParaRPr lang="en-US" dirty="0" smtClean="0"/>
          </a:p>
          <a:p>
            <a:r>
              <a:rPr lang="en-US" dirty="0"/>
              <a:t>Sentiment Analysis of Commentary: </a:t>
            </a:r>
            <a:r>
              <a:rPr lang="en-US" dirty="0" err="1"/>
              <a:t>Dheeraj</a:t>
            </a:r>
            <a:r>
              <a:rPr lang="en-US" dirty="0"/>
              <a:t> </a:t>
            </a:r>
            <a:r>
              <a:rPr lang="en-US" dirty="0" err="1" smtClean="0"/>
              <a:t>Edupuganti</a:t>
            </a:r>
            <a:endParaRPr lang="en-US" dirty="0" smtClean="0"/>
          </a:p>
          <a:p>
            <a:pPr lvl="0"/>
            <a:r>
              <a:rPr lang="en-US" dirty="0" smtClean="0"/>
              <a:t>Connecting </a:t>
            </a:r>
            <a:r>
              <a:rPr lang="en-US" dirty="0"/>
              <a:t>MongoDB to </a:t>
            </a:r>
            <a:r>
              <a:rPr lang="en-US" dirty="0" err="1"/>
              <a:t>PowerBI</a:t>
            </a:r>
            <a:r>
              <a:rPr lang="en-US" dirty="0"/>
              <a:t> : Nikitha Kethireddy</a:t>
            </a:r>
          </a:p>
          <a:p>
            <a:pPr lvl="0"/>
            <a:r>
              <a:rPr lang="en-US" dirty="0"/>
              <a:t>Data Transformations: Deepthi Chokka</a:t>
            </a:r>
          </a:p>
          <a:p>
            <a:pPr lvl="0"/>
            <a:r>
              <a:rPr lang="en-US" dirty="0"/>
              <a:t>Data Visualization: </a:t>
            </a:r>
            <a:r>
              <a:rPr lang="en-US" dirty="0" err="1"/>
              <a:t>Jeevan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Raghunandan</a:t>
            </a:r>
            <a:r>
              <a:rPr lang="en-US" dirty="0"/>
              <a:t> Kumar </a:t>
            </a:r>
            <a:r>
              <a:rPr lang="en-US" dirty="0" err="1"/>
              <a:t>Naishadam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9098280" cy="2769861"/>
          </a:xfrm>
        </p:spPr>
        <p:txBody>
          <a:bodyPr/>
          <a:lstStyle/>
          <a:p>
            <a:r>
              <a:rPr lang="en-US" dirty="0"/>
              <a:t>Commentary data will be extracted using a python package called “</a:t>
            </a:r>
            <a:r>
              <a:rPr lang="en-US" dirty="0" err="1"/>
              <a:t>pycricbuzz</a:t>
            </a:r>
            <a:r>
              <a:rPr lang="en-US" dirty="0" smtClean="0"/>
              <a:t>” using python later used for Sentiment Analysis.</a:t>
            </a:r>
          </a:p>
          <a:p>
            <a:r>
              <a:rPr lang="en-US" dirty="0" smtClean="0"/>
              <a:t>Fetch the live score from </a:t>
            </a:r>
            <a:r>
              <a:rPr lang="en-US" dirty="0" err="1" smtClean="0"/>
              <a:t>Cricbuzz</a:t>
            </a:r>
            <a:r>
              <a:rPr lang="en-US" dirty="0" smtClean="0"/>
              <a:t> API using Java and stream it into Kafka and then store it in MongoDB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Raghunandan</a:t>
            </a:r>
            <a:r>
              <a:rPr lang="en-US" dirty="0" smtClean="0"/>
              <a:t> Kumar </a:t>
            </a:r>
            <a:r>
              <a:rPr lang="en-US" dirty="0" err="1" smtClean="0"/>
              <a:t>Naishada</a:t>
            </a:r>
            <a:r>
              <a:rPr lang="en-US" dirty="0" err="1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</a:t>
            </a:r>
            <a:r>
              <a:rPr lang="en-US" dirty="0" smtClean="0"/>
              <a:t>Analysis in Python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208158"/>
          </a:xfrm>
        </p:spPr>
        <p:txBody>
          <a:bodyPr/>
          <a:lstStyle/>
          <a:p>
            <a:pPr lvl="0"/>
            <a:r>
              <a:rPr lang="en-US" dirty="0"/>
              <a:t>Data Analysis is done by using a python package called as NLTK which results in score.</a:t>
            </a:r>
          </a:p>
          <a:p>
            <a:pPr lvl="0"/>
            <a:r>
              <a:rPr lang="en-US" dirty="0"/>
              <a:t>Based on the score emojis will be generated and will be displayed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</a:t>
            </a:r>
            <a:r>
              <a:rPr lang="en-US" dirty="0"/>
              <a:t>notebook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sentiment Analysis is performed based on polarity scores. i.e., positive and negative scores</a:t>
            </a:r>
          </a:p>
          <a:p>
            <a:pPr lvl="0"/>
            <a:r>
              <a:rPr lang="en-US" dirty="0" smtClean="0"/>
              <a:t>The emoji's will vary depending on the polarity scores.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Dheeraj</a:t>
            </a:r>
            <a:r>
              <a:rPr lang="en-US" dirty="0" smtClean="0"/>
              <a:t> </a:t>
            </a:r>
            <a:r>
              <a:rPr lang="en-US" dirty="0" err="1" smtClean="0"/>
              <a:t>Edupuganti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Connector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We will  be using ODBC connection by following the instructions in the link </a:t>
            </a:r>
            <a:r>
              <a:rPr lang="en-US" u="sng" dirty="0">
                <a:solidFill>
                  <a:schemeClr val="accent2"/>
                </a:solidFill>
              </a:rPr>
              <a:t>https://www.progress.com/blogs/mongodb-odbc-driver-for-data-integration-with-power-bi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Nikitha Kethireddy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Analyzing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operations</a:t>
            </a:r>
          </a:p>
          <a:p>
            <a:pPr lvl="1"/>
            <a:r>
              <a:rPr lang="en-US" dirty="0"/>
              <a:t>perform group-by operation upon the unique id generated</a:t>
            </a:r>
            <a:endParaRPr lang="en-US" sz="1600" dirty="0"/>
          </a:p>
          <a:p>
            <a:pPr lvl="1"/>
            <a:r>
              <a:rPr lang="en-US" dirty="0"/>
              <a:t>Find maximum score </a:t>
            </a:r>
            <a:endParaRPr lang="en-US" sz="1600" dirty="0"/>
          </a:p>
          <a:p>
            <a:pPr lvl="1"/>
            <a:r>
              <a:rPr lang="en-US" dirty="0"/>
              <a:t>Calculate run rate of the team by dividing score with overs. </a:t>
            </a:r>
          </a:p>
          <a:p>
            <a:pPr lvl="1"/>
            <a:r>
              <a:rPr lang="en-US" dirty="0"/>
              <a:t>Calculate estimated score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Deepthi Chokka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799" y="2063396"/>
            <a:ext cx="7791995" cy="3311189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will be visualizing the data using Power BI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will be fetched from MongoDB through ODBC connection.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Jeevan</a:t>
            </a:r>
            <a:r>
              <a:rPr lang="en-US" dirty="0" smtClean="0"/>
              <a:t> Reddy </a:t>
            </a:r>
            <a:r>
              <a:rPr lang="en-US" dirty="0" err="1" smtClean="0"/>
              <a:t>Mure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278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Data Encoders</vt:lpstr>
      <vt:lpstr>Team Members</vt:lpstr>
      <vt:lpstr>Contents</vt:lpstr>
      <vt:lpstr>Work Division</vt:lpstr>
      <vt:lpstr>Data extraction</vt:lpstr>
      <vt:lpstr>Sentiment Analysis in Python </vt:lpstr>
      <vt:lpstr>Data Connector </vt:lpstr>
      <vt:lpstr>Data Analyzing and Transformation</vt:lpstr>
      <vt:lpstr>Data Visualization</vt:lpstr>
      <vt:lpstr>Demo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Encoders</dc:title>
  <dc:creator>Chokka,Deepthi Tejaswani</dc:creator>
  <cp:lastModifiedBy>Chokka,Deepthi Tejaswani</cp:lastModifiedBy>
  <cp:revision>20</cp:revision>
  <dcterms:created xsi:type="dcterms:W3CDTF">2020-12-06T05:12:12Z</dcterms:created>
  <dcterms:modified xsi:type="dcterms:W3CDTF">2020-12-07T05:23:26Z</dcterms:modified>
</cp:coreProperties>
</file>