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8"/>
  </p:notesMasterIdLst>
  <p:sldIdLst>
    <p:sldId id="256" r:id="rId2"/>
    <p:sldId id="262" r:id="rId3"/>
    <p:sldId id="260" r:id="rId4"/>
    <p:sldId id="264" r:id="rId5"/>
    <p:sldId id="265" r:id="rId6"/>
    <p:sldId id="266" r:id="rId7"/>
    <p:sldId id="267" r:id="rId8"/>
    <p:sldId id="263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3008-C26B-4B96-894B-FAD89A07737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57C9-F525-4F03-980B-601D632C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BE4A-F7E0-4B87-9733-85CA7FEB463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89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2851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09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4376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34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85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92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1D-F855-4132-BB0A-428D48A46A5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E1BA-58BB-4855-B028-7B69269D1245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69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80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80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7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Score Prediction and Commentary Sentiment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21420000" flipV="1">
            <a:off x="11193472" y="5550635"/>
            <a:ext cx="101804" cy="507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602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Implementation of Kafka and data extraction: Raghunandan Kumar Naishadam dan</a:t>
            </a:r>
          </a:p>
          <a:p>
            <a:pPr lvl="0"/>
            <a:r>
              <a:rPr lang="en-US" dirty="0"/>
              <a:t>Connecting MongoDB to </a:t>
            </a:r>
            <a:r>
              <a:rPr lang="en-US" dirty="0" err="1"/>
              <a:t>PowerBI</a:t>
            </a:r>
            <a:r>
              <a:rPr lang="en-US" dirty="0"/>
              <a:t> : Nikitha Kethireddy</a:t>
            </a:r>
          </a:p>
          <a:p>
            <a:pPr lvl="0"/>
            <a:r>
              <a:rPr lang="en-US" dirty="0"/>
              <a:t>Data Transformations: Deepthi Chokka</a:t>
            </a:r>
          </a:p>
          <a:p>
            <a:pPr lvl="0"/>
            <a:r>
              <a:rPr lang="en-US" dirty="0"/>
              <a:t>Data Visualization: </a:t>
            </a:r>
            <a:r>
              <a:rPr lang="en-US" dirty="0" err="1"/>
              <a:t>Jeevan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10394707" cy="2822113"/>
          </a:xfrm>
        </p:spPr>
        <p:txBody>
          <a:bodyPr/>
          <a:lstStyle/>
          <a:p>
            <a:r>
              <a:rPr lang="en-US" dirty="0"/>
              <a:t>We are fetching the data from the API provided by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perform data visualization.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Run  zookeeper </a:t>
            </a:r>
            <a:r>
              <a:rPr lang="en-US" dirty="0" err="1"/>
              <a:t>kafka</a:t>
            </a:r>
            <a:r>
              <a:rPr lang="en-US" dirty="0"/>
              <a:t> and </a:t>
            </a:r>
            <a:r>
              <a:rPr lang="en-US" dirty="0" err="1"/>
              <a:t>mongodb</a:t>
            </a:r>
            <a:r>
              <a:rPr lang="en-US" dirty="0"/>
              <a:t> server</a:t>
            </a:r>
          </a:p>
          <a:p>
            <a:r>
              <a:rPr lang="en-US" sz="1800" dirty="0"/>
              <a:t>run the producer and consumer from the project in java ide.</a:t>
            </a:r>
          </a:p>
          <a:p>
            <a:pPr lvl="0"/>
            <a:r>
              <a:rPr lang="en-US" dirty="0"/>
              <a:t>Connect </a:t>
            </a:r>
            <a:r>
              <a:rPr lang="en-US" dirty="0" err="1"/>
              <a:t>mongodb</a:t>
            </a:r>
            <a:r>
              <a:rPr lang="en-US" dirty="0"/>
              <a:t> to </a:t>
            </a:r>
            <a:r>
              <a:rPr lang="en-US" dirty="0" err="1"/>
              <a:t>powerbi</a:t>
            </a:r>
            <a:r>
              <a:rPr lang="en-US" dirty="0"/>
              <a:t> and visualize the data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Connector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We will  be using ODBC connection by following the instructions in the link </a:t>
            </a:r>
            <a:r>
              <a:rPr lang="en-US" u="sng" dirty="0">
                <a:solidFill>
                  <a:schemeClr val="accent2"/>
                </a:solidFill>
              </a:rPr>
              <a:t>https://www.progress.com/blogs/mongodb-odbc-driver-for-data-integration-with-power-bi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Analyzing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operations</a:t>
            </a:r>
          </a:p>
          <a:p>
            <a:pPr lvl="1"/>
            <a:r>
              <a:rPr lang="en-US" dirty="0"/>
              <a:t>perform group-by operation upon the unique id generated</a:t>
            </a:r>
            <a:endParaRPr lang="en-US" sz="1600" dirty="0"/>
          </a:p>
          <a:p>
            <a:pPr lvl="1"/>
            <a:r>
              <a:rPr lang="en-US" dirty="0"/>
              <a:t>Find maximum score </a:t>
            </a:r>
            <a:endParaRPr lang="en-US" sz="1600" dirty="0"/>
          </a:p>
          <a:p>
            <a:pPr lvl="1"/>
            <a:r>
              <a:rPr lang="en-US" dirty="0"/>
              <a:t>Calculate run rate of the team by dividing score with overs. </a:t>
            </a:r>
          </a:p>
          <a:p>
            <a:pPr lvl="1"/>
            <a:r>
              <a:rPr lang="en-US" dirty="0"/>
              <a:t>Calculate estimated score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We will be visualizing the data using Power BI.</a:t>
            </a:r>
          </a:p>
          <a:p>
            <a:r>
              <a:rPr lang="en-US" dirty="0"/>
              <a:t>The data will be visualized as the image shown.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3479" y="1843940"/>
            <a:ext cx="5943600" cy="33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Data Extraction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Commentary sentiment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98261"/>
          </a:xfrm>
        </p:spPr>
        <p:txBody>
          <a:bodyPr/>
          <a:lstStyle/>
          <a:p>
            <a:pPr lvl="0"/>
            <a:r>
              <a:rPr lang="en-US" dirty="0"/>
              <a:t>Data extraction: Raghunandan Kumar Naishadam</a:t>
            </a:r>
          </a:p>
          <a:p>
            <a:pPr lvl="0"/>
            <a:r>
              <a:rPr lang="en-US" dirty="0"/>
              <a:t>Analysis of Commentary: </a:t>
            </a:r>
            <a:r>
              <a:rPr lang="en-US" dirty="0" smtClean="0"/>
              <a:t>Dheeraj Edupuganti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32947"/>
          </a:xfrm>
        </p:spPr>
        <p:txBody>
          <a:bodyPr/>
          <a:lstStyle/>
          <a:p>
            <a:r>
              <a:rPr lang="en-US" dirty="0"/>
              <a:t>We are considering data from the web source known as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analyze  the commentary for that cricket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21221"/>
          </a:xfrm>
        </p:spPr>
        <p:txBody>
          <a:bodyPr/>
          <a:lstStyle/>
          <a:p>
            <a:r>
              <a:rPr lang="en-US" dirty="0"/>
              <a:t>Commentary data will be extracted using a python package called “</a:t>
            </a:r>
            <a:r>
              <a:rPr lang="en-US" dirty="0" err="1"/>
              <a:t>pycricbuzz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Analyzing and Visualization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08158"/>
          </a:xfrm>
        </p:spPr>
        <p:txBody>
          <a:bodyPr/>
          <a:lstStyle/>
          <a:p>
            <a:pPr lvl="0"/>
            <a:r>
              <a:rPr lang="en-US" dirty="0"/>
              <a:t>Data Analysis is done by using a python package called as NLTK which results in score.</a:t>
            </a:r>
          </a:p>
          <a:p>
            <a:pPr lvl="0"/>
            <a:r>
              <a:rPr lang="en-US" dirty="0"/>
              <a:t>Based on the score emojis will be generated and will be displayed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</a:t>
            </a:r>
            <a:r>
              <a:rPr lang="en-US" dirty="0"/>
              <a:t>notebook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sentiment Analysis is performed based on polarity scores. i.e., positive and negative scores</a:t>
            </a:r>
          </a:p>
          <a:p>
            <a:pPr lvl="0"/>
            <a:r>
              <a:rPr lang="en-US" dirty="0" smtClean="0"/>
              <a:t>The emoji's will vary depending on the </a:t>
            </a:r>
            <a:r>
              <a:rPr lang="en-US" smtClean="0"/>
              <a:t>polarity 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Dheeraj Edpuganti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Score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3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308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Data Encoders</vt:lpstr>
      <vt:lpstr>Contents</vt:lpstr>
      <vt:lpstr>Commentary sentiment analysis</vt:lpstr>
      <vt:lpstr>Work Division</vt:lpstr>
      <vt:lpstr>Data Source</vt:lpstr>
      <vt:lpstr>Data extraction</vt:lpstr>
      <vt:lpstr>Data Analyzing and Visualization  </vt:lpstr>
      <vt:lpstr>Demo</vt:lpstr>
      <vt:lpstr>Score Estimation</vt:lpstr>
      <vt:lpstr>Work Division</vt:lpstr>
      <vt:lpstr>Data Source</vt:lpstr>
      <vt:lpstr>Steps of Data Extraction</vt:lpstr>
      <vt:lpstr>Data Connector </vt:lpstr>
      <vt:lpstr>Data Analyzing and Transformation</vt:lpstr>
      <vt:lpstr>Data Visualization</vt:lpstr>
      <vt:lpstr>Demo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Encoders</dc:title>
  <dc:creator>Chokka,Deepthi Tejaswani</dc:creator>
  <cp:lastModifiedBy>Edupuganti,Dheeraj</cp:lastModifiedBy>
  <cp:revision>11</cp:revision>
  <dcterms:created xsi:type="dcterms:W3CDTF">2020-12-06T05:12:12Z</dcterms:created>
  <dcterms:modified xsi:type="dcterms:W3CDTF">2020-12-07T00:25:18Z</dcterms:modified>
</cp:coreProperties>
</file>