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5" r:id="rId4"/>
  </p:sldMasterIdLst>
  <p:sldIdLst>
    <p:sldId id="258" r:id="rId5"/>
    <p:sldId id="260" r:id="rId6"/>
    <p:sldId id="262" r:id="rId7"/>
    <p:sldId id="263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1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70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AB1D-B2C1-47AE-9A50-62061D25B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AC46D-CE8D-4ADC-A031-C6F8F75AE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7B657-8AAE-4861-87CC-2B8794BF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BE4A-F7E0-4B87-9733-85CA7FEB4638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5218B-32CD-42DD-8AC0-F27C4CB4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A6062-3707-4577-956E-5E3E595B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39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C13D-7CE4-43FB-B2C0-86148BA15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2792F-BE73-4E2D-9354-C74EFE2F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AB20-CE9C-4BE6-994F-91031B93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DB15D-2193-4107-89BF-7A0954FF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EEC5B-2402-4F92-B9DD-42641D13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535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C91D-0DA9-4A47-8220-C4BEB444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22BAA-0D39-4917-ACD4-533E9B697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8D096-3D05-4A2E-8FD1-C93BE04CB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2E73-5268-4F56-B98A-929F326E24A2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A08E1-EE91-400C-970B-B4DA7E46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56CDD-B0BF-4B9A-AEF0-98E4C6A2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91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4430-7429-43CA-B746-BCADE4A1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CF40-1306-4346-BEC4-5054C57DA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EBA24-3C2E-4BBF-84E5-789311140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23D8-E2B5-4B40-8AB3-11749DF1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1D672-A770-4A47-A619-3DB2323B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B5113-0C77-4037-9012-3AF1B725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654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556E-D2D1-4289-8CE3-EBCE88C1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E3506-120B-458F-A9F7-64E1A59C2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875B6-B3F4-40D6-9CE7-6FFB734E3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826FE9-0B18-418A-9E0C-3FD14A4E1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D3FCB-B208-4B2B-9666-BE7A8EB6E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2208E2-7E59-435D-8C9E-B722F4BD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B7162-4741-410B-8071-EA0B3409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82E18-8E5E-437B-8841-4BCCDAB3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489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04FE-AD29-4058-9094-3D1EC49F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F23FB-DBA9-45A9-9304-3B663AA2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2B23-7B65-4205-B970-0B43FD5D9736}" type="datetime1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D605D-27B9-47E4-822E-43283BD4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8F056-3224-4F76-A891-F5B87348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96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BBFA95-2DD6-43CE-9A7E-2E48DEDC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781A-3C57-4B9D-BDD6-EF7B25A605E4}" type="datetime1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6AFB2-8040-465A-B491-E5C46647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BCCF9-2609-484E-8B1C-13FBB482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34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521C8-6264-4D77-8704-B03988752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AB068-227D-4868-B61A-CA7491538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5A293-22D8-47F4-A7AB-28170D4FD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D9A34-FD78-4E56-949C-0C99E137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58275-AC41-457C-8105-08918E48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225B7-DC32-4523-8AF8-D7805050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866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753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3D596-6D8E-4374-8B28-F7781249B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AE330-EAA3-408E-A3F3-340E308DC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E2E1C-A241-47F1-965C-58C19747F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C9176-377B-480C-8EFD-F0E200E7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4DD-F5FD-460E-97ED-5C3D6FE13BEB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F0E4A-5B8E-4076-85E4-BCF06F5C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20C9C-1D23-47AD-A179-D152F946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69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ABA6-D752-4B4E-AEB5-D54C2809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1D149-1CE7-4B13-97B1-81DF2F35B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0386-5326-4114-8E64-586DE9499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F99A2-F4E9-4EFD-ABFA-5EB4BA0E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EC0D-61A2-45AA-8568-010566C4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88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A1DD7-0A6C-4898-A35D-01E24DE2E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0D8A2-CD4C-4B24-B3C8-304671379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6D869-273D-437F-A0BE-BA78E1B8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5C2CD-58FF-4E9D-B9CD-2DA2692E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6D73-F752-4AA2-BAA3-F9DAE99A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13207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BE4A-F7E0-4B87-9733-85CA7FEB4638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096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0494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2E73-5268-4F56-B98A-929F326E24A2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819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2844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76652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2B23-7B65-4205-B970-0B43FD5D9736}" type="datetime1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4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781A-3C57-4B9D-BDD6-EF7B25A605E4}" type="datetime1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4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74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4532"/>
      </p:ext>
    </p:extLst>
  </p:cSld>
  <p:clrMapOvr>
    <a:masterClrMapping/>
  </p:clrMapOvr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34DD-F5FD-460E-97ED-5C3D6FE13BEB}" type="datetime1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893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49897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78677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C271D-F855-4132-BB0A-428D48A46A52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0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8802-3D2D-4924-AEEE-71BE33D9B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68A77-2D75-4ACF-9CAC-55E390889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105F-1C99-43E4-A71C-06E5795B0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A757-45B0-4B76-B715-6DF89AD1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A0440-1144-42A3-BCBC-8FF59ED5D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16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5539-A0A1-4CAE-A27F-8EDF8554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3CC-9A92-414A-8AB7-55B47667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27005-9581-4D98-96B9-91124FEE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C415-CC77-4D31-A001-FC24A155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B55C6-FF91-4B05-A4E6-5312862B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0297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BA97-2B0C-43C7-9211-80579B69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E1ABE-5278-425C-AC2C-AC3E75DD6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7B6FE-0EA9-4CCD-AC3B-2107FC17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D47A1-B103-424E-8E82-42445177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7068-2C5B-43E6-8D15-9163B8099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867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4879-E25C-4134-8C85-6E5F28D1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494D-2CD6-401E-BD43-B54C5D1E30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ABD53-A05C-4179-B3E2-6158FC002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9C160-9F17-4F17-A7CF-AD0128359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557B6-F293-440F-B122-725F7A9C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478EF-81A2-4A70-B91D-A7CD1082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921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B5F3-F5EC-44AF-A68B-FF1944BF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7F7DA-EA93-4415-B855-9D15DD518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0F72D-6A3B-4864-BEF8-931DFDE6D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4510D-292E-47A0-9871-1674FCD1D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A02C3-0B3D-45C0-B2C5-788A057E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A6DD9-A00E-4E9E-A599-3257C303E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E5087-AFCE-41B8-9216-6B03C182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6BCA4-A06B-467A-B7DA-A33C5BC2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9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074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BEFE-1181-4EF2-BD6F-4B6D9FAE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8426A-F5C8-40E1-9BA6-0C411F0C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4EC8F-D369-4B74-A03E-B53C1BCE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D0D64-5289-4737-99AA-B6185670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396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E34A0-5068-4902-A6DC-9F68DC04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54BCA-1785-4A36-A726-9ADD65E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2DA0D-EA53-402D-9D7E-1C94387A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081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12B8-1B6A-4DB1-839D-10D72D8B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E22D9-8DFB-4D37-8EB9-271B384B4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70943-BE2D-4E07-AFED-312E82FB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CB70-2D2C-4DD7-B733-0FABE775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82DBB-9100-4479-945F-394B8924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BB727-2DE9-418A-BA0D-17DAF8E3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0717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17CC-934F-4709-A7E1-A3AC1D622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BCAFF-A24D-42CF-A47A-0C38D3F6C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70239-8333-4644-91B6-DFFE0BAD0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38D1F-CE3A-443F-BA5F-72CE49A4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41E92-ECE4-4CDB-B2F2-DC89889C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17F47-A5A1-49CE-9479-378E2ADA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6398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EE49-4147-4216-B665-CCED3835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C120D-96A0-41C4-9D5C-F6E229AB2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E99E3-914B-4BDB-9AD4-0EA52E69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AF368-F9D5-4590-90EF-2816DD4E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BF24A-9F11-4080-B0A6-E2B64941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96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435CA3-39B9-448B-A999-71BE433F8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7A4D1-EFBE-44AC-9675-5229A23DD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F067-D9B1-4EC2-96DB-E2A04568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0FA1-0F02-4F5D-9667-376384E1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F66A2-6767-4A8C-96D6-D3359DB3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3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2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8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6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5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F638D-50DB-4976-90B7-B6BE9CEA923E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B9EE8-5377-42AC-9456-FC1199860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89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03EBA-B8E0-4C48-A7F8-F9CE3914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7A115-1C7B-464D-9544-F6E2F728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7B853-8D6A-47BB-851A-AFA71FF1D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2F7B1-FBFF-43AD-B857-B014FB687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6FA3B-29AB-4458-A040-C83AE3B71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CF522-38D6-42F6-8BB0-D0CE4AAA9F49}" type="datetime1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583E-653E-4E79-AAB1-02134DC82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9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53457-01D6-448E-AC8E-9E22D217A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B92C2-D1F8-4D15-A9C4-CE6463BB5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D6EE5-A5D6-4FDE-8A22-F947D7B4F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A10CD-C4D8-48C4-BFFA-3093074F8F86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37831-5FFA-4EBA-9EDB-5F5902A3D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9051-0DA9-4D0E-B91D-7946F163E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73461-86F5-463E-8BA8-CCD08C65A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9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084A-6E8E-468C-BBE8-89F166764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Steps for Data Extraction and Streaming using Kafka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CE02-BE5D-4EB5-8973-DC359871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Source:</a:t>
            </a:r>
          </a:p>
          <a:p>
            <a:r>
              <a:rPr lang="en-US" dirty="0"/>
              <a:t>Step 1: Choose data Sources</a:t>
            </a:r>
          </a:p>
          <a:p>
            <a:pPr marL="0" indent="0">
              <a:buNone/>
            </a:pPr>
            <a:r>
              <a:rPr lang="en-US" b="1" dirty="0"/>
              <a:t>Data Extraction:</a:t>
            </a:r>
          </a:p>
          <a:p>
            <a:r>
              <a:rPr lang="en-US" dirty="0"/>
              <a:t>Step 2:Start Zookeeper, Kafka and MongoDB servers</a:t>
            </a:r>
          </a:p>
          <a:p>
            <a:r>
              <a:rPr lang="en-US" dirty="0"/>
              <a:t>Step 3: Fetch the data using Java, Stream it into Kafka and store it MongoDB</a:t>
            </a:r>
          </a:p>
          <a:p>
            <a:pPr marL="0" indent="0">
              <a:buNone/>
            </a:pPr>
            <a:r>
              <a:rPr lang="en-US" b="1" dirty="0"/>
              <a:t>Data Collection:</a:t>
            </a:r>
          </a:p>
          <a:p>
            <a:pPr marL="0" indent="0">
              <a:buNone/>
            </a:pPr>
            <a:r>
              <a:rPr lang="en-US" dirty="0"/>
              <a:t>Step 4: New data will be fetched for every 40 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8A992-52F1-44B1-B4C8-AE5F5FAA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CF583E-653E-4E79-AAB1-02134DC821A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694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Prediction Analysis using NLTK:</a:t>
            </a:r>
            <a:br>
              <a:rPr lang="en-US" b="1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671198"/>
          </a:xfrm>
        </p:spPr>
        <p:txBody>
          <a:bodyPr>
            <a:normAutofit lnSpcReduction="10000"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Vader Lexicon from NLTK Package and import Sentiment Intensity Analyzer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of JSON data of ‘commentary’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Pycricbuzz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package and cleaning the data using regular expression.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 Analysis will be done based on the number of the positive and negative words in given the text or sentence(commentary).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polarity scores.( i.e., positive or negative). The emoji’s will be generated.</a:t>
            </a:r>
          </a:p>
        </p:txBody>
      </p:sp>
    </p:spTree>
    <p:extLst>
      <p:ext uri="{BB962C8B-B14F-4D97-AF65-F5344CB8AC3E}">
        <p14:creationId xmlns:p14="http://schemas.microsoft.com/office/powerpoint/2010/main" val="167945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ODBC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5821"/>
            <a:ext cx="10515600" cy="4848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need to make sure that mongoDB is running before we are connecting it to PowerBI and then we can follow the below steps</a:t>
            </a:r>
          </a:p>
          <a:p>
            <a:pPr marL="0" indent="0">
              <a:buNone/>
            </a:pPr>
            <a:r>
              <a:rPr lang="en-US" b="1" dirty="0"/>
              <a:t>Step 1 : Adding a DSN</a:t>
            </a:r>
            <a:endParaRPr lang="en-US" dirty="0"/>
          </a:p>
          <a:p>
            <a:r>
              <a:rPr lang="en-US" dirty="0"/>
              <a:t>We need to select ODBC Administrator and we need to Add DSN by filling all the appropriate details such as Data source Name , user credentials, Server name.</a:t>
            </a:r>
          </a:p>
          <a:p>
            <a:pPr marL="0" indent="0">
              <a:buNone/>
            </a:pPr>
            <a:r>
              <a:rPr lang="en-US" b="1" dirty="0"/>
              <a:t>Step 2: Fetching data into PowerBI</a:t>
            </a:r>
            <a:endParaRPr lang="en-US" dirty="0"/>
          </a:p>
          <a:p>
            <a:r>
              <a:rPr lang="en-US" dirty="0"/>
              <a:t>Now we can go to PowerBI and get data by connecting the DSN which we created earlier in order to fetch all the tables present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24872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78B7-886A-4384-B1EE-98D4E40D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7151-D200-496E-BED1-2BA15A72E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SampleCollection_bat_team_innings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where we will be performing the following operations: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table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Sample_Collection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_id,team1.name,team2.name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corresponding score and overs of bat team and bowl team 		      innings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columns with proper data</a:t>
            </a:r>
          </a:p>
          <a:p>
            <a:pPr marL="4572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Removal of duplicate rows.</a:t>
            </a:r>
          </a:p>
        </p:txBody>
      </p:sp>
    </p:spTree>
    <p:extLst>
      <p:ext uri="{BB962C8B-B14F-4D97-AF65-F5344CB8AC3E}">
        <p14:creationId xmlns:p14="http://schemas.microsoft.com/office/powerpoint/2010/main" val="385023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Analytics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load the transformed data into visualization tool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Use the clustered bar chart for visualizing the data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Drag the columns of both team innings scores into values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Rename the names of columns into required proper names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Change the Color of the bars to respective ones</a:t>
            </a:r>
          </a:p>
        </p:txBody>
      </p:sp>
    </p:spTree>
    <p:extLst>
      <p:ext uri="{BB962C8B-B14F-4D97-AF65-F5344CB8AC3E}">
        <p14:creationId xmlns:p14="http://schemas.microsoft.com/office/powerpoint/2010/main" val="26927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391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1_Office Theme</vt:lpstr>
      <vt:lpstr>2_Office Theme</vt:lpstr>
      <vt:lpstr>3_Office Theme</vt:lpstr>
      <vt:lpstr>Steps for Data Extraction and Streaming using Kafka </vt:lpstr>
      <vt:lpstr>Prediction Analysis using NLTK:  </vt:lpstr>
      <vt:lpstr>ODBC Connection</vt:lpstr>
      <vt:lpstr>Data Curation</vt:lpstr>
      <vt:lpstr>Streaming Analytics</vt:lpstr>
    </vt:vector>
  </TitlesOfParts>
  <Company>Northwest Missouri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Mure,Jeevan Reddy</dc:creator>
  <cp:lastModifiedBy>Naishadam,Raghunandan Kumar</cp:lastModifiedBy>
  <cp:revision>4</cp:revision>
  <dcterms:created xsi:type="dcterms:W3CDTF">2020-12-13T03:13:59Z</dcterms:created>
  <dcterms:modified xsi:type="dcterms:W3CDTF">2020-12-13T05:52:25Z</dcterms:modified>
</cp:coreProperties>
</file>