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93" r:id="rId17"/>
    <p:sldId id="280" r:id="rId18"/>
    <p:sldId id="281" r:id="rId19"/>
    <p:sldId id="282" r:id="rId20"/>
    <p:sldId id="283" r:id="rId21"/>
    <p:sldId id="284" r:id="rId22"/>
    <p:sldId id="292" r:id="rId23"/>
    <p:sldId id="289" r:id="rId24"/>
    <p:sldId id="290" r:id="rId25"/>
    <p:sldId id="287" r:id="rId26"/>
    <p:sldId id="286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PETSCHEWY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ECOMMERCE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ANDROID APP FOR PURCHASING PETS FOOD AND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TOYS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6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smtClean="0"/>
              <a:t>Suma’s 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Notifications Upon Registration</a:t>
            </a:r>
          </a:p>
          <a:p>
            <a:r>
              <a:rPr lang="en-US" dirty="0" smtClean="0"/>
              <a:t>Admin </a:t>
            </a:r>
            <a:r>
              <a:rPr lang="en-US" dirty="0" smtClean="0"/>
              <a:t>Login</a:t>
            </a:r>
          </a:p>
          <a:p>
            <a:r>
              <a:rPr lang="en-US" dirty="0" smtClean="0"/>
              <a:t>Admin Home Page</a:t>
            </a:r>
            <a:endParaRPr lang="en-US" dirty="0"/>
          </a:p>
          <a:p>
            <a:r>
              <a:rPr lang="en-US" dirty="0"/>
              <a:t>Admin- Add </a:t>
            </a:r>
            <a:r>
              <a:rPr lang="en-US" dirty="0" smtClean="0"/>
              <a:t>product</a:t>
            </a:r>
          </a:p>
          <a:p>
            <a:r>
              <a:rPr lang="en-US" dirty="0" smtClean="0"/>
              <a:t>Admin- </a:t>
            </a:r>
            <a:r>
              <a:rPr lang="en-US" dirty="0"/>
              <a:t>Check for New Orders </a:t>
            </a:r>
            <a:r>
              <a:rPr lang="en-US" dirty="0" smtClean="0"/>
              <a:t> </a:t>
            </a:r>
          </a:p>
          <a:p>
            <a:r>
              <a:rPr lang="en-US" dirty="0"/>
              <a:t>Home Page-User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Set Security Questions</a:t>
            </a:r>
          </a:p>
          <a:p>
            <a:r>
              <a:rPr lang="en-US" dirty="0" smtClean="0"/>
              <a:t>Forgot Password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862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err="1" smtClean="0"/>
              <a:t>SuMA’S</a:t>
            </a:r>
            <a:r>
              <a:rPr lang="en-US" dirty="0" smtClean="0"/>
              <a:t> </a:t>
            </a:r>
            <a:r>
              <a:rPr lang="en-US" dirty="0"/>
              <a:t>other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Cart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Share</a:t>
            </a:r>
          </a:p>
          <a:p>
            <a:r>
              <a:rPr lang="en-US" dirty="0"/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3106261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Suma’s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6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err="1" smtClean="0"/>
              <a:t>Deepthi’s</a:t>
            </a:r>
            <a:r>
              <a:rPr lang="en-US" dirty="0" smtClean="0"/>
              <a:t> 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Admin- Product </a:t>
            </a:r>
            <a:r>
              <a:rPr lang="en-US" dirty="0" smtClean="0"/>
              <a:t>maintenance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/>
              <a:t>Contact Us </a:t>
            </a:r>
            <a:endParaRPr lang="en-US" dirty="0" smtClean="0"/>
          </a:p>
          <a:p>
            <a:r>
              <a:rPr lang="en-US" dirty="0" smtClean="0"/>
              <a:t>Header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3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err="1" smtClean="0"/>
              <a:t>Deepthi’S</a:t>
            </a:r>
            <a:r>
              <a:rPr lang="en-US" dirty="0" smtClean="0"/>
              <a:t> </a:t>
            </a:r>
            <a:r>
              <a:rPr lang="en-US" dirty="0"/>
              <a:t>other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</a:t>
            </a:r>
            <a:r>
              <a:rPr lang="en-US" dirty="0" smtClean="0"/>
              <a:t>Login</a:t>
            </a:r>
          </a:p>
          <a:p>
            <a:r>
              <a:rPr lang="en-US" dirty="0"/>
              <a:t>Admin- Add product </a:t>
            </a:r>
            <a:endParaRPr lang="en-US" dirty="0" smtClean="0"/>
          </a:p>
          <a:p>
            <a:r>
              <a:rPr lang="en-US" dirty="0"/>
              <a:t>Admin- Product maintenance </a:t>
            </a:r>
            <a:endParaRPr lang="en-US" dirty="0" smtClean="0"/>
          </a:p>
          <a:p>
            <a:r>
              <a:rPr lang="en-US" dirty="0"/>
              <a:t>Admin- Check for New </a:t>
            </a:r>
            <a:r>
              <a:rPr lang="en-US" dirty="0" smtClean="0"/>
              <a:t>Orders</a:t>
            </a:r>
          </a:p>
          <a:p>
            <a:r>
              <a:rPr lang="en-US" dirty="0"/>
              <a:t>Wish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Order confirmation</a:t>
            </a:r>
          </a:p>
          <a:p>
            <a:r>
              <a:rPr lang="en-US" dirty="0"/>
              <a:t>Order History</a:t>
            </a:r>
          </a:p>
        </p:txBody>
      </p:sp>
    </p:spTree>
    <p:extLst>
      <p:ext uri="{BB962C8B-B14F-4D97-AF65-F5344CB8AC3E}">
        <p14:creationId xmlns:p14="http://schemas.microsoft.com/office/powerpoint/2010/main" val="265507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Deepthi’s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5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smtClean="0"/>
              <a:t>PRIYANKA’s 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Wish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Shipping address Confirmation</a:t>
            </a:r>
          </a:p>
          <a:p>
            <a:r>
              <a:rPr lang="en-US" dirty="0"/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300527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smtClean="0"/>
              <a:t>PRIYANKA’S </a:t>
            </a:r>
            <a:r>
              <a:rPr lang="en-US" dirty="0"/>
              <a:t>other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</a:t>
            </a:r>
            <a:r>
              <a:rPr lang="en-US" dirty="0" smtClean="0"/>
              <a:t>History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/>
              <a:t>About </a:t>
            </a:r>
            <a:r>
              <a:rPr lang="en-US" dirty="0" smtClean="0"/>
              <a:t>Page</a:t>
            </a:r>
          </a:p>
          <a:p>
            <a:r>
              <a:rPr lang="en-US" dirty="0"/>
              <a:t>Live Chat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1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PRIYANKA’s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16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err="1" smtClean="0"/>
              <a:t>SuSHma’s</a:t>
            </a:r>
            <a:r>
              <a:rPr lang="en-US" dirty="0" smtClean="0"/>
              <a:t> 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Cart</a:t>
            </a:r>
          </a:p>
          <a:p>
            <a:r>
              <a:rPr lang="en-US" dirty="0" smtClean="0"/>
              <a:t>Share</a:t>
            </a:r>
          </a:p>
          <a:p>
            <a:r>
              <a:rPr lang="en-US" dirty="0" smtClean="0"/>
              <a:t>Checkout(Payment)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3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87EC-0BB5-4E67-8651-E76A5AC76AA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49479" y="72654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Meet the Team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6" y="2171365"/>
            <a:ext cx="2030649" cy="2704012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21" y="2116182"/>
            <a:ext cx="1828801" cy="2704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228" y="2138149"/>
            <a:ext cx="2099818" cy="27040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074" y="2116183"/>
            <a:ext cx="2006485" cy="27040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85" y="2121933"/>
            <a:ext cx="1815056" cy="26982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2827" y="5049184"/>
            <a:ext cx="223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Priyanka Bodapati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6131" y="5049184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Deepthi Chokka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55228" y="5073914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Sushma Yedugani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09134" y="509311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Suma Soma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571559" y="5093118"/>
            <a:ext cx="221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Nikitha Kethireddy</a:t>
            </a:r>
          </a:p>
        </p:txBody>
      </p:sp>
    </p:spTree>
    <p:extLst>
      <p:ext uri="{BB962C8B-B14F-4D97-AF65-F5344CB8AC3E}">
        <p14:creationId xmlns:p14="http://schemas.microsoft.com/office/powerpoint/2010/main" val="18871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err="1" smtClean="0"/>
              <a:t>SuS</a:t>
            </a:r>
            <a:r>
              <a:rPr lang="en-US" dirty="0" err="1"/>
              <a:t>H</a:t>
            </a:r>
            <a:r>
              <a:rPr lang="en-US" dirty="0" err="1" smtClean="0"/>
              <a:t>MA’S</a:t>
            </a:r>
            <a:r>
              <a:rPr lang="en-US" dirty="0" smtClean="0"/>
              <a:t> </a:t>
            </a:r>
            <a:r>
              <a:rPr lang="en-US" dirty="0"/>
              <a:t>other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</a:p>
          <a:p>
            <a:r>
              <a:rPr lang="en-US" dirty="0"/>
              <a:t>Contact Us </a:t>
            </a:r>
            <a:endParaRPr lang="en-US" dirty="0" smtClean="0"/>
          </a:p>
          <a:p>
            <a:r>
              <a:rPr lang="en-US" dirty="0"/>
              <a:t>Live Chat</a:t>
            </a:r>
          </a:p>
        </p:txBody>
      </p:sp>
    </p:spTree>
    <p:extLst>
      <p:ext uri="{BB962C8B-B14F-4D97-AF65-F5344CB8AC3E}">
        <p14:creationId xmlns:p14="http://schemas.microsoft.com/office/powerpoint/2010/main" val="3624828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SuSHma’s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11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err="1" smtClean="0"/>
              <a:t>Nikitha’s</a:t>
            </a:r>
            <a:r>
              <a:rPr lang="en-US" dirty="0" smtClean="0"/>
              <a:t>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</a:t>
            </a:r>
            <a:r>
              <a:rPr lang="en-US" dirty="0" smtClean="0"/>
              <a:t>History</a:t>
            </a:r>
          </a:p>
          <a:p>
            <a:r>
              <a:rPr lang="en-US" dirty="0" smtClean="0"/>
              <a:t>About Page</a:t>
            </a:r>
          </a:p>
          <a:p>
            <a:r>
              <a:rPr lang="en-US" dirty="0"/>
              <a:t>Live Chat</a:t>
            </a:r>
          </a:p>
        </p:txBody>
      </p:sp>
    </p:spTree>
    <p:extLst>
      <p:ext uri="{BB962C8B-B14F-4D97-AF65-F5344CB8AC3E}">
        <p14:creationId xmlns:p14="http://schemas.microsoft.com/office/powerpoint/2010/main" val="1031813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smtClean="0"/>
              <a:t>NIKITHA’S </a:t>
            </a:r>
            <a:r>
              <a:rPr lang="en-US" dirty="0"/>
              <a:t>other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</a:t>
            </a:r>
            <a:r>
              <a:rPr lang="en-US" dirty="0" smtClean="0"/>
              <a:t>Page-User</a:t>
            </a:r>
          </a:p>
          <a:p>
            <a:r>
              <a:rPr lang="en-US" dirty="0" smtClean="0"/>
              <a:t>Cart</a:t>
            </a:r>
          </a:p>
          <a:p>
            <a:r>
              <a:rPr lang="en-US" dirty="0" smtClean="0"/>
              <a:t>Checkout(Payment)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92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NIKITHA’s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95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shared our work into individual tasks and worked on them.</a:t>
            </a:r>
          </a:p>
          <a:p>
            <a:r>
              <a:rPr lang="en-US" dirty="0" smtClean="0"/>
              <a:t>As of now we have completed 90% of the total project.</a:t>
            </a:r>
            <a:endParaRPr lang="en-US" dirty="0"/>
          </a:p>
          <a:p>
            <a:r>
              <a:rPr lang="en-US" dirty="0" smtClean="0"/>
              <a:t>We need to work on UI Improvements and Documentation.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21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87EC-0BB5-4E67-8651-E76A5AC76AAC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49479" y="72654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ANY QUERIES?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6" y="2171365"/>
            <a:ext cx="2030649" cy="2704012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21" y="2116182"/>
            <a:ext cx="1828801" cy="2704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228" y="2138149"/>
            <a:ext cx="2099818" cy="27040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074" y="2116183"/>
            <a:ext cx="2006485" cy="27040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85" y="2121933"/>
            <a:ext cx="1815056" cy="26982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2827" y="5049184"/>
            <a:ext cx="223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Priyanka Bodapati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6131" y="5049184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Deepthi Chokka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55228" y="5073914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Sushma Yedugani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09134" y="509311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Suma Soma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571559" y="5093118"/>
            <a:ext cx="221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Nikitha Kethireddy</a:t>
            </a:r>
          </a:p>
        </p:txBody>
      </p:sp>
    </p:spTree>
    <p:extLst>
      <p:ext uri="{BB962C8B-B14F-4D97-AF65-F5344CB8AC3E}">
        <p14:creationId xmlns:p14="http://schemas.microsoft.com/office/powerpoint/2010/main" val="39230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87EC-0BB5-4E67-8651-E76A5AC76AAC}" type="slidenum">
              <a:rPr lang="en-US" smtClean="0"/>
              <a:t>27</a:t>
            </a:fld>
            <a:endParaRPr lang="en-US" dirty="0"/>
          </a:p>
        </p:txBody>
      </p:sp>
      <p:pic>
        <p:nvPicPr>
          <p:cNvPr id="1032" name="Picture 8" descr="Build your own Thank You ecard like this one. Pick a backgroun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70858"/>
            <a:ext cx="7924800" cy="492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18754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02142"/>
            <a:ext cx="10131425" cy="472875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Software and hardware requirements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Firebase configuration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Previous term tasks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Individual tasks and their demo’s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Summary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8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082" y="62411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8133" y="2043289"/>
            <a:ext cx="9061636" cy="386592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prime objective of this project is to develop a general purpose e-commerce store 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project is the e-commerce store where </a:t>
            </a:r>
            <a:r>
              <a:rPr lang="en-US" dirty="0"/>
              <a:t>products for pets like food, and their toys can be bought from the comfort of home through the </a:t>
            </a:r>
            <a:r>
              <a:rPr lang="en-US" dirty="0" smtClean="0"/>
              <a:t>Internet with one touch away, </a:t>
            </a:r>
            <a:r>
              <a:rPr lang="en-US" dirty="0"/>
              <a:t>speak or type on their </a:t>
            </a:r>
            <a:r>
              <a:rPr lang="en-US" dirty="0" smtClean="0"/>
              <a:t>smartphones.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87EC-0BB5-4E67-8651-E76A5AC76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489" y="651484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system: Windows 10</a:t>
            </a:r>
          </a:p>
          <a:p>
            <a:r>
              <a:rPr lang="en-US" dirty="0" smtClean="0"/>
              <a:t>Intel Core i5 processor</a:t>
            </a:r>
          </a:p>
          <a:p>
            <a:r>
              <a:rPr lang="en-US" dirty="0" smtClean="0"/>
              <a:t>Ram: 2 GB </a:t>
            </a:r>
          </a:p>
          <a:p>
            <a:r>
              <a:rPr lang="en-US" dirty="0" smtClean="0"/>
              <a:t>Hard disk: 20 GB hard disk space </a:t>
            </a:r>
          </a:p>
          <a:p>
            <a:r>
              <a:rPr lang="en-US" dirty="0" smtClean="0"/>
              <a:t>Any android </a:t>
            </a:r>
            <a:r>
              <a:rPr lang="en-US" dirty="0"/>
              <a:t>m</a:t>
            </a:r>
            <a:r>
              <a:rPr lang="en-US" dirty="0" smtClean="0"/>
              <a:t>obile with minimum API level of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API 21: Android 5.0(Lollipop)</a:t>
            </a:r>
          </a:p>
          <a:p>
            <a:r>
              <a:rPr lang="en-US" dirty="0" smtClean="0"/>
              <a:t>A stable internet connection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87EC-0BB5-4E67-8651-E76A5AC76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422" y="746125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634" y="2370666"/>
            <a:ext cx="8915400" cy="2166551"/>
          </a:xfrm>
        </p:spPr>
        <p:txBody>
          <a:bodyPr>
            <a:normAutofit/>
          </a:bodyPr>
          <a:lstStyle/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Firebase</a:t>
            </a:r>
          </a:p>
          <a:p>
            <a:r>
              <a:rPr lang="en-US" dirty="0" smtClean="0"/>
              <a:t>Emulator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87EC-0BB5-4E67-8651-E76A5AC76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3128"/>
            <a:ext cx="8610600" cy="1293028"/>
          </a:xfrm>
        </p:spPr>
        <p:txBody>
          <a:bodyPr/>
          <a:lstStyle/>
          <a:p>
            <a:r>
              <a:rPr lang="en-US" dirty="0" smtClean="0"/>
              <a:t>Firebase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89" y="1546225"/>
            <a:ext cx="8876688" cy="4672013"/>
          </a:xfrm>
        </p:spPr>
      </p:pic>
    </p:spTree>
    <p:extLst>
      <p:ext uri="{BB962C8B-B14F-4D97-AF65-F5344CB8AC3E}">
        <p14:creationId xmlns:p14="http://schemas.microsoft.com/office/powerpoint/2010/main" val="325761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111" y="764373"/>
            <a:ext cx="10222089" cy="1293028"/>
          </a:xfrm>
        </p:spPr>
        <p:txBody>
          <a:bodyPr/>
          <a:lstStyle/>
          <a:p>
            <a:r>
              <a:rPr lang="en-US" dirty="0" smtClean="0"/>
              <a:t>Previous term completed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111" y="2419773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Login</a:t>
            </a:r>
          </a:p>
          <a:p>
            <a:r>
              <a:rPr lang="en-US" sz="2400" dirty="0" smtClean="0"/>
              <a:t>Sign up</a:t>
            </a:r>
          </a:p>
          <a:p>
            <a:r>
              <a:rPr lang="en-US" sz="2400" dirty="0" smtClean="0"/>
              <a:t>Forgot password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5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Term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722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149</TotalTime>
  <Words>338</Words>
  <Application>Microsoft Office PowerPoint</Application>
  <PresentationFormat>Widescreen</PresentationFormat>
  <Paragraphs>113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Century Gothic</vt:lpstr>
      <vt:lpstr>Vapor Trail</vt:lpstr>
      <vt:lpstr>PETSCHEWY</vt:lpstr>
      <vt:lpstr>PowerPoint Presentation</vt:lpstr>
      <vt:lpstr>Agenda</vt:lpstr>
      <vt:lpstr>Project Introduction</vt:lpstr>
      <vt:lpstr>Hardware requirements</vt:lpstr>
      <vt:lpstr>Software requirements</vt:lpstr>
      <vt:lpstr>Firebase Configuration</vt:lpstr>
      <vt:lpstr>Previous term completed tasks</vt:lpstr>
      <vt:lpstr>Current Term Tasks</vt:lpstr>
      <vt:lpstr>Suma’s  Responsibilities</vt:lpstr>
      <vt:lpstr>SuMA’S other contributions</vt:lpstr>
      <vt:lpstr>Suma’s Demo</vt:lpstr>
      <vt:lpstr>Deepthi’s  Responsibilities</vt:lpstr>
      <vt:lpstr>Deepthi’S other contributions</vt:lpstr>
      <vt:lpstr>Deepthi’s Demo</vt:lpstr>
      <vt:lpstr>PRIYANKA’s  Responsibilities</vt:lpstr>
      <vt:lpstr>PRIYANKA’S other contributions</vt:lpstr>
      <vt:lpstr>PRIYANKA’s Demo</vt:lpstr>
      <vt:lpstr>SuSHma’s  Responsibilities</vt:lpstr>
      <vt:lpstr>SuSHMA’S other contributions</vt:lpstr>
      <vt:lpstr>SuSHma’s Demo</vt:lpstr>
      <vt:lpstr>Nikitha’s Responsibilities</vt:lpstr>
      <vt:lpstr>NIKITHA’S other contributions</vt:lpstr>
      <vt:lpstr>NIKITHA’s Demo</vt:lpstr>
      <vt:lpstr>Summary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PETSCHEWY</dc:title>
  <dc:creator>Kethireddy,Nikitha</dc:creator>
  <cp:lastModifiedBy>Soma,Suma</cp:lastModifiedBy>
  <cp:revision>13</cp:revision>
  <dcterms:created xsi:type="dcterms:W3CDTF">2020-10-11T22:52:44Z</dcterms:created>
  <dcterms:modified xsi:type="dcterms:W3CDTF">2020-12-02T15:15:36Z</dcterms:modified>
</cp:coreProperties>
</file>