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89" r:id="rId4"/>
    <p:sldId id="291" r:id="rId5"/>
    <p:sldId id="292" r:id="rId6"/>
    <p:sldId id="293" r:id="rId7"/>
    <p:sldId id="294" r:id="rId8"/>
    <p:sldId id="295" r:id="rId9"/>
    <p:sldId id="300" r:id="rId10"/>
    <p:sldId id="296" r:id="rId11"/>
    <p:sldId id="298" r:id="rId12"/>
    <p:sldId id="299" r:id="rId13"/>
    <p:sldId id="302" r:id="rId14"/>
    <p:sldId id="303" r:id="rId15"/>
    <p:sldId id="28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70B2-73DB-45BB-8C92-0F6CB21109C5}" v="13" dt="2023-08-25T10:52:34.835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582" autoAdjust="0"/>
  </p:normalViewPr>
  <p:slideViewPr>
    <p:cSldViewPr snapToGrid="0">
      <p:cViewPr varScale="1">
        <p:scale>
          <a:sx n="96" d="100"/>
          <a:sy n="96" d="100"/>
        </p:scale>
        <p:origin x="436" y="5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6AA770B2-73DB-45BB-8C92-0F6CB21109C5}"/>
    <pc:docChg chg="undo redo custSel addSld delSld modSld addMainMaster delMainMaster">
      <pc:chgData name="Peter, Deepthi SBOBNG-PTIY/FBE" userId="6f1c6915-4437-40e9-9109-c615c40f4819" providerId="ADAL" clId="{6AA770B2-73DB-45BB-8C92-0F6CB21109C5}" dt="2023-08-31T06:28:46.706" v="2903" actId="1036"/>
      <pc:docMkLst>
        <pc:docMk/>
      </pc:docMkLst>
      <pc:sldChg chg="addSp modSp mod">
        <pc:chgData name="Peter, Deepthi SBOBNG-PTIY/FBE" userId="6f1c6915-4437-40e9-9109-c615c40f4819" providerId="ADAL" clId="{6AA770B2-73DB-45BB-8C92-0F6CB21109C5}" dt="2023-08-25T10:55:34.002" v="2780" actId="121"/>
        <pc:sldMkLst>
          <pc:docMk/>
          <pc:sldMk cId="0" sldId="256"/>
        </pc:sldMkLst>
        <pc:spChg chg="add mod">
          <ac:chgData name="Peter, Deepthi SBOBNG-PTIY/FBE" userId="6f1c6915-4437-40e9-9109-c615c40f4819" providerId="ADAL" clId="{6AA770B2-73DB-45BB-8C92-0F6CB21109C5}" dt="2023-08-25T10:55:34.002" v="2780" actId="121"/>
          <ac:spMkLst>
            <pc:docMk/>
            <pc:sldMk cId="0" sldId="256"/>
            <ac:spMk id="2" creationId="{DBA934E3-8998-F10E-8449-1F0355FDF92A}"/>
          </ac:spMkLst>
        </pc:spChg>
        <pc:spChg chg="mod">
          <ac:chgData name="Peter, Deepthi SBOBNG-PTIY/FBE" userId="6f1c6915-4437-40e9-9109-c615c40f4819" providerId="ADAL" clId="{6AA770B2-73DB-45BB-8C92-0F6CB21109C5}" dt="2023-08-24T17:24:47.973" v="2166" actId="404"/>
          <ac:spMkLst>
            <pc:docMk/>
            <pc:sldMk cId="0" sldId="256"/>
            <ac:spMk id="56" creationId="{00000000-0000-0000-0000-000000000000}"/>
          </ac:spMkLst>
        </pc:spChg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58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59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0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1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2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3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4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5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6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7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8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69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0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1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2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3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4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5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6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7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8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79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0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1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2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3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4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5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6"/>
        </pc:sldMkLst>
      </pc:sldChg>
      <pc:sldChg chg="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0" sldId="287"/>
        </pc:sldMkLst>
      </pc:sldChg>
      <pc:sldChg chg="delSp modSp add del mod">
        <pc:chgData name="Peter, Deepthi SBOBNG-PTIY/FBE" userId="6f1c6915-4437-40e9-9109-c615c40f4819" providerId="ADAL" clId="{6AA770B2-73DB-45BB-8C92-0F6CB21109C5}" dt="2023-08-24T17:24:32.499" v="2157" actId="1076"/>
        <pc:sldMkLst>
          <pc:docMk/>
          <pc:sldMk cId="0" sldId="288"/>
        </pc:sldMkLst>
        <pc:spChg chg="mod">
          <ac:chgData name="Peter, Deepthi SBOBNG-PTIY/FBE" userId="6f1c6915-4437-40e9-9109-c615c40f4819" providerId="ADAL" clId="{6AA770B2-73DB-45BB-8C92-0F6CB21109C5}" dt="2023-08-24T17:24:32.499" v="2157" actId="1076"/>
          <ac:spMkLst>
            <pc:docMk/>
            <pc:sldMk cId="0" sldId="288"/>
            <ac:spMk id="1803" creationId="{00000000-0000-0000-0000-000000000000}"/>
          </ac:spMkLst>
        </pc:spChg>
        <pc:spChg chg="del mod">
          <ac:chgData name="Peter, Deepthi SBOBNG-PTIY/FBE" userId="6f1c6915-4437-40e9-9109-c615c40f4819" providerId="ADAL" clId="{6AA770B2-73DB-45BB-8C92-0F6CB21109C5}" dt="2023-08-24T17:23:41.047" v="2138" actId="478"/>
          <ac:spMkLst>
            <pc:docMk/>
            <pc:sldMk cId="0" sldId="288"/>
            <ac:spMk id="1804" creationId="{00000000-0000-0000-0000-000000000000}"/>
          </ac:spMkLst>
        </pc:spChg>
        <pc:spChg chg="del mod">
          <ac:chgData name="Peter, Deepthi SBOBNG-PTIY/FBE" userId="6f1c6915-4437-40e9-9109-c615c40f4819" providerId="ADAL" clId="{6AA770B2-73DB-45BB-8C92-0F6CB21109C5}" dt="2023-08-24T17:23:38.366" v="2137" actId="478"/>
          <ac:spMkLst>
            <pc:docMk/>
            <pc:sldMk cId="0" sldId="288"/>
            <ac:spMk id="1805" creationId="{00000000-0000-0000-0000-000000000000}"/>
          </ac:spMkLst>
        </pc:spChg>
        <pc:grpChg chg="del">
          <ac:chgData name="Peter, Deepthi SBOBNG-PTIY/FBE" userId="6f1c6915-4437-40e9-9109-c615c40f4819" providerId="ADAL" clId="{6AA770B2-73DB-45BB-8C92-0F6CB21109C5}" dt="2023-08-24T17:23:28.719" v="2136" actId="478"/>
          <ac:grpSpMkLst>
            <pc:docMk/>
            <pc:sldMk cId="0" sldId="288"/>
            <ac:grpSpMk id="1806" creationId="{00000000-0000-0000-0000-000000000000}"/>
          </ac:grpSpMkLst>
        </pc:grpChg>
      </pc:sldChg>
      <pc:sldChg chg="addSp delSp modSp mod">
        <pc:chgData name="Peter, Deepthi SBOBNG-PTIY/FBE" userId="6f1c6915-4437-40e9-9109-c615c40f4819" providerId="ADAL" clId="{6AA770B2-73DB-45BB-8C92-0F6CB21109C5}" dt="2023-08-31T06:28:46.706" v="2903" actId="1036"/>
        <pc:sldMkLst>
          <pc:docMk/>
          <pc:sldMk cId="49044235" sldId="289"/>
        </pc:sldMkLst>
        <pc:spChg chg="mod">
          <ac:chgData name="Peter, Deepthi SBOBNG-PTIY/FBE" userId="6f1c6915-4437-40e9-9109-c615c40f4819" providerId="ADAL" clId="{6AA770B2-73DB-45BB-8C92-0F6CB21109C5}" dt="2023-08-24T17:00:55.281" v="1170" actId="1076"/>
          <ac:spMkLst>
            <pc:docMk/>
            <pc:sldMk cId="49044235" sldId="289"/>
            <ac:spMk id="2" creationId="{88FF78BF-8328-C716-0330-6ED210AEDDB7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" creationId="{8BA88FBB-A74F-035C-4BEE-1D25AF04DE0E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4" creationId="{B5A7FC4E-8E27-7AA3-5DC0-B490C64398DB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5" creationId="{013E46D4-9C27-B370-6D69-E43579867F87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6" creationId="{705509AD-2A47-6F5D-258E-79910230B436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7" creationId="{644FB838-1294-3CF8-A0EF-467E494A7281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8" creationId="{30EEBCBB-404C-C82B-95A1-AB8BAE95CE9B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9" creationId="{3964A40C-7035-7007-6BC2-DD2656971B75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0" creationId="{10D7CAE6-C667-02FD-0477-C2D7B1FBA5C6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1" creationId="{7F2E1281-B7CE-1B33-CECB-4B2CB1986735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2" creationId="{7B145BA4-375F-51E8-86AF-25A98E70D239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3" creationId="{B688AF18-4099-56FD-7A31-0A6EC7932BDB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4" creationId="{A157B465-394F-6EA3-3422-87BAC9BFE5B0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5" creationId="{7C2A67B0-26DE-A076-97EE-7094824CFB77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6" creationId="{6D256D61-612E-3A3B-1ACB-B3530416BACE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7" creationId="{0ED2DDC3-1FEA-EF5F-5A5D-CB4B271E3469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8" creationId="{3B5BBC4D-E6CE-1E8B-05AE-871E4571CE7E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19" creationId="{41617757-079F-D33B-736C-718D20F60C81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20" creationId="{AD9BD138-9C32-EAFB-A309-406DA135C56A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21" creationId="{69D72C4C-C422-7D28-4717-A1F418ED23A5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22" creationId="{2BFD1158-FEAD-7428-437B-C9F5D9B314DE}"/>
          </ac:spMkLst>
        </pc:spChg>
        <pc:spChg chg="mod">
          <ac:chgData name="Peter, Deepthi SBOBNG-PTIY/FBE" userId="6f1c6915-4437-40e9-9109-c615c40f4819" providerId="ADAL" clId="{6AA770B2-73DB-45BB-8C92-0F6CB21109C5}" dt="2023-08-31T06:26:53.280" v="2842" actId="20577"/>
          <ac:spMkLst>
            <pc:docMk/>
            <pc:sldMk cId="49044235" sldId="289"/>
            <ac:spMk id="23" creationId="{58040EB7-E2C0-960B-486F-26E042F45481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24" creationId="{4AF8C772-045B-3DCF-D12B-826C45542481}"/>
          </ac:spMkLst>
        </pc:spChg>
        <pc:spChg chg="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25" creationId="{CA4860B6-B629-7431-E29F-55F3941BED1A}"/>
          </ac:spMkLst>
        </pc:spChg>
        <pc:spChg chg="mod">
          <ac:chgData name="Peter, Deepthi SBOBNG-PTIY/FBE" userId="6f1c6915-4437-40e9-9109-c615c40f4819" providerId="ADAL" clId="{6AA770B2-73DB-45BB-8C92-0F6CB21109C5}" dt="2023-08-31T06:28:46.706" v="2903" actId="1036"/>
          <ac:spMkLst>
            <pc:docMk/>
            <pc:sldMk cId="49044235" sldId="289"/>
            <ac:spMk id="26" creationId="{364A6125-384D-2EA0-D481-7D31E9CB61BA}"/>
          </ac:spMkLst>
        </pc:spChg>
        <pc:spChg chg="add del mod">
          <ac:chgData name="Peter, Deepthi SBOBNG-PTIY/FBE" userId="6f1c6915-4437-40e9-9109-c615c40f4819" providerId="ADAL" clId="{6AA770B2-73DB-45BB-8C92-0F6CB21109C5}" dt="2023-08-24T17:00:13.754" v="1141"/>
          <ac:spMkLst>
            <pc:docMk/>
            <pc:sldMk cId="49044235" sldId="289"/>
            <ac:spMk id="27" creationId="{C3652F2A-D609-AA42-B02A-6B5B3799CFF6}"/>
          </ac:spMkLst>
        </pc:spChg>
        <pc:spChg chg="add del mod">
          <ac:chgData name="Peter, Deepthi SBOBNG-PTIY/FBE" userId="6f1c6915-4437-40e9-9109-c615c40f4819" providerId="ADAL" clId="{6AA770B2-73DB-45BB-8C92-0F6CB21109C5}" dt="2023-08-24T17:00:13.754" v="1141"/>
          <ac:spMkLst>
            <pc:docMk/>
            <pc:sldMk cId="49044235" sldId="289"/>
            <ac:spMk id="28" creationId="{798C4B26-4FCB-4B14-C4B2-950615A97C96}"/>
          </ac:spMkLst>
        </pc:spChg>
        <pc:spChg chg="add del mod">
          <ac:chgData name="Peter, Deepthi SBOBNG-PTIY/FBE" userId="6f1c6915-4437-40e9-9109-c615c40f4819" providerId="ADAL" clId="{6AA770B2-73DB-45BB-8C92-0F6CB21109C5}" dt="2023-08-24T17:00:13.754" v="1141"/>
          <ac:spMkLst>
            <pc:docMk/>
            <pc:sldMk cId="49044235" sldId="289"/>
            <ac:spMk id="29" creationId="{0992E7C2-4F04-50C2-FA21-F10351C11022}"/>
          </ac:spMkLst>
        </pc:spChg>
        <pc:spChg chg="add del mod">
          <ac:chgData name="Peter, Deepthi SBOBNG-PTIY/FBE" userId="6f1c6915-4437-40e9-9109-c615c40f4819" providerId="ADAL" clId="{6AA770B2-73DB-45BB-8C92-0F6CB21109C5}" dt="2023-08-24T17:00:13.754" v="1141"/>
          <ac:spMkLst>
            <pc:docMk/>
            <pc:sldMk cId="49044235" sldId="289"/>
            <ac:spMk id="30" creationId="{9FD67460-D7E8-C8DB-CF73-940A05BE87CD}"/>
          </ac:spMkLst>
        </pc:spChg>
        <pc:spChg chg="add del mod">
          <ac:chgData name="Peter, Deepthi SBOBNG-PTIY/FBE" userId="6f1c6915-4437-40e9-9109-c615c40f4819" providerId="ADAL" clId="{6AA770B2-73DB-45BB-8C92-0F6CB21109C5}" dt="2023-08-24T17:00:13.754" v="1141"/>
          <ac:spMkLst>
            <pc:docMk/>
            <pc:sldMk cId="49044235" sldId="289"/>
            <ac:spMk id="31" creationId="{D1F655BA-0A90-3D8C-E143-6889EEC44843}"/>
          </ac:spMkLst>
        </pc:spChg>
        <pc:spChg chg="add del mod">
          <ac:chgData name="Peter, Deepthi SBOBNG-PTIY/FBE" userId="6f1c6915-4437-40e9-9109-c615c40f4819" providerId="ADAL" clId="{6AA770B2-73DB-45BB-8C92-0F6CB21109C5}" dt="2023-08-24T17:00:38.984" v="1166" actId="478"/>
          <ac:spMkLst>
            <pc:docMk/>
            <pc:sldMk cId="49044235" sldId="289"/>
            <ac:spMk id="32" creationId="{F011CA32-B2E5-9F5A-BB94-65D1DD05EF81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3" creationId="{D63D09FA-EABB-086B-8461-1AE2473FB5E6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4" creationId="{7D545A35-9677-1F79-926D-A6840A8861AB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5" creationId="{5928D0A8-E493-294F-D170-B4BDFD665C46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6" creationId="{6F6FC6D1-EEC8-DAF9-A4BF-B2903E00F8AE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7" creationId="{DE715DA7-D4B9-9ACF-AD1E-ECC2047675E2}"/>
          </ac:spMkLst>
        </pc:spChg>
        <pc:spChg chg="add del mod">
          <ac:chgData name="Peter, Deepthi SBOBNG-PTIY/FBE" userId="6f1c6915-4437-40e9-9109-c615c40f4819" providerId="ADAL" clId="{6AA770B2-73DB-45BB-8C92-0F6CB21109C5}" dt="2023-08-24T17:00:46.751" v="1169" actId="478"/>
          <ac:spMkLst>
            <pc:docMk/>
            <pc:sldMk cId="49044235" sldId="289"/>
            <ac:spMk id="38" creationId="{8FE61939-E645-3F80-0D4B-FD4E6DDF4F9C}"/>
          </ac:spMkLst>
        </pc:spChg>
        <pc:spChg chg="add mod">
          <ac:chgData name="Peter, Deepthi SBOBNG-PTIY/FBE" userId="6f1c6915-4437-40e9-9109-c615c40f4819" providerId="ADAL" clId="{6AA770B2-73DB-45BB-8C92-0F6CB21109C5}" dt="2023-08-25T10:54:02.490" v="2736" actId="14100"/>
          <ac:spMkLst>
            <pc:docMk/>
            <pc:sldMk cId="49044235" sldId="289"/>
            <ac:spMk id="39" creationId="{7BA73819-5EA2-70FE-9EB9-EFEBF9D58E8F}"/>
          </ac:spMkLst>
        </pc:spChg>
      </pc:sldChg>
      <pc:sldChg chg="new del">
        <pc:chgData name="Peter, Deepthi SBOBNG-PTIY/FBE" userId="6f1c6915-4437-40e9-9109-c615c40f4819" providerId="ADAL" clId="{6AA770B2-73DB-45BB-8C92-0F6CB21109C5}" dt="2023-08-24T01:58:46.315" v="8" actId="47"/>
        <pc:sldMkLst>
          <pc:docMk/>
          <pc:sldMk cId="2817469833" sldId="290"/>
        </pc:sldMkLst>
      </pc:sldChg>
      <pc:sldChg chg="modSp new mod">
        <pc:chgData name="Peter, Deepthi SBOBNG-PTIY/FBE" userId="6f1c6915-4437-40e9-9109-c615c40f4819" providerId="ADAL" clId="{6AA770B2-73DB-45BB-8C92-0F6CB21109C5}" dt="2023-08-25T03:51:50.853" v="2307" actId="20577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6AA770B2-73DB-45BB-8C92-0F6CB21109C5}" dt="2023-08-24T02:00:36.540" v="34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03:51:50.853" v="2307" actId="20577"/>
          <ac:spMkLst>
            <pc:docMk/>
            <pc:sldMk cId="3876639734" sldId="291"/>
            <ac:spMk id="3" creationId="{62487998-7D10-C709-EEA3-FE07F806B2ED}"/>
          </ac:spMkLst>
        </pc:spChg>
      </pc:sldChg>
      <pc:sldChg chg="modSp add mod">
        <pc:chgData name="Peter, Deepthi SBOBNG-PTIY/FBE" userId="6f1c6915-4437-40e9-9109-c615c40f4819" providerId="ADAL" clId="{6AA770B2-73DB-45BB-8C92-0F6CB21109C5}" dt="2023-08-25T03:14:48.184" v="2187" actId="33524"/>
        <pc:sldMkLst>
          <pc:docMk/>
          <pc:sldMk cId="1489573475" sldId="292"/>
        </pc:sldMkLst>
        <pc:spChg chg="mod">
          <ac:chgData name="Peter, Deepthi SBOBNG-PTIY/FBE" userId="6f1c6915-4437-40e9-9109-c615c40f4819" providerId="ADAL" clId="{6AA770B2-73DB-45BB-8C92-0F6CB21109C5}" dt="2023-08-24T02:17:16.830" v="778" actId="20577"/>
          <ac:spMkLst>
            <pc:docMk/>
            <pc:sldMk cId="1489573475" sldId="292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03:14:48.184" v="2187" actId="33524"/>
          <ac:spMkLst>
            <pc:docMk/>
            <pc:sldMk cId="1489573475" sldId="292"/>
            <ac:spMk id="3" creationId="{62487998-7D10-C709-EEA3-FE07F806B2ED}"/>
          </ac:spMkLst>
        </pc:spChg>
      </pc:sldChg>
      <pc:sldChg chg="modSp add mod">
        <pc:chgData name="Peter, Deepthi SBOBNG-PTIY/FBE" userId="6f1c6915-4437-40e9-9109-c615c40f4819" providerId="ADAL" clId="{6AA770B2-73DB-45BB-8C92-0F6CB21109C5}" dt="2023-08-25T03:15:05.153" v="2188" actId="207"/>
        <pc:sldMkLst>
          <pc:docMk/>
          <pc:sldMk cId="4217611589" sldId="293"/>
        </pc:sldMkLst>
        <pc:spChg chg="mod">
          <ac:chgData name="Peter, Deepthi SBOBNG-PTIY/FBE" userId="6f1c6915-4437-40e9-9109-c615c40f4819" providerId="ADAL" clId="{6AA770B2-73DB-45BB-8C92-0F6CB21109C5}" dt="2023-08-24T02:17:10.467" v="776" actId="20577"/>
          <ac:spMkLst>
            <pc:docMk/>
            <pc:sldMk cId="4217611589" sldId="293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03:15:05.153" v="2188" actId="207"/>
          <ac:spMkLst>
            <pc:docMk/>
            <pc:sldMk cId="4217611589" sldId="293"/>
            <ac:spMk id="3" creationId="{62487998-7D10-C709-EEA3-FE07F806B2ED}"/>
          </ac:spMkLst>
        </pc:spChg>
      </pc:sldChg>
      <pc:sldChg chg="modSp mod">
        <pc:chgData name="Peter, Deepthi SBOBNG-PTIY/FBE" userId="6f1c6915-4437-40e9-9109-c615c40f4819" providerId="ADAL" clId="{6AA770B2-73DB-45BB-8C92-0F6CB21109C5}" dt="2023-08-25T03:15:16.629" v="2190" actId="20577"/>
        <pc:sldMkLst>
          <pc:docMk/>
          <pc:sldMk cId="692405719" sldId="294"/>
        </pc:sldMkLst>
        <pc:spChg chg="mod">
          <ac:chgData name="Peter, Deepthi SBOBNG-PTIY/FBE" userId="6f1c6915-4437-40e9-9109-c615c40f4819" providerId="ADAL" clId="{6AA770B2-73DB-45BB-8C92-0F6CB21109C5}" dt="2023-08-25T03:15:16.629" v="2190" actId="20577"/>
          <ac:spMkLst>
            <pc:docMk/>
            <pc:sldMk cId="692405719" sldId="294"/>
            <ac:spMk id="3" creationId="{62487998-7D10-C709-EEA3-FE07F806B2ED}"/>
          </ac:spMkLst>
        </pc:spChg>
      </pc:sldChg>
      <pc:sldChg chg="modSp mod">
        <pc:chgData name="Peter, Deepthi SBOBNG-PTIY/FBE" userId="6f1c6915-4437-40e9-9109-c615c40f4819" providerId="ADAL" clId="{6AA770B2-73DB-45BB-8C92-0F6CB21109C5}" dt="2023-08-25T03:15:36.620" v="2193" actId="20577"/>
        <pc:sldMkLst>
          <pc:docMk/>
          <pc:sldMk cId="3776468520" sldId="295"/>
        </pc:sldMkLst>
        <pc:spChg chg="mod">
          <ac:chgData name="Peter, Deepthi SBOBNG-PTIY/FBE" userId="6f1c6915-4437-40e9-9109-c615c40f4819" providerId="ADAL" clId="{6AA770B2-73DB-45BB-8C92-0F6CB21109C5}" dt="2023-08-25T03:15:36.620" v="2193" actId="20577"/>
          <ac:spMkLst>
            <pc:docMk/>
            <pc:sldMk cId="3776468520" sldId="295"/>
            <ac:spMk id="3" creationId="{62487998-7D10-C709-EEA3-FE07F806B2ED}"/>
          </ac:spMkLst>
        </pc:spChg>
      </pc:sldChg>
      <pc:sldChg chg="modSp mod">
        <pc:chgData name="Peter, Deepthi SBOBNG-PTIY/FBE" userId="6f1c6915-4437-40e9-9109-c615c40f4819" providerId="ADAL" clId="{6AA770B2-73DB-45BB-8C92-0F6CB21109C5}" dt="2023-08-25T03:15:44.281" v="2194" actId="207"/>
        <pc:sldMkLst>
          <pc:docMk/>
          <pc:sldMk cId="352220098" sldId="296"/>
        </pc:sldMkLst>
        <pc:spChg chg="mod">
          <ac:chgData name="Peter, Deepthi SBOBNG-PTIY/FBE" userId="6f1c6915-4437-40e9-9109-c615c40f4819" providerId="ADAL" clId="{6AA770B2-73DB-45BB-8C92-0F6CB21109C5}" dt="2023-08-25T03:15:44.281" v="2194" actId="207"/>
          <ac:spMkLst>
            <pc:docMk/>
            <pc:sldMk cId="352220098" sldId="296"/>
            <ac:spMk id="3" creationId="{62487998-7D10-C709-EEA3-FE07F806B2ED}"/>
          </ac:spMkLst>
        </pc:spChg>
      </pc:sldChg>
      <pc:sldChg chg="new add del">
        <pc:chgData name="Peter, Deepthi SBOBNG-PTIY/FBE" userId="6f1c6915-4437-40e9-9109-c615c40f4819" providerId="ADAL" clId="{6AA770B2-73DB-45BB-8C92-0F6CB21109C5}" dt="2023-08-24T17:23:16.725" v="2132" actId="47"/>
        <pc:sldMkLst>
          <pc:docMk/>
          <pc:sldMk cId="3839939325" sldId="297"/>
        </pc:sldMkLst>
      </pc:sldChg>
      <pc:sldChg chg="modSp add mod">
        <pc:chgData name="Peter, Deepthi SBOBNG-PTIY/FBE" userId="6f1c6915-4437-40e9-9109-c615c40f4819" providerId="ADAL" clId="{6AA770B2-73DB-45BB-8C92-0F6CB21109C5}" dt="2023-08-25T03:17:59.462" v="2201" actId="948"/>
        <pc:sldMkLst>
          <pc:docMk/>
          <pc:sldMk cId="265335080" sldId="298"/>
        </pc:sldMkLst>
        <pc:spChg chg="mod">
          <ac:chgData name="Peter, Deepthi SBOBNG-PTIY/FBE" userId="6f1c6915-4437-40e9-9109-c615c40f4819" providerId="ADAL" clId="{6AA770B2-73DB-45BB-8C92-0F6CB21109C5}" dt="2023-08-24T17:08:14.064" v="1466" actId="20577"/>
          <ac:spMkLst>
            <pc:docMk/>
            <pc:sldMk cId="265335080" sldId="298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03:17:59.462" v="2201" actId="948"/>
          <ac:spMkLst>
            <pc:docMk/>
            <pc:sldMk cId="265335080" sldId="298"/>
            <ac:spMk id="3" creationId="{62487998-7D10-C709-EEA3-FE07F806B2ED}"/>
          </ac:spMkLst>
        </pc:spChg>
      </pc:sldChg>
      <pc:sldChg chg="modSp add mod">
        <pc:chgData name="Peter, Deepthi SBOBNG-PTIY/FBE" userId="6f1c6915-4437-40e9-9109-c615c40f4819" providerId="ADAL" clId="{6AA770B2-73DB-45BB-8C92-0F6CB21109C5}" dt="2023-08-25T03:20:32.550" v="2255" actId="20577"/>
        <pc:sldMkLst>
          <pc:docMk/>
          <pc:sldMk cId="632950619" sldId="299"/>
        </pc:sldMkLst>
        <pc:spChg chg="mod">
          <ac:chgData name="Peter, Deepthi SBOBNG-PTIY/FBE" userId="6f1c6915-4437-40e9-9109-c615c40f4819" providerId="ADAL" clId="{6AA770B2-73DB-45BB-8C92-0F6CB21109C5}" dt="2023-08-24T17:18:25.863" v="1902" actId="20577"/>
          <ac:spMkLst>
            <pc:docMk/>
            <pc:sldMk cId="632950619" sldId="299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03:20:32.550" v="2255" actId="20577"/>
          <ac:spMkLst>
            <pc:docMk/>
            <pc:sldMk cId="632950619" sldId="299"/>
            <ac:spMk id="3" creationId="{62487998-7D10-C709-EEA3-FE07F806B2ED}"/>
          </ac:spMkLst>
        </pc:spChg>
      </pc:sldChg>
      <pc:sldChg chg="modSp new del mod">
        <pc:chgData name="Peter, Deepthi SBOBNG-PTIY/FBE" userId="6f1c6915-4437-40e9-9109-c615c40f4819" providerId="ADAL" clId="{6AA770B2-73DB-45BB-8C92-0F6CB21109C5}" dt="2023-08-24T17:23:08.460" v="2130" actId="680"/>
        <pc:sldMkLst>
          <pc:docMk/>
          <pc:sldMk cId="2462443669" sldId="300"/>
        </pc:sldMkLst>
        <pc:spChg chg="mod">
          <ac:chgData name="Peter, Deepthi SBOBNG-PTIY/FBE" userId="6f1c6915-4437-40e9-9109-c615c40f4819" providerId="ADAL" clId="{6AA770B2-73DB-45BB-8C92-0F6CB21109C5}" dt="2023-08-24T17:23:07.666" v="2129" actId="20577"/>
          <ac:spMkLst>
            <pc:docMk/>
            <pc:sldMk cId="2462443669" sldId="300"/>
            <ac:spMk id="2" creationId="{F979A53C-B536-BAC2-7D75-2C3CF7E83F58}"/>
          </ac:spMkLst>
        </pc:spChg>
      </pc:sldChg>
      <pc:sldChg chg="addSp delSp modSp add mod">
        <pc:chgData name="Peter, Deepthi SBOBNG-PTIY/FBE" userId="6f1c6915-4437-40e9-9109-c615c40f4819" providerId="ADAL" clId="{6AA770B2-73DB-45BB-8C92-0F6CB21109C5}" dt="2023-08-25T04:03:07.487" v="2409" actId="478"/>
        <pc:sldMkLst>
          <pc:docMk/>
          <pc:sldMk cId="3699444439" sldId="300"/>
        </pc:sldMkLst>
        <pc:spChg chg="mod">
          <ac:chgData name="Peter, Deepthi SBOBNG-PTIY/FBE" userId="6f1c6915-4437-40e9-9109-c615c40f4819" providerId="ADAL" clId="{6AA770B2-73DB-45BB-8C92-0F6CB21109C5}" dt="2023-08-25T04:00:19.263" v="2344" actId="20577"/>
          <ac:spMkLst>
            <pc:docMk/>
            <pc:sldMk cId="3699444439" sldId="300"/>
            <ac:spMk id="2" creationId="{61A3F5F4-AEE2-1D20-C7BC-D3612AFC7E29}"/>
          </ac:spMkLst>
        </pc:spChg>
        <pc:spChg chg="del mod">
          <ac:chgData name="Peter, Deepthi SBOBNG-PTIY/FBE" userId="6f1c6915-4437-40e9-9109-c615c40f4819" providerId="ADAL" clId="{6AA770B2-73DB-45BB-8C92-0F6CB21109C5}" dt="2023-08-25T04:03:07.487" v="2409" actId="478"/>
          <ac:spMkLst>
            <pc:docMk/>
            <pc:sldMk cId="3699444439" sldId="300"/>
            <ac:spMk id="3" creationId="{62487998-7D10-C709-EEA3-FE07F806B2ED}"/>
          </ac:spMkLst>
        </pc:spChg>
        <pc:picChg chg="add mod">
          <ac:chgData name="Peter, Deepthi SBOBNG-PTIY/FBE" userId="6f1c6915-4437-40e9-9109-c615c40f4819" providerId="ADAL" clId="{6AA770B2-73DB-45BB-8C92-0F6CB21109C5}" dt="2023-08-25T04:02:44.011" v="2407" actId="1076"/>
          <ac:picMkLst>
            <pc:docMk/>
            <pc:sldMk cId="3699444439" sldId="300"/>
            <ac:picMk id="5" creationId="{841F4553-56D9-89FF-1F85-0389A4D38BC9}"/>
          </ac:picMkLst>
        </pc:picChg>
        <pc:picChg chg="add mod">
          <ac:chgData name="Peter, Deepthi SBOBNG-PTIY/FBE" userId="6f1c6915-4437-40e9-9109-c615c40f4819" providerId="ADAL" clId="{6AA770B2-73DB-45BB-8C92-0F6CB21109C5}" dt="2023-08-25T04:02:49.370" v="2408" actId="1076"/>
          <ac:picMkLst>
            <pc:docMk/>
            <pc:sldMk cId="3699444439" sldId="300"/>
            <ac:picMk id="7" creationId="{0D8D579F-1869-C557-1231-3960027334B5}"/>
          </ac:picMkLst>
        </pc:picChg>
      </pc:sldChg>
      <pc:sldChg chg="new del">
        <pc:chgData name="Peter, Deepthi SBOBNG-PTIY/FBE" userId="6f1c6915-4437-40e9-9109-c615c40f4819" providerId="ADAL" clId="{6AA770B2-73DB-45BB-8C92-0F6CB21109C5}" dt="2023-08-25T09:49:59.574" v="2412" actId="47"/>
        <pc:sldMkLst>
          <pc:docMk/>
          <pc:sldMk cId="1986610377" sldId="301"/>
        </pc:sldMkLst>
      </pc:sldChg>
      <pc:sldChg chg="modSp add mod">
        <pc:chgData name="Peter, Deepthi SBOBNG-PTIY/FBE" userId="6f1c6915-4437-40e9-9109-c615c40f4819" providerId="ADAL" clId="{6AA770B2-73DB-45BB-8C92-0F6CB21109C5}" dt="2023-08-25T10:16:01.185" v="2609" actId="20577"/>
        <pc:sldMkLst>
          <pc:docMk/>
          <pc:sldMk cId="855840889" sldId="302"/>
        </pc:sldMkLst>
        <pc:spChg chg="mod">
          <ac:chgData name="Peter, Deepthi SBOBNG-PTIY/FBE" userId="6f1c6915-4437-40e9-9109-c615c40f4819" providerId="ADAL" clId="{6AA770B2-73DB-45BB-8C92-0F6CB21109C5}" dt="2023-08-25T09:51:04.409" v="2437" actId="20577"/>
          <ac:spMkLst>
            <pc:docMk/>
            <pc:sldMk cId="855840889" sldId="302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6AA770B2-73DB-45BB-8C92-0F6CB21109C5}" dt="2023-08-25T10:16:01.185" v="2609" actId="20577"/>
          <ac:spMkLst>
            <pc:docMk/>
            <pc:sldMk cId="855840889" sldId="302"/>
            <ac:spMk id="3" creationId="{62487998-7D10-C709-EEA3-FE07F806B2ED}"/>
          </ac:spMkLst>
        </pc:spChg>
      </pc:sldChg>
      <pc:sldChg chg="addSp delSp modSp add mod">
        <pc:chgData name="Peter, Deepthi SBOBNG-PTIY/FBE" userId="6f1c6915-4437-40e9-9109-c615c40f4819" providerId="ADAL" clId="{6AA770B2-73DB-45BB-8C92-0F6CB21109C5}" dt="2023-08-25T10:54:39.208" v="2746" actId="1036"/>
        <pc:sldMkLst>
          <pc:docMk/>
          <pc:sldMk cId="3206362700" sldId="303"/>
        </pc:sldMkLst>
        <pc:spChg chg="del mod">
          <ac:chgData name="Peter, Deepthi SBOBNG-PTIY/FBE" userId="6f1c6915-4437-40e9-9109-c615c40f4819" providerId="ADAL" clId="{6AA770B2-73DB-45BB-8C92-0F6CB21109C5}" dt="2023-08-25T10:43:37.215" v="2679" actId="478"/>
          <ac:spMkLst>
            <pc:docMk/>
            <pc:sldMk cId="3206362700" sldId="303"/>
            <ac:spMk id="2" creationId="{61A3F5F4-AEE2-1D20-C7BC-D3612AFC7E29}"/>
          </ac:spMkLst>
        </pc:spChg>
        <pc:spChg chg="del mod">
          <ac:chgData name="Peter, Deepthi SBOBNG-PTIY/FBE" userId="6f1c6915-4437-40e9-9109-c615c40f4819" providerId="ADAL" clId="{6AA770B2-73DB-45BB-8C92-0F6CB21109C5}" dt="2023-08-25T10:43:13.650" v="2617" actId="478"/>
          <ac:spMkLst>
            <pc:docMk/>
            <pc:sldMk cId="3206362700" sldId="303"/>
            <ac:spMk id="3" creationId="{62487998-7D10-C709-EEA3-FE07F806B2ED}"/>
          </ac:spMkLst>
        </pc:spChg>
        <pc:spChg chg="add mod">
          <ac:chgData name="Peter, Deepthi SBOBNG-PTIY/FBE" userId="6f1c6915-4437-40e9-9109-c615c40f4819" providerId="ADAL" clId="{6AA770B2-73DB-45BB-8C92-0F6CB21109C5}" dt="2023-08-25T10:52:27.840" v="2716" actId="2711"/>
          <ac:spMkLst>
            <pc:docMk/>
            <pc:sldMk cId="3206362700" sldId="303"/>
            <ac:spMk id="8" creationId="{189B52F5-EED0-D35B-8854-B58F0FF62030}"/>
          </ac:spMkLst>
        </pc:spChg>
        <pc:spChg chg="add mod">
          <ac:chgData name="Peter, Deepthi SBOBNG-PTIY/FBE" userId="6f1c6915-4437-40e9-9109-c615c40f4819" providerId="ADAL" clId="{6AA770B2-73DB-45BB-8C92-0F6CB21109C5}" dt="2023-08-25T10:52:53.118" v="2734" actId="20577"/>
          <ac:spMkLst>
            <pc:docMk/>
            <pc:sldMk cId="3206362700" sldId="303"/>
            <ac:spMk id="9" creationId="{B0028D59-D778-FB0D-B54E-21F7F6B3C4E9}"/>
          </ac:spMkLst>
        </pc:spChg>
        <pc:picChg chg="add mod">
          <ac:chgData name="Peter, Deepthi SBOBNG-PTIY/FBE" userId="6f1c6915-4437-40e9-9109-c615c40f4819" providerId="ADAL" clId="{6AA770B2-73DB-45BB-8C92-0F6CB21109C5}" dt="2023-08-25T10:54:35.313" v="2740" actId="1035"/>
          <ac:picMkLst>
            <pc:docMk/>
            <pc:sldMk cId="3206362700" sldId="303"/>
            <ac:picMk id="5" creationId="{7B2EE3CC-299B-70BA-9DE1-E1495798348D}"/>
          </ac:picMkLst>
        </pc:picChg>
        <pc:picChg chg="add mod">
          <ac:chgData name="Peter, Deepthi SBOBNG-PTIY/FBE" userId="6f1c6915-4437-40e9-9109-c615c40f4819" providerId="ADAL" clId="{6AA770B2-73DB-45BB-8C92-0F6CB21109C5}" dt="2023-08-25T10:54:39.208" v="2746" actId="1036"/>
          <ac:picMkLst>
            <pc:docMk/>
            <pc:sldMk cId="3206362700" sldId="303"/>
            <ac:picMk id="7" creationId="{F60F8820-F811-E03F-9D0E-028D6BA4196A}"/>
          </ac:picMkLst>
        </pc:picChg>
      </pc:sldChg>
      <pc:sldChg chg="new del">
        <pc:chgData name="Peter, Deepthi SBOBNG-PTIY/FBE" userId="6f1c6915-4437-40e9-9109-c615c40f4819" providerId="ADAL" clId="{6AA770B2-73DB-45BB-8C92-0F6CB21109C5}" dt="2023-08-25T10:39:22.112" v="2611" actId="2696"/>
        <pc:sldMkLst>
          <pc:docMk/>
          <pc:sldMk cId="3871017575" sldId="303"/>
        </pc:sldMkLst>
      </pc:sldChg>
      <pc:sldMasterChg chg="addSldLayout delSldLayout">
        <pc:chgData name="Peter, Deepthi SBOBNG-PTIY/FBE" userId="6f1c6915-4437-40e9-9109-c615c40f4819" providerId="ADAL" clId="{6AA770B2-73DB-45BB-8C92-0F6CB21109C5}" dt="2023-08-24T17:23:16.725" v="2132" actId="47"/>
        <pc:sldMasterMkLst>
          <pc:docMk/>
          <pc:sldMasterMk cId="0" sldId="2147483660"/>
        </pc:sldMasterMkLst>
        <pc:sldLayoutChg chg="add del">
          <pc:chgData name="Peter, Deepthi SBOBNG-PTIY/FBE" userId="6f1c6915-4437-40e9-9109-c615c40f4819" providerId="ADAL" clId="{6AA770B2-73DB-45BB-8C92-0F6CB21109C5}" dt="2023-08-24T17:23:16.725" v="2132" actId="47"/>
          <pc:sldLayoutMkLst>
            <pc:docMk/>
            <pc:sldMasterMk cId="0" sldId="2147483660"/>
            <pc:sldLayoutMk cId="0" sldId="2147483648"/>
          </pc:sldLayoutMkLst>
        </pc:sldLayoutChg>
      </pc:sldMasterChg>
      <pc:sldMasterChg chg="add del addSldLayout delSldLayout">
        <pc:chgData name="Peter, Deepthi SBOBNG-PTIY/FBE" userId="6f1c6915-4437-40e9-9109-c615c40f4819" providerId="ADAL" clId="{6AA770B2-73DB-45BB-8C92-0F6CB21109C5}" dt="2023-08-24T17:23:09.986" v="2131" actId="47"/>
        <pc:sldMasterMkLst>
          <pc:docMk/>
          <pc:sldMasterMk cId="0" sldId="2147483661"/>
        </pc:sldMasterMkLst>
        <pc:sldLayoutChg chg="add del">
          <pc:chgData name="Peter, Deepthi SBOBNG-PTIY/FBE" userId="6f1c6915-4437-40e9-9109-c615c40f4819" providerId="ADAL" clId="{6AA770B2-73DB-45BB-8C92-0F6CB21109C5}" dt="2023-08-24T17:23:09.986" v="2131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Testing (23/08/2023)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3134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Software testing?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activity carried out to identify bugs/defects/errors in a software system under development in order to provide error-free software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SDLC and STLC, different phases of STLC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and dynamic testing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box, grey box and black box testing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testing to reduce manual effort involved in testing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 to test logically isolated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DevOps (24/08/2023)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3134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DevOps for speedy delivery of software to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DevOps lifecycle – continuous development, integration, testing deployment, monitoring, feedback and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various DevOps tools – Jenkins, Nagios, Git</a:t>
            </a:r>
            <a:r>
              <a:rPr lang="en-US" sz="160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Ansible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Cloud Computing (25/08/2023)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3134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and its characteristics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service models (IaaS, PaaS, SaaS)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GitHub account, create a repository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VM on Azure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actions</a:t>
            </a: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EE3CC-299B-70BA-9DE1-E1495798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8" y="1476948"/>
            <a:ext cx="4359962" cy="2390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F8820-F811-E03F-9D0E-028D6BA4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09" y="1527231"/>
            <a:ext cx="4375031" cy="219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B52F5-EED0-D35B-8854-B58F0FF62030}"/>
              </a:ext>
            </a:extLst>
          </p:cNvPr>
          <p:cNvSpPr txBox="1"/>
          <p:nvPr/>
        </p:nvSpPr>
        <p:spPr>
          <a:xfrm>
            <a:off x="1701766" y="4002157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GitHub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8D59-D778-FB0D-B54E-21F7F6B3C4E9}"/>
              </a:ext>
            </a:extLst>
          </p:cNvPr>
          <p:cNvSpPr txBox="1"/>
          <p:nvPr/>
        </p:nvSpPr>
        <p:spPr>
          <a:xfrm>
            <a:off x="6255693" y="403677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VM on Azure</a:t>
            </a:r>
          </a:p>
        </p:txBody>
      </p:sp>
    </p:spTree>
    <p:extLst>
      <p:ext uri="{BB962C8B-B14F-4D97-AF65-F5344CB8AC3E}">
        <p14:creationId xmlns:p14="http://schemas.microsoft.com/office/powerpoint/2010/main" val="320636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8BF-8328-C716-0330-6ED210A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9" y="462716"/>
            <a:ext cx="8520600" cy="572700"/>
          </a:xfrm>
        </p:spPr>
        <p:txBody>
          <a:bodyPr/>
          <a:lstStyle/>
          <a:p>
            <a:r>
              <a:rPr lang="en-US" b="1" dirty="0">
                <a:latin typeface="Fira Sans Extra Condensed" panose="020B0503050000020004" pitchFamily="34" charset="0"/>
              </a:rPr>
              <a:t>Timeline</a:t>
            </a:r>
          </a:p>
        </p:txBody>
      </p:sp>
      <p:sp>
        <p:nvSpPr>
          <p:cNvPr id="3" name="Google Shape;132;p16">
            <a:extLst>
              <a:ext uri="{FF2B5EF4-FFF2-40B4-BE49-F238E27FC236}">
                <a16:creationId xmlns:a16="http://schemas.microsoft.com/office/drawing/2014/main" id="{8BA88FBB-A74F-035C-4BEE-1D25AF04DE0E}"/>
              </a:ext>
            </a:extLst>
          </p:cNvPr>
          <p:cNvSpPr/>
          <p:nvPr/>
        </p:nvSpPr>
        <p:spPr>
          <a:xfrm>
            <a:off x="761705" y="2386838"/>
            <a:ext cx="1085411" cy="1085411"/>
          </a:xfrm>
          <a:custGeom>
            <a:avLst/>
            <a:gdLst/>
            <a:ahLst/>
            <a:cxnLst/>
            <a:rect l="l" t="t" r="r" b="b"/>
            <a:pathLst>
              <a:path w="10921" h="10921" extrusionOk="0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3;p16">
            <a:extLst>
              <a:ext uri="{FF2B5EF4-FFF2-40B4-BE49-F238E27FC236}">
                <a16:creationId xmlns:a16="http://schemas.microsoft.com/office/drawing/2014/main" id="{B5A7FC4E-8E27-7AA3-5DC0-B490C64398DB}"/>
              </a:ext>
            </a:extLst>
          </p:cNvPr>
          <p:cNvSpPr/>
          <p:nvPr/>
        </p:nvSpPr>
        <p:spPr>
          <a:xfrm>
            <a:off x="731735" y="2360799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013E46D4-9C27-B370-6D69-E43579867F87}"/>
              </a:ext>
            </a:extLst>
          </p:cNvPr>
          <p:cNvSpPr/>
          <p:nvPr/>
        </p:nvSpPr>
        <p:spPr>
          <a:xfrm>
            <a:off x="356453" y="2291725"/>
            <a:ext cx="1900885" cy="642242"/>
          </a:xfrm>
          <a:custGeom>
            <a:avLst/>
            <a:gdLst/>
            <a:ahLst/>
            <a:cxnLst/>
            <a:rect l="l" t="t" r="r" b="b"/>
            <a:pathLst>
              <a:path w="19126" h="6462" extrusionOk="0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705509AD-2A47-6F5D-258E-79910230B436}"/>
              </a:ext>
            </a:extLst>
          </p:cNvPr>
          <p:cNvSpPr/>
          <p:nvPr/>
        </p:nvSpPr>
        <p:spPr>
          <a:xfrm>
            <a:off x="325048" y="2897286"/>
            <a:ext cx="65695" cy="65099"/>
          </a:xfrm>
          <a:custGeom>
            <a:avLst/>
            <a:gdLst/>
            <a:ahLst/>
            <a:cxnLst/>
            <a:rect l="l" t="t" r="r" b="b"/>
            <a:pathLst>
              <a:path w="661" h="655" extrusionOk="0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;p16">
            <a:extLst>
              <a:ext uri="{FF2B5EF4-FFF2-40B4-BE49-F238E27FC236}">
                <a16:creationId xmlns:a16="http://schemas.microsoft.com/office/drawing/2014/main" id="{644FB838-1294-3CF8-A0EF-467E494A7281}"/>
              </a:ext>
            </a:extLst>
          </p:cNvPr>
          <p:cNvSpPr/>
          <p:nvPr/>
        </p:nvSpPr>
        <p:spPr>
          <a:xfrm>
            <a:off x="2223616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30EEBCBB-404C-C82B-95A1-AB8BAE95CE9B}"/>
              </a:ext>
            </a:extLst>
          </p:cNvPr>
          <p:cNvSpPr/>
          <p:nvPr/>
        </p:nvSpPr>
        <p:spPr>
          <a:xfrm>
            <a:off x="2372099" y="2495368"/>
            <a:ext cx="1085411" cy="1086007"/>
          </a:xfrm>
          <a:custGeom>
            <a:avLst/>
            <a:gdLst/>
            <a:ahLst/>
            <a:cxnLst/>
            <a:rect l="l" t="t" r="r" b="b"/>
            <a:pathLst>
              <a:path w="10921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3964A40C-7035-7007-6BC2-DD2656971B75}"/>
              </a:ext>
            </a:extLst>
          </p:cNvPr>
          <p:cNvSpPr/>
          <p:nvPr/>
        </p:nvSpPr>
        <p:spPr>
          <a:xfrm>
            <a:off x="2345961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9;p16">
            <a:extLst>
              <a:ext uri="{FF2B5EF4-FFF2-40B4-BE49-F238E27FC236}">
                <a16:creationId xmlns:a16="http://schemas.microsoft.com/office/drawing/2014/main" id="{10D7CAE6-C667-02FD-0477-C2D7B1FBA5C6}"/>
              </a:ext>
            </a:extLst>
          </p:cNvPr>
          <p:cNvSpPr/>
          <p:nvPr/>
        </p:nvSpPr>
        <p:spPr>
          <a:xfrm>
            <a:off x="1957958" y="3034241"/>
            <a:ext cx="1900985" cy="642242"/>
          </a:xfrm>
          <a:custGeom>
            <a:avLst/>
            <a:gdLst/>
            <a:ahLst/>
            <a:cxnLst/>
            <a:rect l="l" t="t" r="r" b="b"/>
            <a:pathLst>
              <a:path w="19127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0;p16">
            <a:extLst>
              <a:ext uri="{FF2B5EF4-FFF2-40B4-BE49-F238E27FC236}">
                <a16:creationId xmlns:a16="http://schemas.microsoft.com/office/drawing/2014/main" id="{7F2E1281-B7CE-1B33-CECB-4B2CB1986735}"/>
              </a:ext>
            </a:extLst>
          </p:cNvPr>
          <p:cNvSpPr/>
          <p:nvPr/>
        </p:nvSpPr>
        <p:spPr>
          <a:xfrm>
            <a:off x="3825121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1;p16">
            <a:extLst>
              <a:ext uri="{FF2B5EF4-FFF2-40B4-BE49-F238E27FC236}">
                <a16:creationId xmlns:a16="http://schemas.microsoft.com/office/drawing/2014/main" id="{7B145BA4-375F-51E8-86AF-25A98E70D239}"/>
              </a:ext>
            </a:extLst>
          </p:cNvPr>
          <p:cNvSpPr/>
          <p:nvPr/>
        </p:nvSpPr>
        <p:spPr>
          <a:xfrm>
            <a:off x="1926651" y="3005816"/>
            <a:ext cx="65596" cy="65099"/>
          </a:xfrm>
          <a:custGeom>
            <a:avLst/>
            <a:gdLst/>
            <a:ahLst/>
            <a:cxnLst/>
            <a:rect l="l" t="t" r="r" b="b"/>
            <a:pathLst>
              <a:path w="660" h="655" extrusionOk="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2;p16">
            <a:extLst>
              <a:ext uri="{FF2B5EF4-FFF2-40B4-BE49-F238E27FC236}">
                <a16:creationId xmlns:a16="http://schemas.microsoft.com/office/drawing/2014/main" id="{B688AF18-4099-56FD-7A31-0A6EC7932BDB}"/>
              </a:ext>
            </a:extLst>
          </p:cNvPr>
          <p:cNvSpPr/>
          <p:nvPr/>
        </p:nvSpPr>
        <p:spPr>
          <a:xfrm>
            <a:off x="3977082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3;p16">
            <a:extLst>
              <a:ext uri="{FF2B5EF4-FFF2-40B4-BE49-F238E27FC236}">
                <a16:creationId xmlns:a16="http://schemas.microsoft.com/office/drawing/2014/main" id="{A157B465-394F-6EA3-3422-87BAC9BFE5B0}"/>
              </a:ext>
            </a:extLst>
          </p:cNvPr>
          <p:cNvSpPr/>
          <p:nvPr/>
        </p:nvSpPr>
        <p:spPr>
          <a:xfrm>
            <a:off x="3950943" y="2360799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;p16">
            <a:extLst>
              <a:ext uri="{FF2B5EF4-FFF2-40B4-BE49-F238E27FC236}">
                <a16:creationId xmlns:a16="http://schemas.microsoft.com/office/drawing/2014/main" id="{7C2A67B0-26DE-A076-97EE-7094824CFB77}"/>
              </a:ext>
            </a:extLst>
          </p:cNvPr>
          <p:cNvSpPr/>
          <p:nvPr/>
        </p:nvSpPr>
        <p:spPr>
          <a:xfrm>
            <a:off x="3575662" y="2291725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5;p16">
            <a:extLst>
              <a:ext uri="{FF2B5EF4-FFF2-40B4-BE49-F238E27FC236}">
                <a16:creationId xmlns:a16="http://schemas.microsoft.com/office/drawing/2014/main" id="{6D256D61-612E-3A3B-1ACB-B3530416BACE}"/>
              </a:ext>
            </a:extLst>
          </p:cNvPr>
          <p:cNvSpPr/>
          <p:nvPr/>
        </p:nvSpPr>
        <p:spPr>
          <a:xfrm>
            <a:off x="3544952" y="289728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6;p16">
            <a:extLst>
              <a:ext uri="{FF2B5EF4-FFF2-40B4-BE49-F238E27FC236}">
                <a16:creationId xmlns:a16="http://schemas.microsoft.com/office/drawing/2014/main" id="{0ED2DDC3-1FEA-EF5F-5A5D-CB4B271E3469}"/>
              </a:ext>
            </a:extLst>
          </p:cNvPr>
          <p:cNvSpPr/>
          <p:nvPr/>
        </p:nvSpPr>
        <p:spPr>
          <a:xfrm>
            <a:off x="5442925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7;p16">
            <a:extLst>
              <a:ext uri="{FF2B5EF4-FFF2-40B4-BE49-F238E27FC236}">
                <a16:creationId xmlns:a16="http://schemas.microsoft.com/office/drawing/2014/main" id="{3B5BBC4D-E6CE-1E8B-05AE-871E4571CE7E}"/>
              </a:ext>
            </a:extLst>
          </p:cNvPr>
          <p:cNvSpPr/>
          <p:nvPr/>
        </p:nvSpPr>
        <p:spPr>
          <a:xfrm>
            <a:off x="5591407" y="2495368"/>
            <a:ext cx="1085908" cy="1086007"/>
          </a:xfrm>
          <a:custGeom>
            <a:avLst/>
            <a:gdLst/>
            <a:ahLst/>
            <a:cxnLst/>
            <a:rect l="l" t="t" r="r" b="b"/>
            <a:pathLst>
              <a:path w="10926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8;p16">
            <a:extLst>
              <a:ext uri="{FF2B5EF4-FFF2-40B4-BE49-F238E27FC236}">
                <a16:creationId xmlns:a16="http://schemas.microsoft.com/office/drawing/2014/main" id="{41617757-079F-D33B-736C-718D20F60C81}"/>
              </a:ext>
            </a:extLst>
          </p:cNvPr>
          <p:cNvSpPr/>
          <p:nvPr/>
        </p:nvSpPr>
        <p:spPr>
          <a:xfrm>
            <a:off x="5565865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9;p16">
            <a:extLst>
              <a:ext uri="{FF2B5EF4-FFF2-40B4-BE49-F238E27FC236}">
                <a16:creationId xmlns:a16="http://schemas.microsoft.com/office/drawing/2014/main" id="{AD9BD138-9C32-EAFB-A309-406DA135C56A}"/>
              </a:ext>
            </a:extLst>
          </p:cNvPr>
          <p:cNvSpPr/>
          <p:nvPr/>
        </p:nvSpPr>
        <p:spPr>
          <a:xfrm>
            <a:off x="5177266" y="3034241"/>
            <a:ext cx="1901482" cy="642242"/>
          </a:xfrm>
          <a:custGeom>
            <a:avLst/>
            <a:gdLst/>
            <a:ahLst/>
            <a:cxnLst/>
            <a:rect l="l" t="t" r="r" b="b"/>
            <a:pathLst>
              <a:path w="19132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0;p16">
            <a:extLst>
              <a:ext uri="{FF2B5EF4-FFF2-40B4-BE49-F238E27FC236}">
                <a16:creationId xmlns:a16="http://schemas.microsoft.com/office/drawing/2014/main" id="{69D72C4C-C422-7D28-4717-A1F418ED23A5}"/>
              </a:ext>
            </a:extLst>
          </p:cNvPr>
          <p:cNvSpPr/>
          <p:nvPr/>
        </p:nvSpPr>
        <p:spPr>
          <a:xfrm>
            <a:off x="7044429" y="300581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1;p16">
            <a:extLst>
              <a:ext uri="{FF2B5EF4-FFF2-40B4-BE49-F238E27FC236}">
                <a16:creationId xmlns:a16="http://schemas.microsoft.com/office/drawing/2014/main" id="{2BFD1158-FEAD-7428-437B-C9F5D9B314DE}"/>
              </a:ext>
            </a:extLst>
          </p:cNvPr>
          <p:cNvSpPr/>
          <p:nvPr/>
        </p:nvSpPr>
        <p:spPr>
          <a:xfrm>
            <a:off x="5146457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58040EB7-E2C0-960B-486F-26E042F45481}"/>
              </a:ext>
            </a:extLst>
          </p:cNvPr>
          <p:cNvSpPr txBox="1"/>
          <p:nvPr/>
        </p:nvSpPr>
        <p:spPr>
          <a:xfrm>
            <a:off x="731729" y="2587979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82;p16">
            <a:extLst>
              <a:ext uri="{FF2B5EF4-FFF2-40B4-BE49-F238E27FC236}">
                <a16:creationId xmlns:a16="http://schemas.microsoft.com/office/drawing/2014/main" id="{4AF8C772-045B-3DCF-D12B-826C45542481}"/>
              </a:ext>
            </a:extLst>
          </p:cNvPr>
          <p:cNvSpPr txBox="1"/>
          <p:nvPr/>
        </p:nvSpPr>
        <p:spPr>
          <a:xfrm>
            <a:off x="3963820" y="2679106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DMBS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nd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83;p16">
            <a:extLst>
              <a:ext uri="{FF2B5EF4-FFF2-40B4-BE49-F238E27FC236}">
                <a16:creationId xmlns:a16="http://schemas.microsoft.com/office/drawing/2014/main" id="{CA4860B6-B629-7431-E29F-55F3941BED1A}"/>
              </a:ext>
            </a:extLst>
          </p:cNvPr>
          <p:cNvSpPr txBox="1"/>
          <p:nvPr/>
        </p:nvSpPr>
        <p:spPr>
          <a:xfrm>
            <a:off x="5587393" y="2735663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rd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84;p16">
            <a:extLst>
              <a:ext uri="{FF2B5EF4-FFF2-40B4-BE49-F238E27FC236}">
                <a16:creationId xmlns:a16="http://schemas.microsoft.com/office/drawing/2014/main" id="{364A6125-384D-2EA0-D481-7D31E9CB61BA}"/>
              </a:ext>
            </a:extLst>
          </p:cNvPr>
          <p:cNvSpPr txBox="1"/>
          <p:nvPr/>
        </p:nvSpPr>
        <p:spPr>
          <a:xfrm>
            <a:off x="2342480" y="263801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Warehouse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</a:p>
        </p:txBody>
      </p:sp>
      <p:sp>
        <p:nvSpPr>
          <p:cNvPr id="33" name="Google Shape;142;p16">
            <a:extLst>
              <a:ext uri="{FF2B5EF4-FFF2-40B4-BE49-F238E27FC236}">
                <a16:creationId xmlns:a16="http://schemas.microsoft.com/office/drawing/2014/main" id="{D63D09FA-EABB-086B-8461-1AE2473FB5E6}"/>
              </a:ext>
            </a:extLst>
          </p:cNvPr>
          <p:cNvSpPr/>
          <p:nvPr/>
        </p:nvSpPr>
        <p:spPr>
          <a:xfrm>
            <a:off x="7228747" y="2391261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3;p16">
            <a:extLst>
              <a:ext uri="{FF2B5EF4-FFF2-40B4-BE49-F238E27FC236}">
                <a16:creationId xmlns:a16="http://schemas.microsoft.com/office/drawing/2014/main" id="{7D545A35-9677-1F79-926D-A6840A8861AB}"/>
              </a:ext>
            </a:extLst>
          </p:cNvPr>
          <p:cNvSpPr/>
          <p:nvPr/>
        </p:nvSpPr>
        <p:spPr>
          <a:xfrm>
            <a:off x="7198067" y="2365222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4;p16">
            <a:extLst>
              <a:ext uri="{FF2B5EF4-FFF2-40B4-BE49-F238E27FC236}">
                <a16:creationId xmlns:a16="http://schemas.microsoft.com/office/drawing/2014/main" id="{5928D0A8-E493-294F-D170-B4BDFD665C46}"/>
              </a:ext>
            </a:extLst>
          </p:cNvPr>
          <p:cNvSpPr/>
          <p:nvPr/>
        </p:nvSpPr>
        <p:spPr>
          <a:xfrm>
            <a:off x="6822786" y="2296148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5;p16">
            <a:extLst>
              <a:ext uri="{FF2B5EF4-FFF2-40B4-BE49-F238E27FC236}">
                <a16:creationId xmlns:a16="http://schemas.microsoft.com/office/drawing/2014/main" id="{6F6FC6D1-EEC8-DAF9-A4BF-B2903E00F8AE}"/>
              </a:ext>
            </a:extLst>
          </p:cNvPr>
          <p:cNvSpPr/>
          <p:nvPr/>
        </p:nvSpPr>
        <p:spPr>
          <a:xfrm>
            <a:off x="6792076" y="2901709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6;p16">
            <a:extLst>
              <a:ext uri="{FF2B5EF4-FFF2-40B4-BE49-F238E27FC236}">
                <a16:creationId xmlns:a16="http://schemas.microsoft.com/office/drawing/2014/main" id="{DE715DA7-D4B9-9ACF-AD1E-ECC2047675E2}"/>
              </a:ext>
            </a:extLst>
          </p:cNvPr>
          <p:cNvSpPr/>
          <p:nvPr/>
        </p:nvSpPr>
        <p:spPr>
          <a:xfrm>
            <a:off x="8690049" y="2901709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2;p16">
            <a:extLst>
              <a:ext uri="{FF2B5EF4-FFF2-40B4-BE49-F238E27FC236}">
                <a16:creationId xmlns:a16="http://schemas.microsoft.com/office/drawing/2014/main" id="{7BA73819-5EA2-70FE-9EB9-EFEBF9D58E8F}"/>
              </a:ext>
            </a:extLst>
          </p:cNvPr>
          <p:cNvSpPr txBox="1"/>
          <p:nvPr/>
        </p:nvSpPr>
        <p:spPr>
          <a:xfrm>
            <a:off x="7210944" y="2683529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DevOps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24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04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Soft Skills (14/08/2023)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-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Professionalism and etiquette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Understood the difference between a college setting and a corporate setting through an activity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yourself in a polished way, be willing to contribute and take responsibility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Dress appropriately, follow the dress code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management and punctuality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tasks effectively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be on time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Commitment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 out when you need help</a:t>
            </a: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do not delay tasks because you did not know how to do them</a:t>
            </a: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Soft Skills (16/08/2023)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Chat, Call and Video Call etiquette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appropriate greetings when reaching out to someone through chat, call or video call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con</a:t>
            </a: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cise and to the point</a:t>
            </a:r>
            <a:endParaRPr lang="en-US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Listening vs. hearing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an activity similar to Chinese whisper – taught us to be attentive and listen to others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 team activity to understand the importance of teamwork</a:t>
            </a: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Soft Skills (17/08/2023)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etiquette – the right way to write an email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skills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Listen, understand and empathize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ody language and voice are important while communicating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skills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modulation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language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 gestures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it interactive</a:t>
            </a:r>
          </a:p>
        </p:txBody>
      </p:sp>
    </p:spTree>
    <p:extLst>
      <p:ext uri="{BB962C8B-B14F-4D97-AF65-F5344CB8AC3E}">
        <p14:creationId xmlns:p14="http://schemas.microsoft.com/office/powerpoint/2010/main" val="42176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Business Analysis and Agile (18/08/2023)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business analysis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Enabling change in an organizational context by defining needs and recommending valuable solutions</a:t>
            </a:r>
            <a:endParaRPr lang="en-US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 – functional and non-functional requirements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models – waterfall, iterative, agile, etc.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&amp; Scrum – various terminologies like sprint, scrum master, stand up meetings, stakeholders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scrum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development process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problem resolution</a:t>
            </a:r>
          </a:p>
        </p:txBody>
      </p:sp>
    </p:spTree>
    <p:extLst>
      <p:ext uri="{BB962C8B-B14F-4D97-AF65-F5344CB8AC3E}">
        <p14:creationId xmlns:p14="http://schemas.microsoft.com/office/powerpoint/2010/main" val="69240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Business Analysis and Agile (21/08/2023)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3134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the processes involved in a </a:t>
            </a: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stand-up meeting with scrum master, product owner, business analyst, development team, etc. through a team activity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acklogs – sprint backlog and product backlog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DevOps – Hands-on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various features of Azure DevOps – create organization, project, sprint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epics, user stories, tasks and issues to the backlog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test plans and run tests on the tasks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tasks on Kanban board</a:t>
            </a:r>
          </a:p>
        </p:txBody>
      </p:sp>
    </p:spTree>
    <p:extLst>
      <p:ext uri="{BB962C8B-B14F-4D97-AF65-F5344CB8AC3E}">
        <p14:creationId xmlns:p14="http://schemas.microsoft.com/office/powerpoint/2010/main" val="37764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DevOps (21/08/2023)</a:t>
            </a:r>
          </a:p>
        </p:txBody>
      </p:sp>
      <p:pic>
        <p:nvPicPr>
          <p:cNvPr id="5" name="Picture 4" descr="Azure DevOps dashboard&#10;">
            <a:extLst>
              <a:ext uri="{FF2B5EF4-FFF2-40B4-BE49-F238E27FC236}">
                <a16:creationId xmlns:a16="http://schemas.microsoft.com/office/drawing/2014/main" id="{841F4553-56D9-89FF-1F85-0389A4D3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3" y="1833562"/>
            <a:ext cx="4389137" cy="234087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8D579F-1869-C557-1231-39600273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33562"/>
            <a:ext cx="4415006" cy="23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DBMS (22/08/2023)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3134"/>
            <a:ext cx="8520600" cy="3416400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and database management system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DDL, DML, DQL, DCL, TCL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– SELECT, WHERE, ORDER BY, GROUP BY, HAVING etc.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session on SQL, executed simple queries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8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– 1NF, 2NF, 3NF, BCNF, 4NF, 5NF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Fira Sans Extra Condensed" panose="020B08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 – Inner join, full outer join, left join, right join, cross join</a:t>
            </a:r>
          </a:p>
        </p:txBody>
      </p:sp>
    </p:spTree>
    <p:extLst>
      <p:ext uri="{BB962C8B-B14F-4D97-AF65-F5344CB8AC3E}">
        <p14:creationId xmlns:p14="http://schemas.microsoft.com/office/powerpoint/2010/main" val="352220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620</Words>
  <Application>Microsoft Office PowerPoint</Application>
  <PresentationFormat>On-screen Show (16:9)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Fira Sans Extra Condensed</vt:lpstr>
      <vt:lpstr>Proxima Nova</vt:lpstr>
      <vt:lpstr>Proxima Nova Semibold</vt:lpstr>
      <vt:lpstr>Symbol</vt:lpstr>
      <vt:lpstr>Customer Journey Map by Slidesgo</vt:lpstr>
      <vt:lpstr>Slidesgo Final Pages</vt:lpstr>
      <vt:lpstr>PowerPoint Presentation</vt:lpstr>
      <vt:lpstr>Timeline</vt:lpstr>
      <vt:lpstr>Soft Skills (14/08/2023)</vt:lpstr>
      <vt:lpstr>Soft Skills (16/08/2023)</vt:lpstr>
      <vt:lpstr>Soft Skills (17/08/2023)</vt:lpstr>
      <vt:lpstr>Business Analysis and Agile (18/08/2023)</vt:lpstr>
      <vt:lpstr>Business Analysis and Agile (21/08/2023)</vt:lpstr>
      <vt:lpstr>Azure DevOps (21/08/2023)</vt:lpstr>
      <vt:lpstr>DBMS (22/08/2023)</vt:lpstr>
      <vt:lpstr>Testing (23/08/2023)</vt:lpstr>
      <vt:lpstr>DevOps (24/08/2023)</vt:lpstr>
      <vt:lpstr>Cloud Computing (25/08/2023)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Peter, Deepthi SBOBNG-PTIY/FBE</cp:lastModifiedBy>
  <cp:revision>4</cp:revision>
  <dcterms:modified xsi:type="dcterms:W3CDTF">2023-08-31T06:28:48Z</dcterms:modified>
</cp:coreProperties>
</file>