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89" r:id="rId4"/>
    <p:sldId id="291" r:id="rId5"/>
    <p:sldId id="304" r:id="rId6"/>
    <p:sldId id="292" r:id="rId7"/>
    <p:sldId id="305" r:id="rId8"/>
    <p:sldId id="306" r:id="rId9"/>
    <p:sldId id="307" r:id="rId10"/>
    <p:sldId id="28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64540-8021-4DDC-BB11-19313F83B08A}" v="8" dt="2023-09-01T06:06:44.621"/>
  </p1510:revLst>
</p1510:revInfo>
</file>

<file path=ppt/tableStyles.xml><?xml version="1.0" encoding="utf-8"?>
<a:tblStyleLst xmlns:a="http://schemas.openxmlformats.org/drawingml/2006/main" def="{DE6B5510-745B-4F8E-A604-4AE56D145BFC}">
  <a:tblStyle styleId="{DE6B5510-745B-4F8E-A604-4AE56D145B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582" autoAdjust="0"/>
  </p:normalViewPr>
  <p:slideViewPr>
    <p:cSldViewPr snapToGrid="0">
      <p:cViewPr varScale="1">
        <p:scale>
          <a:sx n="96" d="100"/>
          <a:sy n="96" d="100"/>
        </p:scale>
        <p:origin x="436" y="56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, Deepthi SBOBNG-PTIY/FBE" userId="6f1c6915-4437-40e9-9109-c615c40f4819" providerId="ADAL" clId="{06564540-8021-4DDC-BB11-19313F83B08A}"/>
    <pc:docChg chg="custSel addSld delSld modSld">
      <pc:chgData name="Peter, Deepthi SBOBNG-PTIY/FBE" userId="6f1c6915-4437-40e9-9109-c615c40f4819" providerId="ADAL" clId="{06564540-8021-4DDC-BB11-19313F83B08A}" dt="2023-09-01T10:55:36.100" v="1456" actId="2710"/>
      <pc:docMkLst>
        <pc:docMk/>
      </pc:docMkLst>
      <pc:sldChg chg="addSp modSp mod">
        <pc:chgData name="Peter, Deepthi SBOBNG-PTIY/FBE" userId="6f1c6915-4437-40e9-9109-c615c40f4819" providerId="ADAL" clId="{06564540-8021-4DDC-BB11-19313F83B08A}" dt="2023-09-01T06:54:47.475" v="1172" actId="20577"/>
        <pc:sldMkLst>
          <pc:docMk/>
          <pc:sldMk cId="49044235" sldId="289"/>
        </pc:sldMkLst>
        <pc:spChg chg="mod">
          <ac:chgData name="Peter, Deepthi SBOBNG-PTIY/FBE" userId="6f1c6915-4437-40e9-9109-c615c40f4819" providerId="ADAL" clId="{06564540-8021-4DDC-BB11-19313F83B08A}" dt="2023-09-01T03:41:24.723" v="124" actId="21"/>
          <ac:spMkLst>
            <pc:docMk/>
            <pc:sldMk cId="49044235" sldId="289"/>
            <ac:spMk id="23" creationId="{58040EB7-E2C0-960B-486F-26E042F45481}"/>
          </ac:spMkLst>
        </pc:spChg>
        <pc:spChg chg="mod">
          <ac:chgData name="Peter, Deepthi SBOBNG-PTIY/FBE" userId="6f1c6915-4437-40e9-9109-c615c40f4819" providerId="ADAL" clId="{06564540-8021-4DDC-BB11-19313F83B08A}" dt="2023-09-01T06:06:40.034" v="1069" actId="1076"/>
          <ac:spMkLst>
            <pc:docMk/>
            <pc:sldMk cId="49044235" sldId="289"/>
            <ac:spMk id="24" creationId="{4AF8C772-045B-3DCF-D12B-826C45542481}"/>
          </ac:spMkLst>
        </pc:spChg>
        <pc:spChg chg="mod">
          <ac:chgData name="Peter, Deepthi SBOBNG-PTIY/FBE" userId="6f1c6915-4437-40e9-9109-c615c40f4819" providerId="ADAL" clId="{06564540-8021-4DDC-BB11-19313F83B08A}" dt="2023-09-01T03:42:24.702" v="149" actId="1035"/>
          <ac:spMkLst>
            <pc:docMk/>
            <pc:sldMk cId="49044235" sldId="289"/>
            <ac:spMk id="25" creationId="{CA4860B6-B629-7431-E29F-55F3941BED1A}"/>
          </ac:spMkLst>
        </pc:spChg>
        <pc:spChg chg="mod">
          <ac:chgData name="Peter, Deepthi SBOBNG-PTIY/FBE" userId="6f1c6915-4437-40e9-9109-c615c40f4819" providerId="ADAL" clId="{06564540-8021-4DDC-BB11-19313F83B08A}" dt="2023-09-01T03:41:32.994" v="127" actId="20577"/>
          <ac:spMkLst>
            <pc:docMk/>
            <pc:sldMk cId="49044235" sldId="289"/>
            <ac:spMk id="26" creationId="{364A6125-384D-2EA0-D481-7D31E9CB61BA}"/>
          </ac:spMkLst>
        </pc:spChg>
        <pc:spChg chg="add mod">
          <ac:chgData name="Peter, Deepthi SBOBNG-PTIY/FBE" userId="6f1c6915-4437-40e9-9109-c615c40f4819" providerId="ADAL" clId="{06564540-8021-4DDC-BB11-19313F83B08A}" dt="2023-09-01T06:54:47.475" v="1172" actId="20577"/>
          <ac:spMkLst>
            <pc:docMk/>
            <pc:sldMk cId="49044235" sldId="289"/>
            <ac:spMk id="27" creationId="{C442CAE0-4CDD-583E-A607-A3F69EB3312C}"/>
          </ac:spMkLst>
        </pc:spChg>
        <pc:spChg chg="mod">
          <ac:chgData name="Peter, Deepthi SBOBNG-PTIY/FBE" userId="6f1c6915-4437-40e9-9109-c615c40f4819" providerId="ADAL" clId="{06564540-8021-4DDC-BB11-19313F83B08A}" dt="2023-09-01T06:06:43.551" v="1070" actId="1076"/>
          <ac:spMkLst>
            <pc:docMk/>
            <pc:sldMk cId="49044235" sldId="289"/>
            <ac:spMk id="39" creationId="{7BA73819-5EA2-70FE-9EB9-EFEBF9D58E8F}"/>
          </ac:spMkLst>
        </pc:spChg>
      </pc:sldChg>
      <pc:sldChg chg="addSp modSp mod">
        <pc:chgData name="Peter, Deepthi SBOBNG-PTIY/FBE" userId="6f1c6915-4437-40e9-9109-c615c40f4819" providerId="ADAL" clId="{06564540-8021-4DDC-BB11-19313F83B08A}" dt="2023-09-01T07:01:58.140" v="1175" actId="1076"/>
        <pc:sldMkLst>
          <pc:docMk/>
          <pc:sldMk cId="3876639734" sldId="291"/>
        </pc:sldMkLst>
        <pc:spChg chg="mod">
          <ac:chgData name="Peter, Deepthi SBOBNG-PTIY/FBE" userId="6f1c6915-4437-40e9-9109-c615c40f4819" providerId="ADAL" clId="{06564540-8021-4DDC-BB11-19313F83B08A}" dt="2023-09-01T03:42:43.038" v="175" actId="20577"/>
          <ac:spMkLst>
            <pc:docMk/>
            <pc:sldMk cId="3876639734" sldId="291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06564540-8021-4DDC-BB11-19313F83B08A}" dt="2023-09-01T03:56:48.443" v="430" actId="20577"/>
          <ac:spMkLst>
            <pc:docMk/>
            <pc:sldMk cId="3876639734" sldId="291"/>
            <ac:spMk id="3" creationId="{62487998-7D10-C709-EEA3-FE07F806B2ED}"/>
          </ac:spMkLst>
        </pc:spChg>
        <pc:spChg chg="add mod">
          <ac:chgData name="Peter, Deepthi SBOBNG-PTIY/FBE" userId="6f1c6915-4437-40e9-9109-c615c40f4819" providerId="ADAL" clId="{06564540-8021-4DDC-BB11-19313F83B08A}" dt="2023-09-01T07:01:58.140" v="1175" actId="1076"/>
          <ac:spMkLst>
            <pc:docMk/>
            <pc:sldMk cId="3876639734" sldId="291"/>
            <ac:spMk id="6" creationId="{A00E99A2-014B-9DF3-B17B-21A498841001}"/>
          </ac:spMkLst>
        </pc:spChg>
        <pc:picChg chg="add mod">
          <ac:chgData name="Peter, Deepthi SBOBNG-PTIY/FBE" userId="6f1c6915-4437-40e9-9109-c615c40f4819" providerId="ADAL" clId="{06564540-8021-4DDC-BB11-19313F83B08A}" dt="2023-09-01T03:57:46.988" v="435" actId="1076"/>
          <ac:picMkLst>
            <pc:docMk/>
            <pc:sldMk cId="3876639734" sldId="291"/>
            <ac:picMk id="5" creationId="{19D1D210-3978-4174-F830-12EF61FCE8F5}"/>
          </ac:picMkLst>
        </pc:picChg>
      </pc:sldChg>
      <pc:sldChg chg="modSp mod">
        <pc:chgData name="Peter, Deepthi SBOBNG-PTIY/FBE" userId="6f1c6915-4437-40e9-9109-c615c40f4819" providerId="ADAL" clId="{06564540-8021-4DDC-BB11-19313F83B08A}" dt="2023-09-01T09:07:19.333" v="1252" actId="313"/>
        <pc:sldMkLst>
          <pc:docMk/>
          <pc:sldMk cId="1489573475" sldId="292"/>
        </pc:sldMkLst>
        <pc:spChg chg="mod">
          <ac:chgData name="Peter, Deepthi SBOBNG-PTIY/FBE" userId="6f1c6915-4437-40e9-9109-c615c40f4819" providerId="ADAL" clId="{06564540-8021-4DDC-BB11-19313F83B08A}" dt="2023-09-01T04:53:27.360" v="559" actId="20577"/>
          <ac:spMkLst>
            <pc:docMk/>
            <pc:sldMk cId="1489573475" sldId="292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06564540-8021-4DDC-BB11-19313F83B08A}" dt="2023-09-01T09:07:19.333" v="1252" actId="313"/>
          <ac:spMkLst>
            <pc:docMk/>
            <pc:sldMk cId="1489573475" sldId="292"/>
            <ac:spMk id="3" creationId="{62487998-7D10-C709-EEA3-FE07F806B2ED}"/>
          </ac:spMkLst>
        </pc:spChg>
      </pc:sldChg>
      <pc:sldChg chg="del">
        <pc:chgData name="Peter, Deepthi SBOBNG-PTIY/FBE" userId="6f1c6915-4437-40e9-9109-c615c40f4819" providerId="ADAL" clId="{06564540-8021-4DDC-BB11-19313F83B08A}" dt="2023-09-01T06:06:33.744" v="1068" actId="47"/>
        <pc:sldMkLst>
          <pc:docMk/>
          <pc:sldMk cId="4217611589" sldId="293"/>
        </pc:sldMkLst>
      </pc:sldChg>
      <pc:sldChg chg="del">
        <pc:chgData name="Peter, Deepthi SBOBNG-PTIY/FBE" userId="6f1c6915-4437-40e9-9109-c615c40f4819" providerId="ADAL" clId="{06564540-8021-4DDC-BB11-19313F83B08A}" dt="2023-09-01T06:06:33.744" v="1068" actId="47"/>
        <pc:sldMkLst>
          <pc:docMk/>
          <pc:sldMk cId="692405719" sldId="294"/>
        </pc:sldMkLst>
      </pc:sldChg>
      <pc:sldChg chg="del">
        <pc:chgData name="Peter, Deepthi SBOBNG-PTIY/FBE" userId="6f1c6915-4437-40e9-9109-c615c40f4819" providerId="ADAL" clId="{06564540-8021-4DDC-BB11-19313F83B08A}" dt="2023-09-01T06:06:33.744" v="1068" actId="47"/>
        <pc:sldMkLst>
          <pc:docMk/>
          <pc:sldMk cId="3776468520" sldId="295"/>
        </pc:sldMkLst>
      </pc:sldChg>
      <pc:sldChg chg="del">
        <pc:chgData name="Peter, Deepthi SBOBNG-PTIY/FBE" userId="6f1c6915-4437-40e9-9109-c615c40f4819" providerId="ADAL" clId="{06564540-8021-4DDC-BB11-19313F83B08A}" dt="2023-09-01T06:06:33.744" v="1068" actId="47"/>
        <pc:sldMkLst>
          <pc:docMk/>
          <pc:sldMk cId="352220098" sldId="296"/>
        </pc:sldMkLst>
      </pc:sldChg>
      <pc:sldChg chg="del">
        <pc:chgData name="Peter, Deepthi SBOBNG-PTIY/FBE" userId="6f1c6915-4437-40e9-9109-c615c40f4819" providerId="ADAL" clId="{06564540-8021-4DDC-BB11-19313F83B08A}" dt="2023-09-01T06:06:33.744" v="1068" actId="47"/>
        <pc:sldMkLst>
          <pc:docMk/>
          <pc:sldMk cId="265335080" sldId="298"/>
        </pc:sldMkLst>
      </pc:sldChg>
      <pc:sldChg chg="del">
        <pc:chgData name="Peter, Deepthi SBOBNG-PTIY/FBE" userId="6f1c6915-4437-40e9-9109-c615c40f4819" providerId="ADAL" clId="{06564540-8021-4DDC-BB11-19313F83B08A}" dt="2023-09-01T06:06:33.744" v="1068" actId="47"/>
        <pc:sldMkLst>
          <pc:docMk/>
          <pc:sldMk cId="632950619" sldId="299"/>
        </pc:sldMkLst>
      </pc:sldChg>
      <pc:sldChg chg="del">
        <pc:chgData name="Peter, Deepthi SBOBNG-PTIY/FBE" userId="6f1c6915-4437-40e9-9109-c615c40f4819" providerId="ADAL" clId="{06564540-8021-4DDC-BB11-19313F83B08A}" dt="2023-09-01T06:06:33.744" v="1068" actId="47"/>
        <pc:sldMkLst>
          <pc:docMk/>
          <pc:sldMk cId="3699444439" sldId="300"/>
        </pc:sldMkLst>
      </pc:sldChg>
      <pc:sldChg chg="del">
        <pc:chgData name="Peter, Deepthi SBOBNG-PTIY/FBE" userId="6f1c6915-4437-40e9-9109-c615c40f4819" providerId="ADAL" clId="{06564540-8021-4DDC-BB11-19313F83B08A}" dt="2023-09-01T06:06:33.744" v="1068" actId="47"/>
        <pc:sldMkLst>
          <pc:docMk/>
          <pc:sldMk cId="855840889" sldId="302"/>
        </pc:sldMkLst>
      </pc:sldChg>
      <pc:sldChg chg="del">
        <pc:chgData name="Peter, Deepthi SBOBNG-PTIY/FBE" userId="6f1c6915-4437-40e9-9109-c615c40f4819" providerId="ADAL" clId="{06564540-8021-4DDC-BB11-19313F83B08A}" dt="2023-09-01T06:06:33.744" v="1068" actId="47"/>
        <pc:sldMkLst>
          <pc:docMk/>
          <pc:sldMk cId="3206362700" sldId="303"/>
        </pc:sldMkLst>
      </pc:sldChg>
      <pc:sldChg chg="addSp delSp modSp new mod">
        <pc:chgData name="Peter, Deepthi SBOBNG-PTIY/FBE" userId="6f1c6915-4437-40e9-9109-c615c40f4819" providerId="ADAL" clId="{06564540-8021-4DDC-BB11-19313F83B08A}" dt="2023-09-01T04:52:45.532" v="520" actId="20577"/>
        <pc:sldMkLst>
          <pc:docMk/>
          <pc:sldMk cId="1995312450" sldId="304"/>
        </pc:sldMkLst>
        <pc:spChg chg="del">
          <ac:chgData name="Peter, Deepthi SBOBNG-PTIY/FBE" userId="6f1c6915-4437-40e9-9109-c615c40f4819" providerId="ADAL" clId="{06564540-8021-4DDC-BB11-19313F83B08A}" dt="2023-09-01T04:47:35.982" v="467" actId="478"/>
          <ac:spMkLst>
            <pc:docMk/>
            <pc:sldMk cId="1995312450" sldId="304"/>
            <ac:spMk id="2" creationId="{50B01955-03E4-DC86-9D7A-A0FBF66CFF7E}"/>
          </ac:spMkLst>
        </pc:spChg>
        <pc:spChg chg="del">
          <ac:chgData name="Peter, Deepthi SBOBNG-PTIY/FBE" userId="6f1c6915-4437-40e9-9109-c615c40f4819" providerId="ADAL" clId="{06564540-8021-4DDC-BB11-19313F83B08A}" dt="2023-09-01T04:47:38.392" v="468" actId="478"/>
          <ac:spMkLst>
            <pc:docMk/>
            <pc:sldMk cId="1995312450" sldId="304"/>
            <ac:spMk id="3" creationId="{547D54D2-8257-169D-FF37-917FAB96EE3B}"/>
          </ac:spMkLst>
        </pc:spChg>
        <pc:spChg chg="add mod">
          <ac:chgData name="Peter, Deepthi SBOBNG-PTIY/FBE" userId="6f1c6915-4437-40e9-9109-c615c40f4819" providerId="ADAL" clId="{06564540-8021-4DDC-BB11-19313F83B08A}" dt="2023-09-01T04:49:06.077" v="493" actId="1076"/>
          <ac:spMkLst>
            <pc:docMk/>
            <pc:sldMk cId="1995312450" sldId="304"/>
            <ac:spMk id="6" creationId="{0D00632D-3E68-4D72-851E-DF0CB6D36C69}"/>
          </ac:spMkLst>
        </pc:spChg>
        <pc:spChg chg="add mod">
          <ac:chgData name="Peter, Deepthi SBOBNG-PTIY/FBE" userId="6f1c6915-4437-40e9-9109-c615c40f4819" providerId="ADAL" clId="{06564540-8021-4DDC-BB11-19313F83B08A}" dt="2023-09-01T04:52:45.532" v="520" actId="20577"/>
          <ac:spMkLst>
            <pc:docMk/>
            <pc:sldMk cId="1995312450" sldId="304"/>
            <ac:spMk id="9" creationId="{51A1C1CA-7264-EA32-2BC0-E5CFC06E1D13}"/>
          </ac:spMkLst>
        </pc:spChg>
        <pc:picChg chg="add mod">
          <ac:chgData name="Peter, Deepthi SBOBNG-PTIY/FBE" userId="6f1c6915-4437-40e9-9109-c615c40f4819" providerId="ADAL" clId="{06564540-8021-4DDC-BB11-19313F83B08A}" dt="2023-09-01T04:48:54.692" v="492" actId="14100"/>
          <ac:picMkLst>
            <pc:docMk/>
            <pc:sldMk cId="1995312450" sldId="304"/>
            <ac:picMk id="5" creationId="{218577FB-6D23-1CCA-FEA7-ED6AC90EC61C}"/>
          </ac:picMkLst>
        </pc:picChg>
        <pc:picChg chg="add mod">
          <ac:chgData name="Peter, Deepthi SBOBNG-PTIY/FBE" userId="6f1c6915-4437-40e9-9109-c615c40f4819" providerId="ADAL" clId="{06564540-8021-4DDC-BB11-19313F83B08A}" dt="2023-09-01T04:52:22.153" v="498" actId="1076"/>
          <ac:picMkLst>
            <pc:docMk/>
            <pc:sldMk cId="1995312450" sldId="304"/>
            <ac:picMk id="8" creationId="{059192E9-07B9-5093-D1FA-6FFEC69D412C}"/>
          </ac:picMkLst>
        </pc:picChg>
      </pc:sldChg>
      <pc:sldChg chg="modSp add mod">
        <pc:chgData name="Peter, Deepthi SBOBNG-PTIY/FBE" userId="6f1c6915-4437-40e9-9109-c615c40f4819" providerId="ADAL" clId="{06564540-8021-4DDC-BB11-19313F83B08A}" dt="2023-09-01T09:36:25.171" v="1354" actId="2710"/>
        <pc:sldMkLst>
          <pc:docMk/>
          <pc:sldMk cId="3499526216" sldId="305"/>
        </pc:sldMkLst>
        <pc:spChg chg="mod">
          <ac:chgData name="Peter, Deepthi SBOBNG-PTIY/FBE" userId="6f1c6915-4437-40e9-9109-c615c40f4819" providerId="ADAL" clId="{06564540-8021-4DDC-BB11-19313F83B08A}" dt="2023-09-01T05:56:14.814" v="705" actId="20577"/>
          <ac:spMkLst>
            <pc:docMk/>
            <pc:sldMk cId="3499526216" sldId="305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06564540-8021-4DDC-BB11-19313F83B08A}" dt="2023-09-01T09:36:25.171" v="1354" actId="2710"/>
          <ac:spMkLst>
            <pc:docMk/>
            <pc:sldMk cId="3499526216" sldId="305"/>
            <ac:spMk id="3" creationId="{62487998-7D10-C709-EEA3-FE07F806B2ED}"/>
          </ac:spMkLst>
        </pc:spChg>
      </pc:sldChg>
      <pc:sldChg chg="addSp modSp add mod">
        <pc:chgData name="Peter, Deepthi SBOBNG-PTIY/FBE" userId="6f1c6915-4437-40e9-9109-c615c40f4819" providerId="ADAL" clId="{06564540-8021-4DDC-BB11-19313F83B08A}" dt="2023-09-01T09:39:27.940" v="1357" actId="1076"/>
        <pc:sldMkLst>
          <pc:docMk/>
          <pc:sldMk cId="3789275140" sldId="306"/>
        </pc:sldMkLst>
        <pc:spChg chg="mod">
          <ac:chgData name="Peter, Deepthi SBOBNG-PTIY/FBE" userId="6f1c6915-4437-40e9-9109-c615c40f4819" providerId="ADAL" clId="{06564540-8021-4DDC-BB11-19313F83B08A}" dt="2023-09-01T05:59:09.610" v="852" actId="20577"/>
          <ac:spMkLst>
            <pc:docMk/>
            <pc:sldMk cId="3789275140" sldId="306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06564540-8021-4DDC-BB11-19313F83B08A}" dt="2023-09-01T06:05:20.798" v="1011" actId="255"/>
          <ac:spMkLst>
            <pc:docMk/>
            <pc:sldMk cId="3789275140" sldId="306"/>
            <ac:spMk id="3" creationId="{62487998-7D10-C709-EEA3-FE07F806B2ED}"/>
          </ac:spMkLst>
        </pc:spChg>
        <pc:picChg chg="add mod">
          <ac:chgData name="Peter, Deepthi SBOBNG-PTIY/FBE" userId="6f1c6915-4437-40e9-9109-c615c40f4819" providerId="ADAL" clId="{06564540-8021-4DDC-BB11-19313F83B08A}" dt="2023-09-01T09:39:27.940" v="1357" actId="1076"/>
          <ac:picMkLst>
            <pc:docMk/>
            <pc:sldMk cId="3789275140" sldId="306"/>
            <ac:picMk id="5" creationId="{FA718734-6B46-81B7-6D87-52719EE6BC76}"/>
          </ac:picMkLst>
        </pc:picChg>
      </pc:sldChg>
      <pc:sldChg chg="addSp modSp add mod">
        <pc:chgData name="Peter, Deepthi SBOBNG-PTIY/FBE" userId="6f1c6915-4437-40e9-9109-c615c40f4819" providerId="ADAL" clId="{06564540-8021-4DDC-BB11-19313F83B08A}" dt="2023-09-01T10:55:36.100" v="1456" actId="2710"/>
        <pc:sldMkLst>
          <pc:docMk/>
          <pc:sldMk cId="726574036" sldId="307"/>
        </pc:sldMkLst>
        <pc:spChg chg="mod">
          <ac:chgData name="Peter, Deepthi SBOBNG-PTIY/FBE" userId="6f1c6915-4437-40e9-9109-c615c40f4819" providerId="ADAL" clId="{06564540-8021-4DDC-BB11-19313F83B08A}" dt="2023-09-01T06:54:36.030" v="1154" actId="20577"/>
          <ac:spMkLst>
            <pc:docMk/>
            <pc:sldMk cId="726574036" sldId="307"/>
            <ac:spMk id="2" creationId="{61A3F5F4-AEE2-1D20-C7BC-D3612AFC7E29}"/>
          </ac:spMkLst>
        </pc:spChg>
        <pc:spChg chg="mod">
          <ac:chgData name="Peter, Deepthi SBOBNG-PTIY/FBE" userId="6f1c6915-4437-40e9-9109-c615c40f4819" providerId="ADAL" clId="{06564540-8021-4DDC-BB11-19313F83B08A}" dt="2023-09-01T10:55:36.100" v="1456" actId="2710"/>
          <ac:spMkLst>
            <pc:docMk/>
            <pc:sldMk cId="726574036" sldId="307"/>
            <ac:spMk id="3" creationId="{62487998-7D10-C709-EEA3-FE07F806B2ED}"/>
          </ac:spMkLst>
        </pc:spChg>
        <pc:picChg chg="add mod">
          <ac:chgData name="Peter, Deepthi SBOBNG-PTIY/FBE" userId="6f1c6915-4437-40e9-9109-c615c40f4819" providerId="ADAL" clId="{06564540-8021-4DDC-BB11-19313F83B08A}" dt="2023-09-01T06:54:26.232" v="1140" actId="1076"/>
          <ac:picMkLst>
            <pc:docMk/>
            <pc:sldMk cId="726574036" sldId="307"/>
            <ac:picMk id="5" creationId="{A6B09837-6757-DE90-8DD4-6452050821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b1e607b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b1e607b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9c0bd2f12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9c0bd2f12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A7B17"/>
          </p15:clr>
        </p15:guide>
        <p15:guide id="2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/>
        </p:nvSpPr>
        <p:spPr>
          <a:xfrm>
            <a:off x="345246" y="2669373"/>
            <a:ext cx="2899200" cy="1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Journey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1602384" y="102842"/>
            <a:ext cx="7150677" cy="4449594"/>
            <a:chOff x="3767841" y="510801"/>
            <a:chExt cx="7780054" cy="4121903"/>
          </a:xfrm>
        </p:grpSpPr>
        <p:sp>
          <p:nvSpPr>
            <p:cNvPr id="59" name="Google Shape;59;p15"/>
            <p:cNvSpPr/>
            <p:nvPr/>
          </p:nvSpPr>
          <p:spPr>
            <a:xfrm>
              <a:off x="3946089" y="2461849"/>
              <a:ext cx="57983" cy="143663"/>
            </a:xfrm>
            <a:custGeom>
              <a:avLst/>
              <a:gdLst/>
              <a:ahLst/>
              <a:cxnLst/>
              <a:rect l="l" t="t" r="r" b="b"/>
              <a:pathLst>
                <a:path w="2037" h="5047" extrusionOk="0">
                  <a:moveTo>
                    <a:pt x="1003" y="1"/>
                  </a:moveTo>
                  <a:cubicBezTo>
                    <a:pt x="456" y="1"/>
                    <a:pt x="0" y="426"/>
                    <a:pt x="0" y="1004"/>
                  </a:cubicBezTo>
                  <a:lnTo>
                    <a:pt x="0" y="4043"/>
                  </a:lnTo>
                  <a:cubicBezTo>
                    <a:pt x="0" y="4591"/>
                    <a:pt x="456" y="5047"/>
                    <a:pt x="1003" y="5047"/>
                  </a:cubicBezTo>
                  <a:cubicBezTo>
                    <a:pt x="1581" y="5047"/>
                    <a:pt x="2037" y="4591"/>
                    <a:pt x="2037" y="4043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790734" y="3167867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4"/>
                  </a:lnTo>
                  <a:cubicBezTo>
                    <a:pt x="0" y="7752"/>
                    <a:pt x="456" y="8207"/>
                    <a:pt x="1034" y="8207"/>
                  </a:cubicBezTo>
                  <a:cubicBezTo>
                    <a:pt x="1581" y="8207"/>
                    <a:pt x="2037" y="7752"/>
                    <a:pt x="2037" y="7204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790734" y="2814872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5790734" y="2462732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790734" y="2109709"/>
              <a:ext cx="57983" cy="234523"/>
            </a:xfrm>
            <a:custGeom>
              <a:avLst/>
              <a:gdLst/>
              <a:ahLst/>
              <a:cxnLst/>
              <a:rect l="l" t="t" r="r" b="b"/>
              <a:pathLst>
                <a:path w="2037" h="8239" extrusionOk="0">
                  <a:moveTo>
                    <a:pt x="1034" y="1"/>
                  </a:moveTo>
                  <a:cubicBezTo>
                    <a:pt x="456" y="1"/>
                    <a:pt x="0" y="457"/>
                    <a:pt x="0" y="1034"/>
                  </a:cubicBezTo>
                  <a:lnTo>
                    <a:pt x="0" y="7205"/>
                  </a:lnTo>
                  <a:cubicBezTo>
                    <a:pt x="0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946089" y="210885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82"/>
                    <a:pt x="456" y="8238"/>
                    <a:pt x="1003" y="8238"/>
                  </a:cubicBezTo>
                  <a:cubicBezTo>
                    <a:pt x="1581" y="8238"/>
                    <a:pt x="2037" y="7782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790734" y="1757568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34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7205"/>
                  </a:lnTo>
                  <a:cubicBezTo>
                    <a:pt x="0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946089" y="1756714"/>
              <a:ext cx="57983" cy="233641"/>
            </a:xfrm>
            <a:custGeom>
              <a:avLst/>
              <a:gdLst/>
              <a:ahLst/>
              <a:cxnLst/>
              <a:rect l="l" t="t" r="r" b="b"/>
              <a:pathLst>
                <a:path w="2037" h="8208" extrusionOk="0">
                  <a:moveTo>
                    <a:pt x="1003" y="0"/>
                  </a:moveTo>
                  <a:cubicBezTo>
                    <a:pt x="456" y="0"/>
                    <a:pt x="0" y="456"/>
                    <a:pt x="0" y="1004"/>
                  </a:cubicBezTo>
                  <a:lnTo>
                    <a:pt x="0" y="7204"/>
                  </a:lnTo>
                  <a:cubicBezTo>
                    <a:pt x="0" y="7751"/>
                    <a:pt x="456" y="8207"/>
                    <a:pt x="1003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4"/>
                  </a:lnTo>
                  <a:cubicBezTo>
                    <a:pt x="2037" y="456"/>
                    <a:pt x="158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786408" y="1405257"/>
              <a:ext cx="62310" cy="233812"/>
            </a:xfrm>
            <a:custGeom>
              <a:avLst/>
              <a:gdLst/>
              <a:ahLst/>
              <a:cxnLst/>
              <a:rect l="l" t="t" r="r" b="b"/>
              <a:pathLst>
                <a:path w="2189" h="8214" extrusionOk="0">
                  <a:moveTo>
                    <a:pt x="1059" y="1"/>
                  </a:moveTo>
                  <a:cubicBezTo>
                    <a:pt x="1021" y="1"/>
                    <a:pt x="982" y="3"/>
                    <a:pt x="942" y="7"/>
                  </a:cubicBezTo>
                  <a:cubicBezTo>
                    <a:pt x="395" y="37"/>
                    <a:pt x="0" y="554"/>
                    <a:pt x="30" y="1101"/>
                  </a:cubicBezTo>
                  <a:cubicBezTo>
                    <a:pt x="122" y="1952"/>
                    <a:pt x="152" y="2803"/>
                    <a:pt x="152" y="3654"/>
                  </a:cubicBezTo>
                  <a:lnTo>
                    <a:pt x="152" y="7180"/>
                  </a:lnTo>
                  <a:cubicBezTo>
                    <a:pt x="152" y="7758"/>
                    <a:pt x="608" y="8214"/>
                    <a:pt x="1186" y="8214"/>
                  </a:cubicBezTo>
                  <a:cubicBezTo>
                    <a:pt x="1733" y="8214"/>
                    <a:pt x="2189" y="7758"/>
                    <a:pt x="2189" y="7180"/>
                  </a:cubicBezTo>
                  <a:lnTo>
                    <a:pt x="2189" y="3654"/>
                  </a:lnTo>
                  <a:cubicBezTo>
                    <a:pt x="2189" y="2742"/>
                    <a:pt x="2158" y="1831"/>
                    <a:pt x="2067" y="919"/>
                  </a:cubicBezTo>
                  <a:cubicBezTo>
                    <a:pt x="2010" y="381"/>
                    <a:pt x="1584" y="1"/>
                    <a:pt x="1059" y="1"/>
                  </a:cubicBezTo>
                  <a:close/>
                </a:path>
              </a:pathLst>
            </a:custGeom>
            <a:solidFill>
              <a:srgbClr val="2C9C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46089" y="1403663"/>
              <a:ext cx="62310" cy="234552"/>
            </a:xfrm>
            <a:custGeom>
              <a:avLst/>
              <a:gdLst/>
              <a:ahLst/>
              <a:cxnLst/>
              <a:rect l="l" t="t" r="r" b="b"/>
              <a:pathLst>
                <a:path w="2189" h="8240" extrusionOk="0">
                  <a:moveTo>
                    <a:pt x="1184" y="0"/>
                  </a:moveTo>
                  <a:cubicBezTo>
                    <a:pt x="635" y="0"/>
                    <a:pt x="181" y="387"/>
                    <a:pt x="122" y="914"/>
                  </a:cubicBezTo>
                  <a:cubicBezTo>
                    <a:pt x="31" y="1856"/>
                    <a:pt x="0" y="2798"/>
                    <a:pt x="0" y="3710"/>
                  </a:cubicBezTo>
                  <a:lnTo>
                    <a:pt x="0" y="7206"/>
                  </a:lnTo>
                  <a:cubicBezTo>
                    <a:pt x="0" y="7783"/>
                    <a:pt x="456" y="8239"/>
                    <a:pt x="1003" y="8239"/>
                  </a:cubicBezTo>
                  <a:cubicBezTo>
                    <a:pt x="1581" y="8239"/>
                    <a:pt x="2037" y="7783"/>
                    <a:pt x="2007" y="7206"/>
                  </a:cubicBezTo>
                  <a:lnTo>
                    <a:pt x="2007" y="3710"/>
                  </a:lnTo>
                  <a:cubicBezTo>
                    <a:pt x="2007" y="2859"/>
                    <a:pt x="2067" y="1978"/>
                    <a:pt x="2159" y="1127"/>
                  </a:cubicBezTo>
                  <a:cubicBezTo>
                    <a:pt x="2189" y="580"/>
                    <a:pt x="1794" y="63"/>
                    <a:pt x="1247" y="2"/>
                  </a:cubicBezTo>
                  <a:cubicBezTo>
                    <a:pt x="1226" y="1"/>
                    <a:pt x="1205" y="0"/>
                    <a:pt x="1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674797" y="1072416"/>
              <a:ext cx="137571" cy="217985"/>
            </a:xfrm>
            <a:custGeom>
              <a:avLst/>
              <a:gdLst/>
              <a:ahLst/>
              <a:cxnLst/>
              <a:rect l="l" t="t" r="r" b="b"/>
              <a:pathLst>
                <a:path w="4833" h="7658" extrusionOk="0">
                  <a:moveTo>
                    <a:pt x="1165" y="1"/>
                  </a:moveTo>
                  <a:cubicBezTo>
                    <a:pt x="993" y="1"/>
                    <a:pt x="821" y="48"/>
                    <a:pt x="669" y="150"/>
                  </a:cubicBezTo>
                  <a:cubicBezTo>
                    <a:pt x="182" y="423"/>
                    <a:pt x="0" y="1031"/>
                    <a:pt x="304" y="1517"/>
                  </a:cubicBezTo>
                  <a:cubicBezTo>
                    <a:pt x="1307" y="3250"/>
                    <a:pt x="2128" y="5074"/>
                    <a:pt x="2736" y="6958"/>
                  </a:cubicBezTo>
                  <a:cubicBezTo>
                    <a:pt x="2888" y="7384"/>
                    <a:pt x="3283" y="7657"/>
                    <a:pt x="3708" y="7657"/>
                  </a:cubicBezTo>
                  <a:cubicBezTo>
                    <a:pt x="3799" y="7657"/>
                    <a:pt x="3921" y="7657"/>
                    <a:pt x="4012" y="7596"/>
                  </a:cubicBezTo>
                  <a:cubicBezTo>
                    <a:pt x="4559" y="7445"/>
                    <a:pt x="4833" y="6867"/>
                    <a:pt x="4681" y="6320"/>
                  </a:cubicBezTo>
                  <a:cubicBezTo>
                    <a:pt x="4012" y="4314"/>
                    <a:pt x="3131" y="2368"/>
                    <a:pt x="2037" y="514"/>
                  </a:cubicBezTo>
                  <a:cubicBezTo>
                    <a:pt x="1854" y="190"/>
                    <a:pt x="1510" y="1"/>
                    <a:pt x="1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982438" y="1071562"/>
              <a:ext cx="137571" cy="217957"/>
            </a:xfrm>
            <a:custGeom>
              <a:avLst/>
              <a:gdLst/>
              <a:ahLst/>
              <a:cxnLst/>
              <a:rect l="l" t="t" r="r" b="b"/>
              <a:pathLst>
                <a:path w="4833" h="7657" extrusionOk="0">
                  <a:moveTo>
                    <a:pt x="3684" y="1"/>
                  </a:moveTo>
                  <a:cubicBezTo>
                    <a:pt x="3337" y="1"/>
                    <a:pt x="2999" y="190"/>
                    <a:pt x="2796" y="514"/>
                  </a:cubicBezTo>
                  <a:cubicBezTo>
                    <a:pt x="1733" y="2368"/>
                    <a:pt x="821" y="4313"/>
                    <a:pt x="182" y="6319"/>
                  </a:cubicBezTo>
                  <a:cubicBezTo>
                    <a:pt x="0" y="6867"/>
                    <a:pt x="274" y="7444"/>
                    <a:pt x="821" y="7596"/>
                  </a:cubicBezTo>
                  <a:cubicBezTo>
                    <a:pt x="912" y="7657"/>
                    <a:pt x="1033" y="7657"/>
                    <a:pt x="1125" y="7657"/>
                  </a:cubicBezTo>
                  <a:cubicBezTo>
                    <a:pt x="1550" y="7657"/>
                    <a:pt x="1945" y="7383"/>
                    <a:pt x="2097" y="6958"/>
                  </a:cubicBezTo>
                  <a:cubicBezTo>
                    <a:pt x="2705" y="5073"/>
                    <a:pt x="3526" y="3250"/>
                    <a:pt x="4559" y="1517"/>
                  </a:cubicBezTo>
                  <a:cubicBezTo>
                    <a:pt x="4833" y="1031"/>
                    <a:pt x="4681" y="423"/>
                    <a:pt x="4195" y="149"/>
                  </a:cubicBezTo>
                  <a:cubicBezTo>
                    <a:pt x="4033" y="48"/>
                    <a:pt x="3857" y="1"/>
                    <a:pt x="3684" y="1"/>
                  </a:cubicBezTo>
                  <a:close/>
                </a:path>
              </a:pathLst>
            </a:custGeom>
            <a:solidFill>
              <a:srgbClr val="D9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41184" y="812246"/>
              <a:ext cx="194701" cy="176198"/>
            </a:xfrm>
            <a:custGeom>
              <a:avLst/>
              <a:gdLst/>
              <a:ahLst/>
              <a:cxnLst/>
              <a:rect l="l" t="t" r="r" b="b"/>
              <a:pathLst>
                <a:path w="6840" h="6190" extrusionOk="0">
                  <a:moveTo>
                    <a:pt x="1152" y="0"/>
                  </a:moveTo>
                  <a:cubicBezTo>
                    <a:pt x="841" y="0"/>
                    <a:pt x="534" y="143"/>
                    <a:pt x="335" y="414"/>
                  </a:cubicBezTo>
                  <a:cubicBezTo>
                    <a:pt x="0" y="840"/>
                    <a:pt x="91" y="1478"/>
                    <a:pt x="547" y="1812"/>
                  </a:cubicBezTo>
                  <a:cubicBezTo>
                    <a:pt x="2158" y="3028"/>
                    <a:pt x="3648" y="4396"/>
                    <a:pt x="4955" y="5855"/>
                  </a:cubicBezTo>
                  <a:cubicBezTo>
                    <a:pt x="5167" y="6068"/>
                    <a:pt x="5441" y="6189"/>
                    <a:pt x="5715" y="6189"/>
                  </a:cubicBezTo>
                  <a:cubicBezTo>
                    <a:pt x="5958" y="6189"/>
                    <a:pt x="6201" y="6098"/>
                    <a:pt x="6414" y="5916"/>
                  </a:cubicBezTo>
                  <a:cubicBezTo>
                    <a:pt x="6809" y="5551"/>
                    <a:pt x="6839" y="4913"/>
                    <a:pt x="6474" y="4487"/>
                  </a:cubicBezTo>
                  <a:cubicBezTo>
                    <a:pt x="5046" y="2937"/>
                    <a:pt x="3465" y="1478"/>
                    <a:pt x="1763" y="201"/>
                  </a:cubicBezTo>
                  <a:cubicBezTo>
                    <a:pt x="1579" y="66"/>
                    <a:pt x="1364" y="0"/>
                    <a:pt x="1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158921" y="811392"/>
              <a:ext cx="195583" cy="176170"/>
            </a:xfrm>
            <a:custGeom>
              <a:avLst/>
              <a:gdLst/>
              <a:ahLst/>
              <a:cxnLst/>
              <a:rect l="l" t="t" r="r" b="b"/>
              <a:pathLst>
                <a:path w="6871" h="6189" extrusionOk="0">
                  <a:moveTo>
                    <a:pt x="5718" y="0"/>
                  </a:moveTo>
                  <a:cubicBezTo>
                    <a:pt x="5506" y="0"/>
                    <a:pt x="5292" y="66"/>
                    <a:pt x="5107" y="201"/>
                  </a:cubicBezTo>
                  <a:cubicBezTo>
                    <a:pt x="3405" y="1478"/>
                    <a:pt x="1794" y="2936"/>
                    <a:pt x="396" y="4487"/>
                  </a:cubicBezTo>
                  <a:cubicBezTo>
                    <a:pt x="1" y="4912"/>
                    <a:pt x="62" y="5551"/>
                    <a:pt x="457" y="5915"/>
                  </a:cubicBezTo>
                  <a:cubicBezTo>
                    <a:pt x="669" y="6098"/>
                    <a:pt x="913" y="6189"/>
                    <a:pt x="1156" y="6189"/>
                  </a:cubicBezTo>
                  <a:cubicBezTo>
                    <a:pt x="1429" y="6189"/>
                    <a:pt x="1703" y="6067"/>
                    <a:pt x="1885" y="5854"/>
                  </a:cubicBezTo>
                  <a:cubicBezTo>
                    <a:pt x="3223" y="4395"/>
                    <a:pt x="4712" y="3028"/>
                    <a:pt x="6323" y="1842"/>
                  </a:cubicBezTo>
                  <a:cubicBezTo>
                    <a:pt x="6779" y="1508"/>
                    <a:pt x="6870" y="870"/>
                    <a:pt x="6536" y="414"/>
                  </a:cubicBezTo>
                  <a:cubicBezTo>
                    <a:pt x="6337" y="142"/>
                    <a:pt x="6030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127101" y="657709"/>
              <a:ext cx="229314" cy="120492"/>
            </a:xfrm>
            <a:custGeom>
              <a:avLst/>
              <a:gdLst/>
              <a:ahLst/>
              <a:cxnLst/>
              <a:rect l="l" t="t" r="r" b="b"/>
              <a:pathLst>
                <a:path w="8056" h="4233" extrusionOk="0">
                  <a:moveTo>
                    <a:pt x="1132" y="1"/>
                  </a:moveTo>
                  <a:cubicBezTo>
                    <a:pt x="683" y="1"/>
                    <a:pt x="280" y="309"/>
                    <a:pt x="153" y="767"/>
                  </a:cubicBezTo>
                  <a:cubicBezTo>
                    <a:pt x="1" y="1284"/>
                    <a:pt x="305" y="1861"/>
                    <a:pt x="852" y="2013"/>
                  </a:cubicBezTo>
                  <a:cubicBezTo>
                    <a:pt x="2797" y="2530"/>
                    <a:pt x="4681" y="3259"/>
                    <a:pt x="6475" y="4141"/>
                  </a:cubicBezTo>
                  <a:cubicBezTo>
                    <a:pt x="6596" y="4202"/>
                    <a:pt x="6748" y="4232"/>
                    <a:pt x="6900" y="4232"/>
                  </a:cubicBezTo>
                  <a:cubicBezTo>
                    <a:pt x="7265" y="4232"/>
                    <a:pt x="7630" y="4019"/>
                    <a:pt x="7812" y="3655"/>
                  </a:cubicBezTo>
                  <a:cubicBezTo>
                    <a:pt x="8055" y="3168"/>
                    <a:pt x="7843" y="2560"/>
                    <a:pt x="7356" y="2317"/>
                  </a:cubicBezTo>
                  <a:cubicBezTo>
                    <a:pt x="5441" y="1375"/>
                    <a:pt x="3435" y="615"/>
                    <a:pt x="1399" y="38"/>
                  </a:cubicBezTo>
                  <a:cubicBezTo>
                    <a:pt x="1309" y="13"/>
                    <a:pt x="1220" y="1"/>
                    <a:pt x="1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439245" y="657709"/>
              <a:ext cx="229314" cy="119610"/>
            </a:xfrm>
            <a:custGeom>
              <a:avLst/>
              <a:gdLst/>
              <a:ahLst/>
              <a:cxnLst/>
              <a:rect l="l" t="t" r="r" b="b"/>
              <a:pathLst>
                <a:path w="8056" h="4202" extrusionOk="0">
                  <a:moveTo>
                    <a:pt x="6926" y="1"/>
                  </a:moveTo>
                  <a:cubicBezTo>
                    <a:pt x="6838" y="1"/>
                    <a:pt x="6748" y="12"/>
                    <a:pt x="6658" y="38"/>
                  </a:cubicBezTo>
                  <a:cubicBezTo>
                    <a:pt x="4621" y="615"/>
                    <a:pt x="2615" y="1375"/>
                    <a:pt x="700" y="2287"/>
                  </a:cubicBezTo>
                  <a:cubicBezTo>
                    <a:pt x="214" y="2530"/>
                    <a:pt x="1" y="3138"/>
                    <a:pt x="244" y="3655"/>
                  </a:cubicBezTo>
                  <a:cubicBezTo>
                    <a:pt x="427" y="4019"/>
                    <a:pt x="761" y="4202"/>
                    <a:pt x="1156" y="4202"/>
                  </a:cubicBezTo>
                  <a:cubicBezTo>
                    <a:pt x="1308" y="4202"/>
                    <a:pt x="1460" y="4171"/>
                    <a:pt x="1582" y="4111"/>
                  </a:cubicBezTo>
                  <a:cubicBezTo>
                    <a:pt x="3375" y="3229"/>
                    <a:pt x="5259" y="2530"/>
                    <a:pt x="7205" y="1983"/>
                  </a:cubicBezTo>
                  <a:cubicBezTo>
                    <a:pt x="7752" y="1831"/>
                    <a:pt x="8056" y="1284"/>
                    <a:pt x="7904" y="737"/>
                  </a:cubicBezTo>
                  <a:cubicBezTo>
                    <a:pt x="7777" y="305"/>
                    <a:pt x="7374" y="1"/>
                    <a:pt x="6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780142" y="622868"/>
              <a:ext cx="236231" cy="61883"/>
            </a:xfrm>
            <a:custGeom>
              <a:avLst/>
              <a:gdLst/>
              <a:ahLst/>
              <a:cxnLst/>
              <a:rect l="l" t="t" r="r" b="b"/>
              <a:pathLst>
                <a:path w="8299" h="2174" extrusionOk="0">
                  <a:moveTo>
                    <a:pt x="4146" y="0"/>
                  </a:moveTo>
                  <a:cubicBezTo>
                    <a:pt x="3078" y="0"/>
                    <a:pt x="2007" y="46"/>
                    <a:pt x="943" y="137"/>
                  </a:cubicBezTo>
                  <a:cubicBezTo>
                    <a:pt x="396" y="167"/>
                    <a:pt x="1" y="684"/>
                    <a:pt x="31" y="1231"/>
                  </a:cubicBezTo>
                  <a:cubicBezTo>
                    <a:pt x="88" y="1743"/>
                    <a:pt x="518" y="2149"/>
                    <a:pt x="1021" y="2149"/>
                  </a:cubicBezTo>
                  <a:cubicBezTo>
                    <a:pt x="1056" y="2149"/>
                    <a:pt x="1090" y="2147"/>
                    <a:pt x="1126" y="2143"/>
                  </a:cubicBezTo>
                  <a:cubicBezTo>
                    <a:pt x="2129" y="2067"/>
                    <a:pt x="3139" y="2029"/>
                    <a:pt x="4146" y="2029"/>
                  </a:cubicBezTo>
                  <a:cubicBezTo>
                    <a:pt x="5153" y="2029"/>
                    <a:pt x="6156" y="2067"/>
                    <a:pt x="7144" y="2143"/>
                  </a:cubicBezTo>
                  <a:cubicBezTo>
                    <a:pt x="7174" y="2173"/>
                    <a:pt x="7205" y="2173"/>
                    <a:pt x="7235" y="2173"/>
                  </a:cubicBezTo>
                  <a:cubicBezTo>
                    <a:pt x="7752" y="2173"/>
                    <a:pt x="8177" y="1778"/>
                    <a:pt x="8238" y="1231"/>
                  </a:cubicBezTo>
                  <a:cubicBezTo>
                    <a:pt x="8299" y="684"/>
                    <a:pt x="7873" y="198"/>
                    <a:pt x="7326" y="137"/>
                  </a:cubicBezTo>
                  <a:cubicBezTo>
                    <a:pt x="6278" y="46"/>
                    <a:pt x="5214" y="0"/>
                    <a:pt x="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637942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7" y="5076"/>
                    <a:pt x="100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35177" y="4461203"/>
              <a:ext cx="236231" cy="62481"/>
            </a:xfrm>
            <a:custGeom>
              <a:avLst/>
              <a:gdLst/>
              <a:ahLst/>
              <a:cxnLst/>
              <a:rect l="l" t="t" r="r" b="b"/>
              <a:pathLst>
                <a:path w="8299" h="2195" extrusionOk="0">
                  <a:moveTo>
                    <a:pt x="7223" y="0"/>
                  </a:moveTo>
                  <a:cubicBezTo>
                    <a:pt x="7186" y="0"/>
                    <a:pt x="7150" y="2"/>
                    <a:pt x="7113" y="6"/>
                  </a:cubicBezTo>
                  <a:cubicBezTo>
                    <a:pt x="5991" y="110"/>
                    <a:pt x="4860" y="164"/>
                    <a:pt x="3724" y="164"/>
                  </a:cubicBezTo>
                  <a:cubicBezTo>
                    <a:pt x="2859" y="164"/>
                    <a:pt x="1992" y="133"/>
                    <a:pt x="1125" y="67"/>
                  </a:cubicBezTo>
                  <a:cubicBezTo>
                    <a:pt x="1090" y="63"/>
                    <a:pt x="1055" y="61"/>
                    <a:pt x="1021" y="61"/>
                  </a:cubicBezTo>
                  <a:cubicBezTo>
                    <a:pt x="517" y="61"/>
                    <a:pt x="88" y="467"/>
                    <a:pt x="31" y="979"/>
                  </a:cubicBezTo>
                  <a:cubicBezTo>
                    <a:pt x="0" y="1556"/>
                    <a:pt x="395" y="2043"/>
                    <a:pt x="973" y="2073"/>
                  </a:cubicBezTo>
                  <a:cubicBezTo>
                    <a:pt x="1915" y="2164"/>
                    <a:pt x="2888" y="2195"/>
                    <a:pt x="3830" y="2195"/>
                  </a:cubicBezTo>
                  <a:cubicBezTo>
                    <a:pt x="4985" y="2195"/>
                    <a:pt x="6171" y="2134"/>
                    <a:pt x="7326" y="2043"/>
                  </a:cubicBezTo>
                  <a:cubicBezTo>
                    <a:pt x="7873" y="1982"/>
                    <a:pt x="8298" y="1465"/>
                    <a:pt x="8238" y="918"/>
                  </a:cubicBezTo>
                  <a:cubicBezTo>
                    <a:pt x="8181" y="406"/>
                    <a:pt x="7751" y="0"/>
                    <a:pt x="7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294280" y="4372819"/>
              <a:ext cx="229314" cy="117987"/>
            </a:xfrm>
            <a:custGeom>
              <a:avLst/>
              <a:gdLst/>
              <a:ahLst/>
              <a:cxnLst/>
              <a:rect l="l" t="t" r="r" b="b"/>
              <a:pathLst>
                <a:path w="8056" h="4145" extrusionOk="0">
                  <a:moveTo>
                    <a:pt x="1150" y="1"/>
                  </a:moveTo>
                  <a:cubicBezTo>
                    <a:pt x="780" y="1"/>
                    <a:pt x="418" y="209"/>
                    <a:pt x="244" y="558"/>
                  </a:cubicBezTo>
                  <a:cubicBezTo>
                    <a:pt x="0" y="1075"/>
                    <a:pt x="213" y="1682"/>
                    <a:pt x="699" y="1926"/>
                  </a:cubicBezTo>
                  <a:cubicBezTo>
                    <a:pt x="2614" y="2838"/>
                    <a:pt x="4621" y="3567"/>
                    <a:pt x="6687" y="4114"/>
                  </a:cubicBezTo>
                  <a:cubicBezTo>
                    <a:pt x="6779" y="4145"/>
                    <a:pt x="6870" y="4145"/>
                    <a:pt x="6931" y="4145"/>
                  </a:cubicBezTo>
                  <a:cubicBezTo>
                    <a:pt x="7387" y="4145"/>
                    <a:pt x="7812" y="3841"/>
                    <a:pt x="7934" y="3385"/>
                  </a:cubicBezTo>
                  <a:cubicBezTo>
                    <a:pt x="8055" y="2838"/>
                    <a:pt x="7751" y="2290"/>
                    <a:pt x="7204" y="2138"/>
                  </a:cubicBezTo>
                  <a:cubicBezTo>
                    <a:pt x="5259" y="1652"/>
                    <a:pt x="3374" y="953"/>
                    <a:pt x="1581" y="102"/>
                  </a:cubicBezTo>
                  <a:cubicBezTo>
                    <a:pt x="1443" y="33"/>
                    <a:pt x="1296" y="1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81255" y="4365048"/>
              <a:ext cx="228460" cy="121432"/>
            </a:xfrm>
            <a:custGeom>
              <a:avLst/>
              <a:gdLst/>
              <a:ahLst/>
              <a:cxnLst/>
              <a:rect l="l" t="t" r="r" b="b"/>
              <a:pathLst>
                <a:path w="8026" h="4266" extrusionOk="0">
                  <a:moveTo>
                    <a:pt x="6864" y="0"/>
                  </a:moveTo>
                  <a:cubicBezTo>
                    <a:pt x="6713" y="0"/>
                    <a:pt x="6560" y="33"/>
                    <a:pt x="6414" y="101"/>
                  </a:cubicBezTo>
                  <a:cubicBezTo>
                    <a:pt x="4651" y="983"/>
                    <a:pt x="2767" y="1712"/>
                    <a:pt x="852" y="2259"/>
                  </a:cubicBezTo>
                  <a:cubicBezTo>
                    <a:pt x="305" y="2411"/>
                    <a:pt x="1" y="2989"/>
                    <a:pt x="153" y="3536"/>
                  </a:cubicBezTo>
                  <a:cubicBezTo>
                    <a:pt x="274" y="3962"/>
                    <a:pt x="700" y="4266"/>
                    <a:pt x="1125" y="4266"/>
                  </a:cubicBezTo>
                  <a:cubicBezTo>
                    <a:pt x="1216" y="4266"/>
                    <a:pt x="1308" y="4235"/>
                    <a:pt x="1399" y="4235"/>
                  </a:cubicBezTo>
                  <a:cubicBezTo>
                    <a:pt x="3435" y="3627"/>
                    <a:pt x="5441" y="2867"/>
                    <a:pt x="7326" y="1925"/>
                  </a:cubicBezTo>
                  <a:cubicBezTo>
                    <a:pt x="7843" y="1682"/>
                    <a:pt x="8025" y="1074"/>
                    <a:pt x="7782" y="557"/>
                  </a:cubicBezTo>
                  <a:cubicBezTo>
                    <a:pt x="7607" y="208"/>
                    <a:pt x="7245" y="0"/>
                    <a:pt x="686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013075" y="4165651"/>
              <a:ext cx="195583" cy="174604"/>
            </a:xfrm>
            <a:custGeom>
              <a:avLst/>
              <a:gdLst/>
              <a:ahLst/>
              <a:cxnLst/>
              <a:rect l="l" t="t" r="r" b="b"/>
              <a:pathLst>
                <a:path w="6871" h="6134" extrusionOk="0">
                  <a:moveTo>
                    <a:pt x="1134" y="1"/>
                  </a:moveTo>
                  <a:cubicBezTo>
                    <a:pt x="885" y="1"/>
                    <a:pt x="631" y="92"/>
                    <a:pt x="426" y="267"/>
                  </a:cubicBezTo>
                  <a:cubicBezTo>
                    <a:pt x="31" y="662"/>
                    <a:pt x="1" y="1301"/>
                    <a:pt x="366" y="1696"/>
                  </a:cubicBezTo>
                  <a:cubicBezTo>
                    <a:pt x="1794" y="3246"/>
                    <a:pt x="3405" y="4675"/>
                    <a:pt x="5138" y="5951"/>
                  </a:cubicBezTo>
                  <a:cubicBezTo>
                    <a:pt x="5320" y="6073"/>
                    <a:pt x="5502" y="6134"/>
                    <a:pt x="5715" y="6134"/>
                  </a:cubicBezTo>
                  <a:cubicBezTo>
                    <a:pt x="6050" y="6134"/>
                    <a:pt x="6353" y="5982"/>
                    <a:pt x="6536" y="5708"/>
                  </a:cubicBezTo>
                  <a:cubicBezTo>
                    <a:pt x="6870" y="5252"/>
                    <a:pt x="6779" y="4644"/>
                    <a:pt x="6323" y="4310"/>
                  </a:cubicBezTo>
                  <a:cubicBezTo>
                    <a:pt x="4712" y="3125"/>
                    <a:pt x="3192" y="1787"/>
                    <a:pt x="1855" y="328"/>
                  </a:cubicBezTo>
                  <a:cubicBezTo>
                    <a:pt x="1665" y="107"/>
                    <a:pt x="1402" y="1"/>
                    <a:pt x="1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293601" y="4153069"/>
              <a:ext cx="193847" cy="176796"/>
            </a:xfrm>
            <a:custGeom>
              <a:avLst/>
              <a:gdLst/>
              <a:ahLst/>
              <a:cxnLst/>
              <a:rect l="l" t="t" r="r" b="b"/>
              <a:pathLst>
                <a:path w="6810" h="6211" extrusionOk="0">
                  <a:moveTo>
                    <a:pt x="5676" y="1"/>
                  </a:moveTo>
                  <a:cubicBezTo>
                    <a:pt x="5397" y="1"/>
                    <a:pt x="5121" y="115"/>
                    <a:pt x="4925" y="345"/>
                  </a:cubicBezTo>
                  <a:cubicBezTo>
                    <a:pt x="3617" y="1834"/>
                    <a:pt x="2128" y="3202"/>
                    <a:pt x="548" y="4418"/>
                  </a:cubicBezTo>
                  <a:cubicBezTo>
                    <a:pt x="92" y="4752"/>
                    <a:pt x="0" y="5390"/>
                    <a:pt x="335" y="5816"/>
                  </a:cubicBezTo>
                  <a:cubicBezTo>
                    <a:pt x="548" y="6089"/>
                    <a:pt x="851" y="6211"/>
                    <a:pt x="1155" y="6211"/>
                  </a:cubicBezTo>
                  <a:cubicBezTo>
                    <a:pt x="1368" y="6211"/>
                    <a:pt x="1581" y="6150"/>
                    <a:pt x="1763" y="6029"/>
                  </a:cubicBezTo>
                  <a:cubicBezTo>
                    <a:pt x="3466" y="4722"/>
                    <a:pt x="5046" y="3263"/>
                    <a:pt x="6444" y="1682"/>
                  </a:cubicBezTo>
                  <a:cubicBezTo>
                    <a:pt x="6809" y="1287"/>
                    <a:pt x="6779" y="649"/>
                    <a:pt x="6353" y="253"/>
                  </a:cubicBezTo>
                  <a:cubicBezTo>
                    <a:pt x="6157" y="85"/>
                    <a:pt x="5915" y="1"/>
                    <a:pt x="5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832265" y="3866227"/>
              <a:ext cx="140190" cy="217074"/>
            </a:xfrm>
            <a:custGeom>
              <a:avLst/>
              <a:gdLst/>
              <a:ahLst/>
              <a:cxnLst/>
              <a:rect l="l" t="t" r="r" b="b"/>
              <a:pathLst>
                <a:path w="4925" h="7626" extrusionOk="0">
                  <a:moveTo>
                    <a:pt x="1148" y="0"/>
                  </a:moveTo>
                  <a:cubicBezTo>
                    <a:pt x="1039" y="0"/>
                    <a:pt x="929" y="19"/>
                    <a:pt x="821" y="57"/>
                  </a:cubicBezTo>
                  <a:cubicBezTo>
                    <a:pt x="304" y="239"/>
                    <a:pt x="0" y="817"/>
                    <a:pt x="182" y="1364"/>
                  </a:cubicBezTo>
                  <a:cubicBezTo>
                    <a:pt x="882" y="3339"/>
                    <a:pt x="1793" y="5285"/>
                    <a:pt x="2888" y="7139"/>
                  </a:cubicBezTo>
                  <a:cubicBezTo>
                    <a:pt x="3070" y="7443"/>
                    <a:pt x="3404" y="7625"/>
                    <a:pt x="3769" y="7625"/>
                  </a:cubicBezTo>
                  <a:cubicBezTo>
                    <a:pt x="3951" y="7625"/>
                    <a:pt x="4103" y="7564"/>
                    <a:pt x="4286" y="7473"/>
                  </a:cubicBezTo>
                  <a:cubicBezTo>
                    <a:pt x="4772" y="7200"/>
                    <a:pt x="4924" y="6561"/>
                    <a:pt x="4620" y="6075"/>
                  </a:cubicBezTo>
                  <a:cubicBezTo>
                    <a:pt x="3587" y="4373"/>
                    <a:pt x="2736" y="2549"/>
                    <a:pt x="2097" y="695"/>
                  </a:cubicBezTo>
                  <a:cubicBezTo>
                    <a:pt x="1953" y="262"/>
                    <a:pt x="1561" y="0"/>
                    <a:pt x="1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525477" y="3850201"/>
              <a:ext cx="135863" cy="218383"/>
            </a:xfrm>
            <a:custGeom>
              <a:avLst/>
              <a:gdLst/>
              <a:ahLst/>
              <a:cxnLst/>
              <a:rect l="l" t="t" r="r" b="b"/>
              <a:pathLst>
                <a:path w="4773" h="7672" extrusionOk="0">
                  <a:moveTo>
                    <a:pt x="3651" y="1"/>
                  </a:moveTo>
                  <a:cubicBezTo>
                    <a:pt x="3215" y="1"/>
                    <a:pt x="2824" y="265"/>
                    <a:pt x="2675" y="711"/>
                  </a:cubicBezTo>
                  <a:cubicBezTo>
                    <a:pt x="2067" y="2595"/>
                    <a:pt x="1277" y="4419"/>
                    <a:pt x="274" y="6152"/>
                  </a:cubicBezTo>
                  <a:cubicBezTo>
                    <a:pt x="0" y="6638"/>
                    <a:pt x="152" y="7246"/>
                    <a:pt x="639" y="7550"/>
                  </a:cubicBezTo>
                  <a:cubicBezTo>
                    <a:pt x="791" y="7641"/>
                    <a:pt x="973" y="7671"/>
                    <a:pt x="1155" y="7671"/>
                  </a:cubicBezTo>
                  <a:cubicBezTo>
                    <a:pt x="1490" y="7671"/>
                    <a:pt x="1824" y="7489"/>
                    <a:pt x="2037" y="7155"/>
                  </a:cubicBezTo>
                  <a:cubicBezTo>
                    <a:pt x="3101" y="5301"/>
                    <a:pt x="3952" y="3325"/>
                    <a:pt x="4621" y="1319"/>
                  </a:cubicBezTo>
                  <a:cubicBezTo>
                    <a:pt x="4773" y="802"/>
                    <a:pt x="4469" y="225"/>
                    <a:pt x="3952" y="42"/>
                  </a:cubicBezTo>
                  <a:cubicBezTo>
                    <a:pt x="3851" y="14"/>
                    <a:pt x="3750" y="1"/>
                    <a:pt x="36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33615" y="3502701"/>
              <a:ext cx="62338" cy="233641"/>
            </a:xfrm>
            <a:custGeom>
              <a:avLst/>
              <a:gdLst/>
              <a:ahLst/>
              <a:cxnLst/>
              <a:rect l="l" t="t" r="r" b="b"/>
              <a:pathLst>
                <a:path w="2190" h="8208" extrusionOk="0">
                  <a:moveTo>
                    <a:pt x="1156" y="1"/>
                  </a:moveTo>
                  <a:cubicBezTo>
                    <a:pt x="609" y="1"/>
                    <a:pt x="153" y="457"/>
                    <a:pt x="153" y="1004"/>
                  </a:cubicBezTo>
                  <a:lnTo>
                    <a:pt x="153" y="4712"/>
                  </a:lnTo>
                  <a:cubicBezTo>
                    <a:pt x="153" y="5502"/>
                    <a:pt x="122" y="6293"/>
                    <a:pt x="62" y="7083"/>
                  </a:cubicBezTo>
                  <a:cubicBezTo>
                    <a:pt x="1" y="7660"/>
                    <a:pt x="396" y="8147"/>
                    <a:pt x="974" y="8208"/>
                  </a:cubicBezTo>
                  <a:lnTo>
                    <a:pt x="1065" y="8208"/>
                  </a:lnTo>
                  <a:cubicBezTo>
                    <a:pt x="1581" y="8208"/>
                    <a:pt x="2037" y="7812"/>
                    <a:pt x="2068" y="7265"/>
                  </a:cubicBezTo>
                  <a:cubicBezTo>
                    <a:pt x="2129" y="6414"/>
                    <a:pt x="2189" y="5563"/>
                    <a:pt x="2189" y="4712"/>
                  </a:cubicBezTo>
                  <a:lnTo>
                    <a:pt x="2189" y="1004"/>
                  </a:lnTo>
                  <a:cubicBezTo>
                    <a:pt x="2189" y="457"/>
                    <a:pt x="1733" y="1"/>
                    <a:pt x="1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637942" y="315056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7" y="8208"/>
                    <a:pt x="100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37942" y="2798420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04" y="1"/>
                  </a:moveTo>
                  <a:cubicBezTo>
                    <a:pt x="457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7" y="8208"/>
                    <a:pt x="100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37942" y="2447162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17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17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rgbClr val="76B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37942" y="209502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637942" y="1742881"/>
              <a:ext cx="58012" cy="233612"/>
            </a:xfrm>
            <a:custGeom>
              <a:avLst/>
              <a:gdLst/>
              <a:ahLst/>
              <a:cxnLst/>
              <a:rect l="l" t="t" r="r" b="b"/>
              <a:pathLst>
                <a:path w="2038" h="8207" extrusionOk="0">
                  <a:moveTo>
                    <a:pt x="100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7204"/>
                  </a:lnTo>
                  <a:cubicBezTo>
                    <a:pt x="1" y="7751"/>
                    <a:pt x="457" y="8207"/>
                    <a:pt x="1004" y="8207"/>
                  </a:cubicBezTo>
                  <a:cubicBezTo>
                    <a:pt x="1581" y="8207"/>
                    <a:pt x="2037" y="7781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639679" y="1394013"/>
              <a:ext cx="64046" cy="144688"/>
            </a:xfrm>
            <a:custGeom>
              <a:avLst/>
              <a:gdLst/>
              <a:ahLst/>
              <a:cxnLst/>
              <a:rect l="l" t="t" r="r" b="b"/>
              <a:pathLst>
                <a:path w="2250" h="5083" extrusionOk="0">
                  <a:moveTo>
                    <a:pt x="1191" y="1"/>
                  </a:moveTo>
                  <a:cubicBezTo>
                    <a:pt x="666" y="1"/>
                    <a:pt x="240" y="380"/>
                    <a:pt x="183" y="919"/>
                  </a:cubicBezTo>
                  <a:cubicBezTo>
                    <a:pt x="61" y="1952"/>
                    <a:pt x="1" y="3016"/>
                    <a:pt x="1" y="4049"/>
                  </a:cubicBezTo>
                  <a:cubicBezTo>
                    <a:pt x="1" y="4627"/>
                    <a:pt x="457" y="5083"/>
                    <a:pt x="1034" y="5083"/>
                  </a:cubicBezTo>
                  <a:cubicBezTo>
                    <a:pt x="1581" y="5083"/>
                    <a:pt x="2037" y="4627"/>
                    <a:pt x="2037" y="4049"/>
                  </a:cubicBezTo>
                  <a:cubicBezTo>
                    <a:pt x="2037" y="3077"/>
                    <a:pt x="2098" y="2104"/>
                    <a:pt x="2189" y="1131"/>
                  </a:cubicBezTo>
                  <a:cubicBezTo>
                    <a:pt x="2250" y="584"/>
                    <a:pt x="1855" y="68"/>
                    <a:pt x="1308" y="7"/>
                  </a:cubicBezTo>
                  <a:cubicBezTo>
                    <a:pt x="1268" y="3"/>
                    <a:pt x="1230" y="1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678619" y="1065470"/>
              <a:ext cx="139336" cy="216277"/>
            </a:xfrm>
            <a:custGeom>
              <a:avLst/>
              <a:gdLst/>
              <a:ahLst/>
              <a:cxnLst/>
              <a:rect l="l" t="t" r="r" b="b"/>
              <a:pathLst>
                <a:path w="4895" h="7598" extrusionOk="0">
                  <a:moveTo>
                    <a:pt x="3738" y="1"/>
                  </a:moveTo>
                  <a:cubicBezTo>
                    <a:pt x="3394" y="1"/>
                    <a:pt x="3059" y="183"/>
                    <a:pt x="2858" y="485"/>
                  </a:cubicBezTo>
                  <a:cubicBezTo>
                    <a:pt x="1763" y="2339"/>
                    <a:pt x="852" y="4254"/>
                    <a:pt x="183" y="6260"/>
                  </a:cubicBezTo>
                  <a:cubicBezTo>
                    <a:pt x="0" y="6777"/>
                    <a:pt x="304" y="7354"/>
                    <a:pt x="821" y="7537"/>
                  </a:cubicBezTo>
                  <a:cubicBezTo>
                    <a:pt x="943" y="7567"/>
                    <a:pt x="1034" y="7597"/>
                    <a:pt x="1156" y="7597"/>
                  </a:cubicBezTo>
                  <a:cubicBezTo>
                    <a:pt x="1581" y="7597"/>
                    <a:pt x="1976" y="7324"/>
                    <a:pt x="2098" y="6898"/>
                  </a:cubicBezTo>
                  <a:cubicBezTo>
                    <a:pt x="2736" y="5044"/>
                    <a:pt x="3587" y="3251"/>
                    <a:pt x="4590" y="1549"/>
                  </a:cubicBezTo>
                  <a:cubicBezTo>
                    <a:pt x="4894" y="1062"/>
                    <a:pt x="4742" y="424"/>
                    <a:pt x="4256" y="150"/>
                  </a:cubicBezTo>
                  <a:cubicBezTo>
                    <a:pt x="4092" y="48"/>
                    <a:pt x="3914" y="1"/>
                    <a:pt x="3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364914" y="1065015"/>
              <a:ext cx="139336" cy="215850"/>
            </a:xfrm>
            <a:custGeom>
              <a:avLst/>
              <a:gdLst/>
              <a:ahLst/>
              <a:cxnLst/>
              <a:rect l="l" t="t" r="r" b="b"/>
              <a:pathLst>
                <a:path w="4895" h="7583" extrusionOk="0">
                  <a:moveTo>
                    <a:pt x="1150" y="1"/>
                  </a:moveTo>
                  <a:cubicBezTo>
                    <a:pt x="977" y="1"/>
                    <a:pt x="801" y="45"/>
                    <a:pt x="639" y="136"/>
                  </a:cubicBezTo>
                  <a:cubicBezTo>
                    <a:pt x="153" y="440"/>
                    <a:pt x="1" y="1048"/>
                    <a:pt x="274" y="1534"/>
                  </a:cubicBezTo>
                  <a:cubicBezTo>
                    <a:pt x="1308" y="3236"/>
                    <a:pt x="2159" y="5060"/>
                    <a:pt x="2767" y="6884"/>
                  </a:cubicBezTo>
                  <a:cubicBezTo>
                    <a:pt x="2919" y="7309"/>
                    <a:pt x="3314" y="7583"/>
                    <a:pt x="3739" y="7583"/>
                  </a:cubicBezTo>
                  <a:cubicBezTo>
                    <a:pt x="3861" y="7583"/>
                    <a:pt x="3952" y="7583"/>
                    <a:pt x="4074" y="7522"/>
                  </a:cubicBezTo>
                  <a:cubicBezTo>
                    <a:pt x="4590" y="7340"/>
                    <a:pt x="4894" y="6793"/>
                    <a:pt x="4712" y="6246"/>
                  </a:cubicBezTo>
                  <a:cubicBezTo>
                    <a:pt x="4013" y="4270"/>
                    <a:pt x="3131" y="2324"/>
                    <a:pt x="2037" y="501"/>
                  </a:cubicBezTo>
                  <a:cubicBezTo>
                    <a:pt x="1835" y="177"/>
                    <a:pt x="1497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56866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5693" y="1"/>
                  </a:moveTo>
                  <a:cubicBezTo>
                    <a:pt x="5486" y="1"/>
                    <a:pt x="5279" y="66"/>
                    <a:pt x="5106" y="202"/>
                  </a:cubicBezTo>
                  <a:cubicBezTo>
                    <a:pt x="3374" y="1478"/>
                    <a:pt x="1793" y="2907"/>
                    <a:pt x="395" y="4427"/>
                  </a:cubicBezTo>
                  <a:cubicBezTo>
                    <a:pt x="0" y="4852"/>
                    <a:pt x="30" y="5491"/>
                    <a:pt x="456" y="5886"/>
                  </a:cubicBezTo>
                  <a:cubicBezTo>
                    <a:pt x="638" y="6038"/>
                    <a:pt x="881" y="6129"/>
                    <a:pt x="1125" y="6129"/>
                  </a:cubicBezTo>
                  <a:cubicBezTo>
                    <a:pt x="1398" y="6129"/>
                    <a:pt x="1672" y="6038"/>
                    <a:pt x="1885" y="5825"/>
                  </a:cubicBezTo>
                  <a:cubicBezTo>
                    <a:pt x="3222" y="4366"/>
                    <a:pt x="4681" y="3028"/>
                    <a:pt x="6292" y="1843"/>
                  </a:cubicBezTo>
                  <a:cubicBezTo>
                    <a:pt x="6748" y="1509"/>
                    <a:pt x="6839" y="870"/>
                    <a:pt x="6505" y="414"/>
                  </a:cubicBezTo>
                  <a:cubicBezTo>
                    <a:pt x="6306" y="143"/>
                    <a:pt x="5999" y="1"/>
                    <a:pt x="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130448" y="808773"/>
              <a:ext cx="194701" cy="174462"/>
            </a:xfrm>
            <a:custGeom>
              <a:avLst/>
              <a:gdLst/>
              <a:ahLst/>
              <a:cxnLst/>
              <a:rect l="l" t="t" r="r" b="b"/>
              <a:pathLst>
                <a:path w="6840" h="6129" extrusionOk="0">
                  <a:moveTo>
                    <a:pt x="1153" y="1"/>
                  </a:moveTo>
                  <a:cubicBezTo>
                    <a:pt x="841" y="1"/>
                    <a:pt x="534" y="143"/>
                    <a:pt x="335" y="414"/>
                  </a:cubicBezTo>
                  <a:cubicBezTo>
                    <a:pt x="0" y="870"/>
                    <a:pt x="92" y="1478"/>
                    <a:pt x="548" y="1813"/>
                  </a:cubicBezTo>
                  <a:cubicBezTo>
                    <a:pt x="2159" y="2998"/>
                    <a:pt x="3648" y="4336"/>
                    <a:pt x="4955" y="5794"/>
                  </a:cubicBezTo>
                  <a:cubicBezTo>
                    <a:pt x="5168" y="6007"/>
                    <a:pt x="5441" y="6129"/>
                    <a:pt x="5715" y="6129"/>
                  </a:cubicBezTo>
                  <a:cubicBezTo>
                    <a:pt x="5958" y="6129"/>
                    <a:pt x="6201" y="6038"/>
                    <a:pt x="6414" y="5855"/>
                  </a:cubicBezTo>
                  <a:cubicBezTo>
                    <a:pt x="6809" y="5460"/>
                    <a:pt x="6840" y="4822"/>
                    <a:pt x="6475" y="4427"/>
                  </a:cubicBezTo>
                  <a:cubicBezTo>
                    <a:pt x="5046" y="2877"/>
                    <a:pt x="3466" y="1448"/>
                    <a:pt x="1763" y="202"/>
                  </a:cubicBezTo>
                  <a:cubicBezTo>
                    <a:pt x="1579" y="66"/>
                    <a:pt x="1365" y="1"/>
                    <a:pt x="1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135453" y="657652"/>
              <a:ext cx="228432" cy="118813"/>
            </a:xfrm>
            <a:custGeom>
              <a:avLst/>
              <a:gdLst/>
              <a:ahLst/>
              <a:cxnLst/>
              <a:rect l="l" t="t" r="r" b="b"/>
              <a:pathLst>
                <a:path w="8025" h="4174" extrusionOk="0">
                  <a:moveTo>
                    <a:pt x="6910" y="0"/>
                  </a:moveTo>
                  <a:cubicBezTo>
                    <a:pt x="6817" y="0"/>
                    <a:pt x="6722" y="13"/>
                    <a:pt x="6627" y="40"/>
                  </a:cubicBezTo>
                  <a:cubicBezTo>
                    <a:pt x="4590" y="587"/>
                    <a:pt x="2614" y="1347"/>
                    <a:pt x="730" y="2258"/>
                  </a:cubicBezTo>
                  <a:cubicBezTo>
                    <a:pt x="213" y="2502"/>
                    <a:pt x="0" y="3109"/>
                    <a:pt x="244" y="3596"/>
                  </a:cubicBezTo>
                  <a:cubicBezTo>
                    <a:pt x="426" y="3961"/>
                    <a:pt x="791" y="4173"/>
                    <a:pt x="1155" y="4173"/>
                  </a:cubicBezTo>
                  <a:cubicBezTo>
                    <a:pt x="1307" y="4173"/>
                    <a:pt x="1459" y="4143"/>
                    <a:pt x="1581" y="4082"/>
                  </a:cubicBezTo>
                  <a:cubicBezTo>
                    <a:pt x="3374" y="3201"/>
                    <a:pt x="5259" y="2502"/>
                    <a:pt x="7174" y="1985"/>
                  </a:cubicBezTo>
                  <a:cubicBezTo>
                    <a:pt x="7721" y="1833"/>
                    <a:pt x="8025" y="1286"/>
                    <a:pt x="7873" y="739"/>
                  </a:cubicBezTo>
                  <a:cubicBezTo>
                    <a:pt x="7747" y="287"/>
                    <a:pt x="7352" y="0"/>
                    <a:pt x="6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818101" y="656855"/>
              <a:ext cx="228460" cy="119610"/>
            </a:xfrm>
            <a:custGeom>
              <a:avLst/>
              <a:gdLst/>
              <a:ahLst/>
              <a:cxnLst/>
              <a:rect l="l" t="t" r="r" b="b"/>
              <a:pathLst>
                <a:path w="8026" h="4202" extrusionOk="0">
                  <a:moveTo>
                    <a:pt x="1132" y="0"/>
                  </a:moveTo>
                  <a:cubicBezTo>
                    <a:pt x="683" y="0"/>
                    <a:pt x="280" y="309"/>
                    <a:pt x="153" y="767"/>
                  </a:cubicBezTo>
                  <a:cubicBezTo>
                    <a:pt x="1" y="1283"/>
                    <a:pt x="305" y="1861"/>
                    <a:pt x="852" y="2013"/>
                  </a:cubicBezTo>
                  <a:cubicBezTo>
                    <a:pt x="2767" y="2530"/>
                    <a:pt x="4651" y="3229"/>
                    <a:pt x="6445" y="4080"/>
                  </a:cubicBezTo>
                  <a:cubicBezTo>
                    <a:pt x="6566" y="4171"/>
                    <a:pt x="6718" y="4201"/>
                    <a:pt x="6870" y="4201"/>
                  </a:cubicBezTo>
                  <a:cubicBezTo>
                    <a:pt x="7265" y="4201"/>
                    <a:pt x="7600" y="3989"/>
                    <a:pt x="7782" y="3624"/>
                  </a:cubicBezTo>
                  <a:cubicBezTo>
                    <a:pt x="8025" y="3107"/>
                    <a:pt x="7812" y="2499"/>
                    <a:pt x="7296" y="2256"/>
                  </a:cubicBezTo>
                  <a:cubicBezTo>
                    <a:pt x="5411" y="1344"/>
                    <a:pt x="3435" y="615"/>
                    <a:pt x="1399" y="37"/>
                  </a:cubicBezTo>
                  <a:cubicBezTo>
                    <a:pt x="1309" y="12"/>
                    <a:pt x="1220" y="0"/>
                    <a:pt x="1132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473760" y="622868"/>
              <a:ext cx="234495" cy="61171"/>
            </a:xfrm>
            <a:custGeom>
              <a:avLst/>
              <a:gdLst/>
              <a:ahLst/>
              <a:cxnLst/>
              <a:rect l="l" t="t" r="r" b="b"/>
              <a:pathLst>
                <a:path w="8238" h="2149" extrusionOk="0">
                  <a:moveTo>
                    <a:pt x="4119" y="0"/>
                  </a:moveTo>
                  <a:cubicBezTo>
                    <a:pt x="3063" y="0"/>
                    <a:pt x="2006" y="46"/>
                    <a:pt x="973" y="137"/>
                  </a:cubicBezTo>
                  <a:cubicBezTo>
                    <a:pt x="395" y="167"/>
                    <a:pt x="0" y="684"/>
                    <a:pt x="31" y="1231"/>
                  </a:cubicBezTo>
                  <a:cubicBezTo>
                    <a:pt x="91" y="1748"/>
                    <a:pt x="517" y="2143"/>
                    <a:pt x="1064" y="2143"/>
                  </a:cubicBezTo>
                  <a:lnTo>
                    <a:pt x="1155" y="2143"/>
                  </a:lnTo>
                  <a:cubicBezTo>
                    <a:pt x="2128" y="2052"/>
                    <a:pt x="3123" y="2006"/>
                    <a:pt x="4119" y="2006"/>
                  </a:cubicBezTo>
                  <a:cubicBezTo>
                    <a:pt x="5114" y="2006"/>
                    <a:pt x="6110" y="2052"/>
                    <a:pt x="7082" y="2143"/>
                  </a:cubicBezTo>
                  <a:cubicBezTo>
                    <a:pt x="7119" y="2147"/>
                    <a:pt x="7156" y="2149"/>
                    <a:pt x="7192" y="2149"/>
                  </a:cubicBezTo>
                  <a:cubicBezTo>
                    <a:pt x="7720" y="2149"/>
                    <a:pt x="8150" y="1743"/>
                    <a:pt x="8207" y="1231"/>
                  </a:cubicBezTo>
                  <a:cubicBezTo>
                    <a:pt x="8237" y="654"/>
                    <a:pt x="7842" y="167"/>
                    <a:pt x="7265" y="137"/>
                  </a:cubicBezTo>
                  <a:cubicBezTo>
                    <a:pt x="6231" y="46"/>
                    <a:pt x="5175" y="0"/>
                    <a:pt x="4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479115" y="1394013"/>
              <a:ext cx="64075" cy="144688"/>
            </a:xfrm>
            <a:custGeom>
              <a:avLst/>
              <a:gdLst/>
              <a:ahLst/>
              <a:cxnLst/>
              <a:rect l="l" t="t" r="r" b="b"/>
              <a:pathLst>
                <a:path w="2251" h="5083" extrusionOk="0">
                  <a:moveTo>
                    <a:pt x="1054" y="1"/>
                  </a:moveTo>
                  <a:cubicBezTo>
                    <a:pt x="1018" y="1"/>
                    <a:pt x="980" y="3"/>
                    <a:pt x="943" y="7"/>
                  </a:cubicBezTo>
                  <a:cubicBezTo>
                    <a:pt x="396" y="68"/>
                    <a:pt x="1" y="584"/>
                    <a:pt x="62" y="1131"/>
                  </a:cubicBezTo>
                  <a:cubicBezTo>
                    <a:pt x="153" y="2104"/>
                    <a:pt x="214" y="3077"/>
                    <a:pt x="214" y="4049"/>
                  </a:cubicBezTo>
                  <a:cubicBezTo>
                    <a:pt x="214" y="4627"/>
                    <a:pt x="670" y="5083"/>
                    <a:pt x="1217" y="5083"/>
                  </a:cubicBezTo>
                  <a:cubicBezTo>
                    <a:pt x="1794" y="5083"/>
                    <a:pt x="2250" y="4627"/>
                    <a:pt x="2250" y="4049"/>
                  </a:cubicBezTo>
                  <a:cubicBezTo>
                    <a:pt x="2250" y="3016"/>
                    <a:pt x="2189" y="1952"/>
                    <a:pt x="2068" y="919"/>
                  </a:cubicBezTo>
                  <a:cubicBezTo>
                    <a:pt x="2011" y="380"/>
                    <a:pt x="1559" y="1"/>
                    <a:pt x="10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332415" y="2544056"/>
              <a:ext cx="57129" cy="144517"/>
            </a:xfrm>
            <a:custGeom>
              <a:avLst/>
              <a:gdLst/>
              <a:ahLst/>
              <a:cxnLst/>
              <a:rect l="l" t="t" r="r" b="b"/>
              <a:pathLst>
                <a:path w="2007" h="5077" extrusionOk="0">
                  <a:moveTo>
                    <a:pt x="100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073"/>
                  </a:lnTo>
                  <a:cubicBezTo>
                    <a:pt x="1" y="4621"/>
                    <a:pt x="456" y="5077"/>
                    <a:pt x="1004" y="5077"/>
                  </a:cubicBezTo>
                  <a:cubicBezTo>
                    <a:pt x="1581" y="5077"/>
                    <a:pt x="2007" y="4621"/>
                    <a:pt x="2007" y="4073"/>
                  </a:cubicBezTo>
                  <a:lnTo>
                    <a:pt x="2007" y="1034"/>
                  </a:lnTo>
                  <a:cubicBezTo>
                    <a:pt x="2007" y="456"/>
                    <a:pt x="1551" y="0"/>
                    <a:pt x="10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0317523" y="4462057"/>
              <a:ext cx="236231" cy="61627"/>
            </a:xfrm>
            <a:custGeom>
              <a:avLst/>
              <a:gdLst/>
              <a:ahLst/>
              <a:cxnLst/>
              <a:rect l="l" t="t" r="r" b="b"/>
              <a:pathLst>
                <a:path w="8299" h="2165" extrusionOk="0">
                  <a:moveTo>
                    <a:pt x="1046" y="1"/>
                  </a:moveTo>
                  <a:cubicBezTo>
                    <a:pt x="517" y="1"/>
                    <a:pt x="90" y="406"/>
                    <a:pt x="61" y="918"/>
                  </a:cubicBezTo>
                  <a:cubicBezTo>
                    <a:pt x="0" y="1465"/>
                    <a:pt x="396" y="1982"/>
                    <a:pt x="973" y="2013"/>
                  </a:cubicBezTo>
                  <a:cubicBezTo>
                    <a:pt x="2037" y="2104"/>
                    <a:pt x="3162" y="2165"/>
                    <a:pt x="4256" y="2165"/>
                  </a:cubicBezTo>
                  <a:cubicBezTo>
                    <a:pt x="5289" y="2165"/>
                    <a:pt x="6323" y="2134"/>
                    <a:pt x="7326" y="2043"/>
                  </a:cubicBezTo>
                  <a:cubicBezTo>
                    <a:pt x="7873" y="1982"/>
                    <a:pt x="8298" y="1496"/>
                    <a:pt x="8238" y="949"/>
                  </a:cubicBezTo>
                  <a:cubicBezTo>
                    <a:pt x="8208" y="392"/>
                    <a:pt x="7755" y="5"/>
                    <a:pt x="7206" y="5"/>
                  </a:cubicBezTo>
                  <a:cubicBezTo>
                    <a:pt x="7185" y="5"/>
                    <a:pt x="7164" y="5"/>
                    <a:pt x="7143" y="6"/>
                  </a:cubicBezTo>
                  <a:cubicBezTo>
                    <a:pt x="6156" y="98"/>
                    <a:pt x="5152" y="143"/>
                    <a:pt x="4149" y="143"/>
                  </a:cubicBezTo>
                  <a:cubicBezTo>
                    <a:pt x="3146" y="143"/>
                    <a:pt x="2143" y="98"/>
                    <a:pt x="1155" y="6"/>
                  </a:cubicBezTo>
                  <a:cubicBezTo>
                    <a:pt x="1118" y="3"/>
                    <a:pt x="1082" y="1"/>
                    <a:pt x="1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0664483" y="4369375"/>
              <a:ext cx="230168" cy="119695"/>
            </a:xfrm>
            <a:custGeom>
              <a:avLst/>
              <a:gdLst/>
              <a:ahLst/>
              <a:cxnLst/>
              <a:rect l="l" t="t" r="r" b="b"/>
              <a:pathLst>
                <a:path w="8086" h="4205" extrusionOk="0">
                  <a:moveTo>
                    <a:pt x="6919" y="1"/>
                  </a:moveTo>
                  <a:cubicBezTo>
                    <a:pt x="6771" y="1"/>
                    <a:pt x="6619" y="33"/>
                    <a:pt x="6474" y="101"/>
                  </a:cubicBezTo>
                  <a:cubicBezTo>
                    <a:pt x="4681" y="983"/>
                    <a:pt x="2796" y="1682"/>
                    <a:pt x="882" y="2229"/>
                  </a:cubicBezTo>
                  <a:cubicBezTo>
                    <a:pt x="334" y="2351"/>
                    <a:pt x="0" y="2928"/>
                    <a:pt x="152" y="3445"/>
                  </a:cubicBezTo>
                  <a:cubicBezTo>
                    <a:pt x="274" y="3901"/>
                    <a:pt x="699" y="4205"/>
                    <a:pt x="1125" y="4205"/>
                  </a:cubicBezTo>
                  <a:cubicBezTo>
                    <a:pt x="1216" y="4205"/>
                    <a:pt x="1307" y="4205"/>
                    <a:pt x="1398" y="4174"/>
                  </a:cubicBezTo>
                  <a:cubicBezTo>
                    <a:pt x="3465" y="3627"/>
                    <a:pt x="5471" y="2867"/>
                    <a:pt x="7356" y="1955"/>
                  </a:cubicBezTo>
                  <a:cubicBezTo>
                    <a:pt x="7873" y="1682"/>
                    <a:pt x="8085" y="1104"/>
                    <a:pt x="7842" y="588"/>
                  </a:cubicBezTo>
                  <a:cubicBezTo>
                    <a:pt x="7667" y="215"/>
                    <a:pt x="7303" y="1"/>
                    <a:pt x="6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977481" y="4367496"/>
              <a:ext cx="229314" cy="120720"/>
            </a:xfrm>
            <a:custGeom>
              <a:avLst/>
              <a:gdLst/>
              <a:ahLst/>
              <a:cxnLst/>
              <a:rect l="l" t="t" r="r" b="b"/>
              <a:pathLst>
                <a:path w="8056" h="4241" extrusionOk="0">
                  <a:moveTo>
                    <a:pt x="1142" y="0"/>
                  </a:moveTo>
                  <a:cubicBezTo>
                    <a:pt x="768" y="0"/>
                    <a:pt x="415" y="198"/>
                    <a:pt x="244" y="562"/>
                  </a:cubicBezTo>
                  <a:cubicBezTo>
                    <a:pt x="1" y="1049"/>
                    <a:pt x="214" y="1657"/>
                    <a:pt x="700" y="1930"/>
                  </a:cubicBezTo>
                  <a:cubicBezTo>
                    <a:pt x="2615" y="2842"/>
                    <a:pt x="4621" y="3602"/>
                    <a:pt x="6658" y="4180"/>
                  </a:cubicBezTo>
                  <a:cubicBezTo>
                    <a:pt x="6749" y="4210"/>
                    <a:pt x="6840" y="4240"/>
                    <a:pt x="6931" y="4240"/>
                  </a:cubicBezTo>
                  <a:cubicBezTo>
                    <a:pt x="7387" y="4240"/>
                    <a:pt x="7782" y="3936"/>
                    <a:pt x="7904" y="3480"/>
                  </a:cubicBezTo>
                  <a:cubicBezTo>
                    <a:pt x="8056" y="2933"/>
                    <a:pt x="7752" y="2386"/>
                    <a:pt x="7205" y="2234"/>
                  </a:cubicBezTo>
                  <a:cubicBezTo>
                    <a:pt x="5259" y="1687"/>
                    <a:pt x="3375" y="988"/>
                    <a:pt x="1612" y="107"/>
                  </a:cubicBezTo>
                  <a:cubicBezTo>
                    <a:pt x="1459" y="35"/>
                    <a:pt x="1299" y="0"/>
                    <a:pt x="1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0979420" y="4160868"/>
              <a:ext cx="194701" cy="175942"/>
            </a:xfrm>
            <a:custGeom>
              <a:avLst/>
              <a:gdLst/>
              <a:ahLst/>
              <a:cxnLst/>
              <a:rect l="l" t="t" r="r" b="b"/>
              <a:pathLst>
                <a:path w="6840" h="6181" extrusionOk="0">
                  <a:moveTo>
                    <a:pt x="5736" y="0"/>
                  </a:moveTo>
                  <a:cubicBezTo>
                    <a:pt x="5457" y="0"/>
                    <a:pt x="5181" y="115"/>
                    <a:pt x="4985" y="344"/>
                  </a:cubicBezTo>
                  <a:cubicBezTo>
                    <a:pt x="3648" y="1803"/>
                    <a:pt x="2158" y="3141"/>
                    <a:pt x="547" y="4326"/>
                  </a:cubicBezTo>
                  <a:cubicBezTo>
                    <a:pt x="91" y="4660"/>
                    <a:pt x="0" y="5299"/>
                    <a:pt x="334" y="5755"/>
                  </a:cubicBezTo>
                  <a:cubicBezTo>
                    <a:pt x="547" y="6028"/>
                    <a:pt x="851" y="6180"/>
                    <a:pt x="1155" y="6180"/>
                  </a:cubicBezTo>
                  <a:cubicBezTo>
                    <a:pt x="1368" y="6180"/>
                    <a:pt x="1581" y="6119"/>
                    <a:pt x="1733" y="5967"/>
                  </a:cubicBezTo>
                  <a:cubicBezTo>
                    <a:pt x="3465" y="4691"/>
                    <a:pt x="5046" y="3262"/>
                    <a:pt x="6474" y="1682"/>
                  </a:cubicBezTo>
                  <a:cubicBezTo>
                    <a:pt x="6839" y="1286"/>
                    <a:pt x="6839" y="648"/>
                    <a:pt x="6414" y="253"/>
                  </a:cubicBezTo>
                  <a:cubicBezTo>
                    <a:pt x="6217" y="85"/>
                    <a:pt x="597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698894" y="4156542"/>
              <a:ext cx="194701" cy="176796"/>
            </a:xfrm>
            <a:custGeom>
              <a:avLst/>
              <a:gdLst/>
              <a:ahLst/>
              <a:cxnLst/>
              <a:rect l="l" t="t" r="r" b="b"/>
              <a:pathLst>
                <a:path w="6840" h="6211" extrusionOk="0">
                  <a:moveTo>
                    <a:pt x="1111" y="0"/>
                  </a:moveTo>
                  <a:cubicBezTo>
                    <a:pt x="873" y="0"/>
                    <a:pt x="639" y="85"/>
                    <a:pt x="456" y="253"/>
                  </a:cubicBezTo>
                  <a:cubicBezTo>
                    <a:pt x="31" y="648"/>
                    <a:pt x="0" y="1286"/>
                    <a:pt x="365" y="1682"/>
                  </a:cubicBezTo>
                  <a:cubicBezTo>
                    <a:pt x="1763" y="3262"/>
                    <a:pt x="3374" y="4721"/>
                    <a:pt x="5077" y="5998"/>
                  </a:cubicBezTo>
                  <a:cubicBezTo>
                    <a:pt x="5259" y="6150"/>
                    <a:pt x="5472" y="6211"/>
                    <a:pt x="5684" y="6211"/>
                  </a:cubicBezTo>
                  <a:cubicBezTo>
                    <a:pt x="5988" y="6211"/>
                    <a:pt x="6292" y="6059"/>
                    <a:pt x="6505" y="5785"/>
                  </a:cubicBezTo>
                  <a:cubicBezTo>
                    <a:pt x="6839" y="5359"/>
                    <a:pt x="6748" y="4721"/>
                    <a:pt x="6292" y="4387"/>
                  </a:cubicBezTo>
                  <a:cubicBezTo>
                    <a:pt x="4681" y="3171"/>
                    <a:pt x="3192" y="1803"/>
                    <a:pt x="1885" y="344"/>
                  </a:cubicBezTo>
                  <a:cubicBezTo>
                    <a:pt x="1672" y="115"/>
                    <a:pt x="1389" y="0"/>
                    <a:pt x="1111" y="0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213886" y="3859396"/>
              <a:ext cx="138454" cy="217843"/>
            </a:xfrm>
            <a:custGeom>
              <a:avLst/>
              <a:gdLst/>
              <a:ahLst/>
              <a:cxnLst/>
              <a:rect l="l" t="t" r="r" b="b"/>
              <a:pathLst>
                <a:path w="4864" h="7653" extrusionOk="0">
                  <a:moveTo>
                    <a:pt x="3731" y="0"/>
                  </a:moveTo>
                  <a:cubicBezTo>
                    <a:pt x="3312" y="0"/>
                    <a:pt x="2913" y="278"/>
                    <a:pt x="2766" y="692"/>
                  </a:cubicBezTo>
                  <a:cubicBezTo>
                    <a:pt x="2158" y="2576"/>
                    <a:pt x="1307" y="4400"/>
                    <a:pt x="304" y="6133"/>
                  </a:cubicBezTo>
                  <a:cubicBezTo>
                    <a:pt x="0" y="6619"/>
                    <a:pt x="183" y="7227"/>
                    <a:pt x="639" y="7500"/>
                  </a:cubicBezTo>
                  <a:cubicBezTo>
                    <a:pt x="821" y="7622"/>
                    <a:pt x="1003" y="7652"/>
                    <a:pt x="1155" y="7652"/>
                  </a:cubicBezTo>
                  <a:cubicBezTo>
                    <a:pt x="1520" y="7652"/>
                    <a:pt x="1854" y="7470"/>
                    <a:pt x="2037" y="7166"/>
                  </a:cubicBezTo>
                  <a:cubicBezTo>
                    <a:pt x="3131" y="5312"/>
                    <a:pt x="4013" y="3367"/>
                    <a:pt x="4681" y="1330"/>
                  </a:cubicBezTo>
                  <a:cubicBezTo>
                    <a:pt x="4864" y="813"/>
                    <a:pt x="4590" y="236"/>
                    <a:pt x="4043" y="54"/>
                  </a:cubicBezTo>
                  <a:cubicBezTo>
                    <a:pt x="3940" y="17"/>
                    <a:pt x="3835" y="0"/>
                    <a:pt x="3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522382" y="3854528"/>
              <a:ext cx="137600" cy="218383"/>
            </a:xfrm>
            <a:custGeom>
              <a:avLst/>
              <a:gdLst/>
              <a:ahLst/>
              <a:cxnLst/>
              <a:rect l="l" t="t" r="r" b="b"/>
              <a:pathLst>
                <a:path w="4834" h="7672" extrusionOk="0">
                  <a:moveTo>
                    <a:pt x="1127" y="0"/>
                  </a:moveTo>
                  <a:cubicBezTo>
                    <a:pt x="1026" y="0"/>
                    <a:pt x="923" y="14"/>
                    <a:pt x="821" y="42"/>
                  </a:cubicBezTo>
                  <a:cubicBezTo>
                    <a:pt x="305" y="225"/>
                    <a:pt x="1" y="802"/>
                    <a:pt x="183" y="1319"/>
                  </a:cubicBezTo>
                  <a:cubicBezTo>
                    <a:pt x="821" y="3325"/>
                    <a:pt x="1703" y="5301"/>
                    <a:pt x="2797" y="7155"/>
                  </a:cubicBezTo>
                  <a:cubicBezTo>
                    <a:pt x="2980" y="7489"/>
                    <a:pt x="3314" y="7671"/>
                    <a:pt x="3679" y="7671"/>
                  </a:cubicBezTo>
                  <a:cubicBezTo>
                    <a:pt x="3861" y="7671"/>
                    <a:pt x="4013" y="7611"/>
                    <a:pt x="4195" y="7519"/>
                  </a:cubicBezTo>
                  <a:cubicBezTo>
                    <a:pt x="4651" y="7246"/>
                    <a:pt x="4834" y="6608"/>
                    <a:pt x="4560" y="6121"/>
                  </a:cubicBezTo>
                  <a:cubicBezTo>
                    <a:pt x="3527" y="4389"/>
                    <a:pt x="2706" y="2565"/>
                    <a:pt x="2098" y="680"/>
                  </a:cubicBezTo>
                  <a:cubicBezTo>
                    <a:pt x="1974" y="260"/>
                    <a:pt x="1569" y="0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26351" y="3512236"/>
              <a:ext cx="63192" cy="233612"/>
            </a:xfrm>
            <a:custGeom>
              <a:avLst/>
              <a:gdLst/>
              <a:ahLst/>
              <a:cxnLst/>
              <a:rect l="l" t="t" r="r" b="b"/>
              <a:pathLst>
                <a:path w="2220" h="8207" extrusionOk="0">
                  <a:moveTo>
                    <a:pt x="1217" y="0"/>
                  </a:moveTo>
                  <a:cubicBezTo>
                    <a:pt x="669" y="0"/>
                    <a:pt x="214" y="426"/>
                    <a:pt x="214" y="1003"/>
                  </a:cubicBezTo>
                  <a:lnTo>
                    <a:pt x="214" y="4377"/>
                  </a:lnTo>
                  <a:cubicBezTo>
                    <a:pt x="214" y="5289"/>
                    <a:pt x="153" y="6201"/>
                    <a:pt x="62" y="7082"/>
                  </a:cubicBezTo>
                  <a:cubicBezTo>
                    <a:pt x="1" y="7629"/>
                    <a:pt x="426" y="8146"/>
                    <a:pt x="973" y="8207"/>
                  </a:cubicBezTo>
                  <a:lnTo>
                    <a:pt x="1065" y="8207"/>
                  </a:lnTo>
                  <a:cubicBezTo>
                    <a:pt x="1581" y="8207"/>
                    <a:pt x="2037" y="7812"/>
                    <a:pt x="2098" y="7295"/>
                  </a:cubicBezTo>
                  <a:cubicBezTo>
                    <a:pt x="2189" y="6322"/>
                    <a:pt x="2220" y="5350"/>
                    <a:pt x="2220" y="4377"/>
                  </a:cubicBezTo>
                  <a:lnTo>
                    <a:pt x="2220" y="1003"/>
                  </a:lnTo>
                  <a:cubicBezTo>
                    <a:pt x="2220" y="426"/>
                    <a:pt x="1764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486915" y="3506173"/>
              <a:ext cx="63192" cy="233641"/>
            </a:xfrm>
            <a:custGeom>
              <a:avLst/>
              <a:gdLst/>
              <a:ahLst/>
              <a:cxnLst/>
              <a:rect l="l" t="t" r="r" b="b"/>
              <a:pathLst>
                <a:path w="2220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34"/>
                  </a:cubicBezTo>
                  <a:lnTo>
                    <a:pt x="1" y="4590"/>
                  </a:lnTo>
                  <a:cubicBezTo>
                    <a:pt x="1" y="5502"/>
                    <a:pt x="61" y="6414"/>
                    <a:pt x="122" y="7295"/>
                  </a:cubicBezTo>
                  <a:cubicBezTo>
                    <a:pt x="183" y="7812"/>
                    <a:pt x="639" y="8207"/>
                    <a:pt x="1156" y="8207"/>
                  </a:cubicBezTo>
                  <a:lnTo>
                    <a:pt x="1247" y="8207"/>
                  </a:lnTo>
                  <a:cubicBezTo>
                    <a:pt x="1794" y="8177"/>
                    <a:pt x="2219" y="7660"/>
                    <a:pt x="2159" y="7113"/>
                  </a:cubicBezTo>
                  <a:cubicBezTo>
                    <a:pt x="2067" y="6292"/>
                    <a:pt x="2037" y="5441"/>
                    <a:pt x="2037" y="4590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32415" y="3159214"/>
              <a:ext cx="57129" cy="234495"/>
            </a:xfrm>
            <a:custGeom>
              <a:avLst/>
              <a:gdLst/>
              <a:ahLst/>
              <a:cxnLst/>
              <a:rect l="l" t="t" r="r" b="b"/>
              <a:pathLst>
                <a:path w="2007" h="8238" extrusionOk="0">
                  <a:moveTo>
                    <a:pt x="100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4"/>
                  </a:lnTo>
                  <a:cubicBezTo>
                    <a:pt x="1" y="7782"/>
                    <a:pt x="456" y="8238"/>
                    <a:pt x="1004" y="8238"/>
                  </a:cubicBezTo>
                  <a:cubicBezTo>
                    <a:pt x="1581" y="8238"/>
                    <a:pt x="2007" y="7782"/>
                    <a:pt x="2007" y="7204"/>
                  </a:cubicBezTo>
                  <a:lnTo>
                    <a:pt x="2007" y="103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486915" y="3154033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7204"/>
                  </a:lnTo>
                  <a:cubicBezTo>
                    <a:pt x="1" y="7751"/>
                    <a:pt x="456" y="8207"/>
                    <a:pt x="1034" y="8207"/>
                  </a:cubicBezTo>
                  <a:cubicBezTo>
                    <a:pt x="1581" y="8207"/>
                    <a:pt x="2037" y="7751"/>
                    <a:pt x="2037" y="7204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32415" y="2807073"/>
              <a:ext cx="57129" cy="233641"/>
            </a:xfrm>
            <a:custGeom>
              <a:avLst/>
              <a:gdLst/>
              <a:ahLst/>
              <a:cxnLst/>
              <a:rect l="l" t="t" r="r" b="b"/>
              <a:pathLst>
                <a:path w="2007" h="8208" extrusionOk="0">
                  <a:moveTo>
                    <a:pt x="100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4"/>
                  </a:lnTo>
                  <a:cubicBezTo>
                    <a:pt x="1" y="7752"/>
                    <a:pt x="456" y="8208"/>
                    <a:pt x="1004" y="8208"/>
                  </a:cubicBezTo>
                  <a:cubicBezTo>
                    <a:pt x="1581" y="8208"/>
                    <a:pt x="2007" y="7752"/>
                    <a:pt x="2007" y="7204"/>
                  </a:cubicBezTo>
                  <a:lnTo>
                    <a:pt x="2007" y="1004"/>
                  </a:ln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9486915" y="2801010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3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3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9486915" y="2448869"/>
              <a:ext cx="58012" cy="234523"/>
            </a:xfrm>
            <a:custGeom>
              <a:avLst/>
              <a:gdLst/>
              <a:ahLst/>
              <a:cxnLst/>
              <a:rect l="l" t="t" r="r" b="b"/>
              <a:pathLst>
                <a:path w="2038" h="8239" extrusionOk="0">
                  <a:moveTo>
                    <a:pt x="1034" y="1"/>
                  </a:moveTo>
                  <a:cubicBezTo>
                    <a:pt x="456" y="1"/>
                    <a:pt x="1" y="457"/>
                    <a:pt x="1" y="1034"/>
                  </a:cubicBezTo>
                  <a:lnTo>
                    <a:pt x="1" y="7205"/>
                  </a:lnTo>
                  <a:cubicBezTo>
                    <a:pt x="1" y="7782"/>
                    <a:pt x="456" y="8238"/>
                    <a:pt x="1034" y="8238"/>
                  </a:cubicBezTo>
                  <a:cubicBezTo>
                    <a:pt x="1581" y="8238"/>
                    <a:pt x="2037" y="7782"/>
                    <a:pt x="2037" y="7205"/>
                  </a:cubicBezTo>
                  <a:lnTo>
                    <a:pt x="2037" y="103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86915" y="2096729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8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rgbClr val="C7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486915" y="1744588"/>
              <a:ext cx="58012" cy="233641"/>
            </a:xfrm>
            <a:custGeom>
              <a:avLst/>
              <a:gdLst/>
              <a:ahLst/>
              <a:cxnLst/>
              <a:rect l="l" t="t" r="r" b="b"/>
              <a:pathLst>
                <a:path w="2038" h="8208" extrusionOk="0">
                  <a:moveTo>
                    <a:pt x="1034" y="1"/>
                  </a:moveTo>
                  <a:cubicBezTo>
                    <a:pt x="456" y="1"/>
                    <a:pt x="1" y="457"/>
                    <a:pt x="1" y="1004"/>
                  </a:cubicBezTo>
                  <a:lnTo>
                    <a:pt x="1" y="7205"/>
                  </a:lnTo>
                  <a:cubicBezTo>
                    <a:pt x="1" y="7752"/>
                    <a:pt x="456" y="8208"/>
                    <a:pt x="1034" y="8208"/>
                  </a:cubicBezTo>
                  <a:cubicBezTo>
                    <a:pt x="1581" y="8208"/>
                    <a:pt x="2037" y="7752"/>
                    <a:pt x="2037" y="7205"/>
                  </a:cubicBezTo>
                  <a:lnTo>
                    <a:pt x="2037" y="1004"/>
                  </a:lnTo>
                  <a:cubicBezTo>
                    <a:pt x="2037" y="457"/>
                    <a:pt x="1581" y="1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486915" y="1480718"/>
              <a:ext cx="58012" cy="144517"/>
            </a:xfrm>
            <a:custGeom>
              <a:avLst/>
              <a:gdLst/>
              <a:ahLst/>
              <a:cxnLst/>
              <a:rect l="l" t="t" r="r" b="b"/>
              <a:pathLst>
                <a:path w="2038" h="5077" extrusionOk="0">
                  <a:moveTo>
                    <a:pt x="1034" y="0"/>
                  </a:moveTo>
                  <a:cubicBezTo>
                    <a:pt x="456" y="0"/>
                    <a:pt x="1" y="456"/>
                    <a:pt x="1" y="1003"/>
                  </a:cubicBezTo>
                  <a:lnTo>
                    <a:pt x="1" y="4043"/>
                  </a:lnTo>
                  <a:cubicBezTo>
                    <a:pt x="1" y="4620"/>
                    <a:pt x="456" y="5076"/>
                    <a:pt x="1034" y="5076"/>
                  </a:cubicBezTo>
                  <a:cubicBezTo>
                    <a:pt x="1581" y="5076"/>
                    <a:pt x="2037" y="4620"/>
                    <a:pt x="2037" y="4043"/>
                  </a:cubicBezTo>
                  <a:lnTo>
                    <a:pt x="2037" y="1003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767841" y="2398714"/>
              <a:ext cx="413625" cy="414450"/>
            </a:xfrm>
            <a:custGeom>
              <a:avLst/>
              <a:gdLst/>
              <a:ahLst/>
              <a:cxnLst/>
              <a:rect l="l" t="t" r="r" b="b"/>
              <a:pathLst>
                <a:path w="14531" h="14560" extrusionOk="0">
                  <a:moveTo>
                    <a:pt x="7265" y="0"/>
                  </a:moveTo>
                  <a:cubicBezTo>
                    <a:pt x="3253" y="0"/>
                    <a:pt x="1" y="3252"/>
                    <a:pt x="1" y="7265"/>
                  </a:cubicBezTo>
                  <a:cubicBezTo>
                    <a:pt x="1" y="11277"/>
                    <a:pt x="3253" y="14559"/>
                    <a:pt x="7265" y="14559"/>
                  </a:cubicBezTo>
                  <a:cubicBezTo>
                    <a:pt x="11278" y="14559"/>
                    <a:pt x="14530" y="11277"/>
                    <a:pt x="14530" y="7265"/>
                  </a:cubicBezTo>
                  <a:cubicBezTo>
                    <a:pt x="14530" y="3252"/>
                    <a:pt x="11278" y="0"/>
                    <a:pt x="7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4954" y="966151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278"/>
                    <a:pt x="3253" y="14530"/>
                    <a:pt x="7265" y="14530"/>
                  </a:cubicBezTo>
                  <a:cubicBezTo>
                    <a:pt x="11277" y="14530"/>
                    <a:pt x="14530" y="1127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617229" y="1316745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2" y="1"/>
                    <a:pt x="0" y="3284"/>
                    <a:pt x="0" y="7296"/>
                  </a:cubicBezTo>
                  <a:cubicBezTo>
                    <a:pt x="0" y="11308"/>
                    <a:pt x="3252" y="14560"/>
                    <a:pt x="7265" y="14560"/>
                  </a:cubicBezTo>
                  <a:cubicBezTo>
                    <a:pt x="11277" y="14560"/>
                    <a:pt x="14529" y="11308"/>
                    <a:pt x="14529" y="7296"/>
                  </a:cubicBezTo>
                  <a:cubicBezTo>
                    <a:pt x="14529" y="3284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613341" y="3101259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0"/>
                  </a:moveTo>
                  <a:cubicBezTo>
                    <a:pt x="3253" y="0"/>
                    <a:pt x="1" y="3253"/>
                    <a:pt x="1" y="7265"/>
                  </a:cubicBezTo>
                  <a:cubicBezTo>
                    <a:pt x="1" y="11277"/>
                    <a:pt x="3253" y="14529"/>
                    <a:pt x="7266" y="14529"/>
                  </a:cubicBezTo>
                  <a:cubicBezTo>
                    <a:pt x="11278" y="14529"/>
                    <a:pt x="14530" y="11277"/>
                    <a:pt x="14530" y="7265"/>
                  </a:cubicBezTo>
                  <a:cubicBezTo>
                    <a:pt x="14530" y="3253"/>
                    <a:pt x="11278" y="0"/>
                    <a:pt x="7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877443" y="4219108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2" y="0"/>
                    <a:pt x="0" y="3253"/>
                    <a:pt x="0" y="7265"/>
                  </a:cubicBezTo>
                  <a:cubicBezTo>
                    <a:pt x="0" y="11277"/>
                    <a:pt x="3252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451069" y="2358892"/>
              <a:ext cx="413596" cy="414479"/>
            </a:xfrm>
            <a:custGeom>
              <a:avLst/>
              <a:gdLst/>
              <a:ahLst/>
              <a:cxnLst/>
              <a:rect l="l" t="t" r="r" b="b"/>
              <a:pathLst>
                <a:path w="14530" h="14561" extrusionOk="0">
                  <a:moveTo>
                    <a:pt x="7265" y="1"/>
                  </a:moveTo>
                  <a:cubicBezTo>
                    <a:pt x="3253" y="1"/>
                    <a:pt x="0" y="3253"/>
                    <a:pt x="0" y="7265"/>
                  </a:cubicBezTo>
                  <a:cubicBezTo>
                    <a:pt x="0" y="11308"/>
                    <a:pt x="3253" y="14560"/>
                    <a:pt x="7265" y="14560"/>
                  </a:cubicBezTo>
                  <a:cubicBezTo>
                    <a:pt x="11277" y="14560"/>
                    <a:pt x="14530" y="11308"/>
                    <a:pt x="14530" y="7265"/>
                  </a:cubicBezTo>
                  <a:cubicBezTo>
                    <a:pt x="14530" y="3253"/>
                    <a:pt x="11277" y="1"/>
                    <a:pt x="7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724650" y="510801"/>
              <a:ext cx="413625" cy="414479"/>
            </a:xfrm>
            <a:custGeom>
              <a:avLst/>
              <a:gdLst/>
              <a:ahLst/>
              <a:cxnLst/>
              <a:rect l="l" t="t" r="r" b="b"/>
              <a:pathLst>
                <a:path w="14531" h="14561" extrusionOk="0">
                  <a:moveTo>
                    <a:pt x="7265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65" y="14560"/>
                  </a:cubicBezTo>
                  <a:cubicBezTo>
                    <a:pt x="11278" y="14560"/>
                    <a:pt x="14530" y="11308"/>
                    <a:pt x="14530" y="7265"/>
                  </a:cubicBezTo>
                  <a:cubicBezTo>
                    <a:pt x="14530" y="3253"/>
                    <a:pt x="11278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9321647" y="2019731"/>
              <a:ext cx="414479" cy="414479"/>
            </a:xfrm>
            <a:custGeom>
              <a:avLst/>
              <a:gdLst/>
              <a:ahLst/>
              <a:cxnLst/>
              <a:rect l="l" t="t" r="r" b="b"/>
              <a:pathLst>
                <a:path w="14561" h="14561" extrusionOk="0">
                  <a:moveTo>
                    <a:pt x="729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308"/>
                    <a:pt x="3253" y="14560"/>
                    <a:pt x="7296" y="14560"/>
                  </a:cubicBezTo>
                  <a:cubicBezTo>
                    <a:pt x="11308" y="14560"/>
                    <a:pt x="14560" y="11308"/>
                    <a:pt x="14560" y="7265"/>
                  </a:cubicBezTo>
                  <a:cubicBezTo>
                    <a:pt x="14560" y="3253"/>
                    <a:pt x="11308" y="1"/>
                    <a:pt x="72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9563059" y="4041742"/>
              <a:ext cx="413596" cy="413596"/>
            </a:xfrm>
            <a:custGeom>
              <a:avLst/>
              <a:gdLst/>
              <a:ahLst/>
              <a:cxnLst/>
              <a:rect l="l" t="t" r="r" b="b"/>
              <a:pathLst>
                <a:path w="14530" h="14530" extrusionOk="0">
                  <a:moveTo>
                    <a:pt x="7265" y="0"/>
                  </a:moveTo>
                  <a:cubicBezTo>
                    <a:pt x="3253" y="0"/>
                    <a:pt x="0" y="3253"/>
                    <a:pt x="0" y="7265"/>
                  </a:cubicBezTo>
                  <a:cubicBezTo>
                    <a:pt x="0" y="11277"/>
                    <a:pt x="3253" y="14529"/>
                    <a:pt x="7265" y="14529"/>
                  </a:cubicBezTo>
                  <a:cubicBezTo>
                    <a:pt x="11277" y="14529"/>
                    <a:pt x="14529" y="11277"/>
                    <a:pt x="14529" y="7265"/>
                  </a:cubicBezTo>
                  <a:cubicBezTo>
                    <a:pt x="14529" y="3253"/>
                    <a:pt x="11277" y="0"/>
                    <a:pt x="7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1134270" y="2354565"/>
              <a:ext cx="413625" cy="413596"/>
            </a:xfrm>
            <a:custGeom>
              <a:avLst/>
              <a:gdLst/>
              <a:ahLst/>
              <a:cxnLst/>
              <a:rect l="l" t="t" r="r" b="b"/>
              <a:pathLst>
                <a:path w="14531" h="14530" extrusionOk="0">
                  <a:moveTo>
                    <a:pt x="7266" y="1"/>
                  </a:moveTo>
                  <a:cubicBezTo>
                    <a:pt x="3253" y="1"/>
                    <a:pt x="1" y="3253"/>
                    <a:pt x="1" y="7265"/>
                  </a:cubicBezTo>
                  <a:cubicBezTo>
                    <a:pt x="1" y="11278"/>
                    <a:pt x="3253" y="14530"/>
                    <a:pt x="7266" y="14530"/>
                  </a:cubicBezTo>
                  <a:cubicBezTo>
                    <a:pt x="11278" y="14530"/>
                    <a:pt x="14530" y="11278"/>
                    <a:pt x="14530" y="7265"/>
                  </a:cubicBezTo>
                  <a:cubicBezTo>
                    <a:pt x="14530" y="3253"/>
                    <a:pt x="11278" y="1"/>
                    <a:pt x="7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811084" y="3566735"/>
              <a:ext cx="57983" cy="234495"/>
            </a:xfrm>
            <a:custGeom>
              <a:avLst/>
              <a:gdLst/>
              <a:ahLst/>
              <a:cxnLst/>
              <a:rect l="l" t="t" r="r" b="b"/>
              <a:pathLst>
                <a:path w="2037" h="8238" extrusionOk="0">
                  <a:moveTo>
                    <a:pt x="1034" y="0"/>
                  </a:moveTo>
                  <a:cubicBezTo>
                    <a:pt x="456" y="0"/>
                    <a:pt x="0" y="456"/>
                    <a:pt x="0" y="1034"/>
                  </a:cubicBezTo>
                  <a:lnTo>
                    <a:pt x="0" y="7204"/>
                  </a:lnTo>
                  <a:cubicBezTo>
                    <a:pt x="0" y="7782"/>
                    <a:pt x="456" y="8237"/>
                    <a:pt x="1034" y="8237"/>
                  </a:cubicBezTo>
                  <a:cubicBezTo>
                    <a:pt x="1581" y="8237"/>
                    <a:pt x="2037" y="7782"/>
                    <a:pt x="2037" y="7204"/>
                  </a:cubicBezTo>
                  <a:lnTo>
                    <a:pt x="2037" y="1034"/>
                  </a:lnTo>
                  <a:cubicBezTo>
                    <a:pt x="2037" y="456"/>
                    <a:pt x="1581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A934E3-8998-F10E-8449-1F0355FDF92A}"/>
              </a:ext>
            </a:extLst>
          </p:cNvPr>
          <p:cNvSpPr txBox="1"/>
          <p:nvPr/>
        </p:nvSpPr>
        <p:spPr>
          <a:xfrm>
            <a:off x="6891404" y="4682691"/>
            <a:ext cx="20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Deepthi Peter</a:t>
            </a:r>
          </a:p>
          <a:p>
            <a:pPr algn="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Fira Sans Extra Condensed" panose="020B0803050000020004" pitchFamily="34" charset="0"/>
              </a:rPr>
              <a:t>Associate Data Engineer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78BF-8328-C716-0330-6ED210AE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59" y="462716"/>
            <a:ext cx="8520600" cy="572700"/>
          </a:xfrm>
        </p:spPr>
        <p:txBody>
          <a:bodyPr/>
          <a:lstStyle/>
          <a:p>
            <a:r>
              <a:rPr lang="en-US" b="1" dirty="0">
                <a:latin typeface="Fira Sans Extra Condensed" panose="020B0503050000020004" pitchFamily="34" charset="0"/>
              </a:rPr>
              <a:t>Timeline</a:t>
            </a:r>
          </a:p>
        </p:txBody>
      </p:sp>
      <p:sp>
        <p:nvSpPr>
          <p:cNvPr id="3" name="Google Shape;132;p16">
            <a:extLst>
              <a:ext uri="{FF2B5EF4-FFF2-40B4-BE49-F238E27FC236}">
                <a16:creationId xmlns:a16="http://schemas.microsoft.com/office/drawing/2014/main" id="{8BA88FBB-A74F-035C-4BEE-1D25AF04DE0E}"/>
              </a:ext>
            </a:extLst>
          </p:cNvPr>
          <p:cNvSpPr/>
          <p:nvPr/>
        </p:nvSpPr>
        <p:spPr>
          <a:xfrm>
            <a:off x="761705" y="2386838"/>
            <a:ext cx="1085411" cy="1085411"/>
          </a:xfrm>
          <a:custGeom>
            <a:avLst/>
            <a:gdLst/>
            <a:ahLst/>
            <a:cxnLst/>
            <a:rect l="l" t="t" r="r" b="b"/>
            <a:pathLst>
              <a:path w="10921" h="10921" extrusionOk="0">
                <a:moveTo>
                  <a:pt x="5458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58" y="10921"/>
                </a:cubicBezTo>
                <a:cubicBezTo>
                  <a:pt x="8475" y="10921"/>
                  <a:pt x="10921" y="8475"/>
                  <a:pt x="10921" y="5464"/>
                </a:cubicBezTo>
                <a:cubicBezTo>
                  <a:pt x="10921" y="2446"/>
                  <a:pt x="8475" y="1"/>
                  <a:pt x="5458" y="1"/>
                </a:cubicBez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3;p16">
            <a:extLst>
              <a:ext uri="{FF2B5EF4-FFF2-40B4-BE49-F238E27FC236}">
                <a16:creationId xmlns:a16="http://schemas.microsoft.com/office/drawing/2014/main" id="{B5A7FC4E-8E27-7AA3-5DC0-B490C64398DB}"/>
              </a:ext>
            </a:extLst>
          </p:cNvPr>
          <p:cNvSpPr/>
          <p:nvPr/>
        </p:nvSpPr>
        <p:spPr>
          <a:xfrm>
            <a:off x="731735" y="2360799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6"/>
                </a:moveTo>
                <a:cubicBezTo>
                  <a:pt x="8591" y="526"/>
                  <a:pt x="10920" y="2854"/>
                  <a:pt x="10920" y="5726"/>
                </a:cubicBezTo>
                <a:cubicBezTo>
                  <a:pt x="10920" y="8591"/>
                  <a:pt x="8591" y="10926"/>
                  <a:pt x="5720" y="10926"/>
                </a:cubicBezTo>
                <a:cubicBezTo>
                  <a:pt x="2854" y="10926"/>
                  <a:pt x="520" y="8591"/>
                  <a:pt x="520" y="5726"/>
                </a:cubicBezTo>
                <a:cubicBezTo>
                  <a:pt x="520" y="2854"/>
                  <a:pt x="2854" y="526"/>
                  <a:pt x="5720" y="526"/>
                </a:cubicBezTo>
                <a:close/>
                <a:moveTo>
                  <a:pt x="5720" y="0"/>
                </a:moveTo>
                <a:cubicBezTo>
                  <a:pt x="2568" y="0"/>
                  <a:pt x="0" y="2568"/>
                  <a:pt x="0" y="5726"/>
                </a:cubicBezTo>
                <a:cubicBezTo>
                  <a:pt x="0" y="8877"/>
                  <a:pt x="2568" y="11445"/>
                  <a:pt x="5720" y="11445"/>
                </a:cubicBezTo>
                <a:cubicBezTo>
                  <a:pt x="8877" y="11445"/>
                  <a:pt x="11445" y="8877"/>
                  <a:pt x="11445" y="5726"/>
                </a:cubicBezTo>
                <a:cubicBezTo>
                  <a:pt x="11445" y="2568"/>
                  <a:pt x="8877" y="0"/>
                  <a:pt x="5720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4;p16">
            <a:extLst>
              <a:ext uri="{FF2B5EF4-FFF2-40B4-BE49-F238E27FC236}">
                <a16:creationId xmlns:a16="http://schemas.microsoft.com/office/drawing/2014/main" id="{013E46D4-9C27-B370-6D69-E43579867F87}"/>
              </a:ext>
            </a:extLst>
          </p:cNvPr>
          <p:cNvSpPr/>
          <p:nvPr/>
        </p:nvSpPr>
        <p:spPr>
          <a:xfrm>
            <a:off x="356453" y="2291725"/>
            <a:ext cx="1900885" cy="642242"/>
          </a:xfrm>
          <a:custGeom>
            <a:avLst/>
            <a:gdLst/>
            <a:ahLst/>
            <a:cxnLst/>
            <a:rect l="l" t="t" r="r" b="b"/>
            <a:pathLst>
              <a:path w="19126" h="6462" extrusionOk="0">
                <a:moveTo>
                  <a:pt x="9496" y="1"/>
                </a:moveTo>
                <a:cubicBezTo>
                  <a:pt x="5971" y="1"/>
                  <a:pt x="3105" y="2855"/>
                  <a:pt x="3082" y="6374"/>
                </a:cubicBezTo>
                <a:lnTo>
                  <a:pt x="0" y="6374"/>
                </a:lnTo>
                <a:lnTo>
                  <a:pt x="0" y="6462"/>
                </a:lnTo>
                <a:lnTo>
                  <a:pt x="3163" y="6462"/>
                </a:lnTo>
                <a:lnTo>
                  <a:pt x="3163" y="6421"/>
                </a:lnTo>
                <a:cubicBezTo>
                  <a:pt x="3163" y="2925"/>
                  <a:pt x="6006" y="88"/>
                  <a:pt x="9496" y="88"/>
                </a:cubicBezTo>
                <a:cubicBezTo>
                  <a:pt x="12992" y="88"/>
                  <a:pt x="15828" y="2931"/>
                  <a:pt x="15828" y="6421"/>
                </a:cubicBezTo>
                <a:lnTo>
                  <a:pt x="15828" y="6462"/>
                </a:lnTo>
                <a:lnTo>
                  <a:pt x="19126" y="6462"/>
                </a:lnTo>
                <a:lnTo>
                  <a:pt x="19126" y="6374"/>
                </a:lnTo>
                <a:lnTo>
                  <a:pt x="15916" y="6374"/>
                </a:lnTo>
                <a:cubicBezTo>
                  <a:pt x="15892" y="2855"/>
                  <a:pt x="13021" y="1"/>
                  <a:pt x="9496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705509AD-2A47-6F5D-258E-79910230B436}"/>
              </a:ext>
            </a:extLst>
          </p:cNvPr>
          <p:cNvSpPr/>
          <p:nvPr/>
        </p:nvSpPr>
        <p:spPr>
          <a:xfrm>
            <a:off x="325048" y="2897286"/>
            <a:ext cx="65695" cy="65099"/>
          </a:xfrm>
          <a:custGeom>
            <a:avLst/>
            <a:gdLst/>
            <a:ahLst/>
            <a:cxnLst/>
            <a:rect l="l" t="t" r="r" b="b"/>
            <a:pathLst>
              <a:path w="661" h="655" extrusionOk="0">
                <a:moveTo>
                  <a:pt x="328" y="1"/>
                </a:moveTo>
                <a:cubicBezTo>
                  <a:pt x="147" y="1"/>
                  <a:pt x="1" y="147"/>
                  <a:pt x="1" y="328"/>
                </a:cubicBezTo>
                <a:cubicBezTo>
                  <a:pt x="1" y="509"/>
                  <a:pt x="147" y="655"/>
                  <a:pt x="328" y="655"/>
                </a:cubicBezTo>
                <a:cubicBezTo>
                  <a:pt x="509" y="655"/>
                  <a:pt x="660" y="509"/>
                  <a:pt x="660" y="328"/>
                </a:cubicBezTo>
                <a:cubicBezTo>
                  <a:pt x="660" y="147"/>
                  <a:pt x="509" y="1"/>
                  <a:pt x="32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6;p16">
            <a:extLst>
              <a:ext uri="{FF2B5EF4-FFF2-40B4-BE49-F238E27FC236}">
                <a16:creationId xmlns:a16="http://schemas.microsoft.com/office/drawing/2014/main" id="{644FB838-1294-3CF8-A0EF-467E494A7281}"/>
              </a:ext>
            </a:extLst>
          </p:cNvPr>
          <p:cNvSpPr/>
          <p:nvPr/>
        </p:nvSpPr>
        <p:spPr>
          <a:xfrm>
            <a:off x="2223616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;p16">
            <a:extLst>
              <a:ext uri="{FF2B5EF4-FFF2-40B4-BE49-F238E27FC236}">
                <a16:creationId xmlns:a16="http://schemas.microsoft.com/office/drawing/2014/main" id="{30EEBCBB-404C-C82B-95A1-AB8BAE95CE9B}"/>
              </a:ext>
            </a:extLst>
          </p:cNvPr>
          <p:cNvSpPr/>
          <p:nvPr/>
        </p:nvSpPr>
        <p:spPr>
          <a:xfrm>
            <a:off x="2372099" y="2495368"/>
            <a:ext cx="1085411" cy="1086007"/>
          </a:xfrm>
          <a:custGeom>
            <a:avLst/>
            <a:gdLst/>
            <a:ahLst/>
            <a:cxnLst/>
            <a:rect l="l" t="t" r="r" b="b"/>
            <a:pathLst>
              <a:path w="10921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1" y="10926"/>
                  <a:pt x="10920" y="8481"/>
                  <a:pt x="10920" y="5463"/>
                </a:cubicBezTo>
                <a:cubicBezTo>
                  <a:pt x="10920" y="2446"/>
                  <a:pt x="8481" y="0"/>
                  <a:pt x="5463" y="0"/>
                </a:cubicBez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38;p16">
            <a:extLst>
              <a:ext uri="{FF2B5EF4-FFF2-40B4-BE49-F238E27FC236}">
                <a16:creationId xmlns:a16="http://schemas.microsoft.com/office/drawing/2014/main" id="{3964A40C-7035-7007-6BC2-DD2656971B75}"/>
              </a:ext>
            </a:extLst>
          </p:cNvPr>
          <p:cNvSpPr/>
          <p:nvPr/>
        </p:nvSpPr>
        <p:spPr>
          <a:xfrm>
            <a:off x="2345961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6" y="520"/>
                </a:moveTo>
                <a:cubicBezTo>
                  <a:pt x="8592" y="520"/>
                  <a:pt x="10926" y="2855"/>
                  <a:pt x="10926" y="5720"/>
                </a:cubicBezTo>
                <a:cubicBezTo>
                  <a:pt x="10926" y="8586"/>
                  <a:pt x="8592" y="10920"/>
                  <a:pt x="5726" y="10920"/>
                </a:cubicBezTo>
                <a:cubicBezTo>
                  <a:pt x="2861" y="10920"/>
                  <a:pt x="526" y="8586"/>
                  <a:pt x="526" y="5720"/>
                </a:cubicBezTo>
                <a:cubicBezTo>
                  <a:pt x="526" y="2855"/>
                  <a:pt x="2861" y="520"/>
                  <a:pt x="5726" y="520"/>
                </a:cubicBezTo>
                <a:close/>
                <a:moveTo>
                  <a:pt x="5726" y="1"/>
                </a:moveTo>
                <a:cubicBezTo>
                  <a:pt x="2569" y="1"/>
                  <a:pt x="1" y="2563"/>
                  <a:pt x="1" y="5720"/>
                </a:cubicBezTo>
                <a:cubicBezTo>
                  <a:pt x="1" y="8878"/>
                  <a:pt x="2569" y="11446"/>
                  <a:pt x="5726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6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9;p16">
            <a:extLst>
              <a:ext uri="{FF2B5EF4-FFF2-40B4-BE49-F238E27FC236}">
                <a16:creationId xmlns:a16="http://schemas.microsoft.com/office/drawing/2014/main" id="{10D7CAE6-C667-02FD-0477-C2D7B1FBA5C6}"/>
              </a:ext>
            </a:extLst>
          </p:cNvPr>
          <p:cNvSpPr/>
          <p:nvPr/>
        </p:nvSpPr>
        <p:spPr>
          <a:xfrm>
            <a:off x="1957958" y="3034241"/>
            <a:ext cx="1900985" cy="642242"/>
          </a:xfrm>
          <a:custGeom>
            <a:avLst/>
            <a:gdLst/>
            <a:ahLst/>
            <a:cxnLst/>
            <a:rect l="l" t="t" r="r" b="b"/>
            <a:pathLst>
              <a:path w="19127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4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44" y="82"/>
                </a:cubicBezTo>
                <a:lnTo>
                  <a:pt x="19126" y="82"/>
                </a:lnTo>
                <a:lnTo>
                  <a:pt x="19126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0;p16">
            <a:extLst>
              <a:ext uri="{FF2B5EF4-FFF2-40B4-BE49-F238E27FC236}">
                <a16:creationId xmlns:a16="http://schemas.microsoft.com/office/drawing/2014/main" id="{7F2E1281-B7CE-1B33-CECB-4B2CB1986735}"/>
              </a:ext>
            </a:extLst>
          </p:cNvPr>
          <p:cNvSpPr/>
          <p:nvPr/>
        </p:nvSpPr>
        <p:spPr>
          <a:xfrm>
            <a:off x="3825121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0"/>
                </a:moveTo>
                <a:cubicBezTo>
                  <a:pt x="146" y="0"/>
                  <a:pt x="1" y="146"/>
                  <a:pt x="1" y="327"/>
                </a:cubicBezTo>
                <a:cubicBezTo>
                  <a:pt x="1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1;p16">
            <a:extLst>
              <a:ext uri="{FF2B5EF4-FFF2-40B4-BE49-F238E27FC236}">
                <a16:creationId xmlns:a16="http://schemas.microsoft.com/office/drawing/2014/main" id="{7B145BA4-375F-51E8-86AF-25A98E70D239}"/>
              </a:ext>
            </a:extLst>
          </p:cNvPr>
          <p:cNvSpPr/>
          <p:nvPr/>
        </p:nvSpPr>
        <p:spPr>
          <a:xfrm>
            <a:off x="1926651" y="3005816"/>
            <a:ext cx="65596" cy="65099"/>
          </a:xfrm>
          <a:custGeom>
            <a:avLst/>
            <a:gdLst/>
            <a:ahLst/>
            <a:cxnLst/>
            <a:rect l="l" t="t" r="r" b="b"/>
            <a:pathLst>
              <a:path w="660" h="655" extrusionOk="0">
                <a:moveTo>
                  <a:pt x="333" y="0"/>
                </a:moveTo>
                <a:cubicBezTo>
                  <a:pt x="152" y="0"/>
                  <a:pt x="0" y="146"/>
                  <a:pt x="0" y="327"/>
                </a:cubicBezTo>
                <a:cubicBezTo>
                  <a:pt x="0" y="508"/>
                  <a:pt x="152" y="654"/>
                  <a:pt x="333" y="654"/>
                </a:cubicBezTo>
                <a:cubicBezTo>
                  <a:pt x="514" y="654"/>
                  <a:pt x="660" y="508"/>
                  <a:pt x="660" y="327"/>
                </a:cubicBezTo>
                <a:cubicBezTo>
                  <a:pt x="660" y="146"/>
                  <a:pt x="514" y="0"/>
                  <a:pt x="33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2;p16">
            <a:extLst>
              <a:ext uri="{FF2B5EF4-FFF2-40B4-BE49-F238E27FC236}">
                <a16:creationId xmlns:a16="http://schemas.microsoft.com/office/drawing/2014/main" id="{B688AF18-4099-56FD-7A31-0A6EC7932BDB}"/>
              </a:ext>
            </a:extLst>
          </p:cNvPr>
          <p:cNvSpPr/>
          <p:nvPr/>
        </p:nvSpPr>
        <p:spPr>
          <a:xfrm>
            <a:off x="3977082" y="2386838"/>
            <a:ext cx="1086007" cy="1085411"/>
          </a:xfrm>
          <a:custGeom>
            <a:avLst/>
            <a:gdLst/>
            <a:ahLst/>
            <a:cxnLst/>
            <a:rect l="l" t="t" r="r" b="b"/>
            <a:pathLst>
              <a:path w="10927" h="10921" extrusionOk="0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3;p16">
            <a:extLst>
              <a:ext uri="{FF2B5EF4-FFF2-40B4-BE49-F238E27FC236}">
                <a16:creationId xmlns:a16="http://schemas.microsoft.com/office/drawing/2014/main" id="{A157B465-394F-6EA3-3422-87BAC9BFE5B0}"/>
              </a:ext>
            </a:extLst>
          </p:cNvPr>
          <p:cNvSpPr/>
          <p:nvPr/>
        </p:nvSpPr>
        <p:spPr>
          <a:xfrm>
            <a:off x="3950943" y="2360799"/>
            <a:ext cx="1137689" cy="1137589"/>
          </a:xfrm>
          <a:custGeom>
            <a:avLst/>
            <a:gdLst/>
            <a:ahLst/>
            <a:cxnLst/>
            <a:rect l="l" t="t" r="r" b="b"/>
            <a:pathLst>
              <a:path w="11447" h="11446" extrusionOk="0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4;p16">
            <a:extLst>
              <a:ext uri="{FF2B5EF4-FFF2-40B4-BE49-F238E27FC236}">
                <a16:creationId xmlns:a16="http://schemas.microsoft.com/office/drawing/2014/main" id="{7C2A67B0-26DE-A076-97EE-7094824CFB77}"/>
              </a:ext>
            </a:extLst>
          </p:cNvPr>
          <p:cNvSpPr/>
          <p:nvPr/>
        </p:nvSpPr>
        <p:spPr>
          <a:xfrm>
            <a:off x="3575662" y="2291725"/>
            <a:ext cx="1901581" cy="642242"/>
          </a:xfrm>
          <a:custGeom>
            <a:avLst/>
            <a:gdLst/>
            <a:ahLst/>
            <a:cxnLst/>
            <a:rect l="l" t="t" r="r" b="b"/>
            <a:pathLst>
              <a:path w="19133" h="6462" extrusionOk="0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5;p16">
            <a:extLst>
              <a:ext uri="{FF2B5EF4-FFF2-40B4-BE49-F238E27FC236}">
                <a16:creationId xmlns:a16="http://schemas.microsoft.com/office/drawing/2014/main" id="{6D256D61-612E-3A3B-1ACB-B3530416BACE}"/>
              </a:ext>
            </a:extLst>
          </p:cNvPr>
          <p:cNvSpPr/>
          <p:nvPr/>
        </p:nvSpPr>
        <p:spPr>
          <a:xfrm>
            <a:off x="3544952" y="289728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6;p16">
            <a:extLst>
              <a:ext uri="{FF2B5EF4-FFF2-40B4-BE49-F238E27FC236}">
                <a16:creationId xmlns:a16="http://schemas.microsoft.com/office/drawing/2014/main" id="{0ED2DDC3-1FEA-EF5F-5A5D-CB4B271E3469}"/>
              </a:ext>
            </a:extLst>
          </p:cNvPr>
          <p:cNvSpPr/>
          <p:nvPr/>
        </p:nvSpPr>
        <p:spPr>
          <a:xfrm>
            <a:off x="5442925" y="289728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7;p16">
            <a:extLst>
              <a:ext uri="{FF2B5EF4-FFF2-40B4-BE49-F238E27FC236}">
                <a16:creationId xmlns:a16="http://schemas.microsoft.com/office/drawing/2014/main" id="{3B5BBC4D-E6CE-1E8B-05AE-871E4571CE7E}"/>
              </a:ext>
            </a:extLst>
          </p:cNvPr>
          <p:cNvSpPr/>
          <p:nvPr/>
        </p:nvSpPr>
        <p:spPr>
          <a:xfrm>
            <a:off x="5591407" y="2495368"/>
            <a:ext cx="1085908" cy="1086007"/>
          </a:xfrm>
          <a:custGeom>
            <a:avLst/>
            <a:gdLst/>
            <a:ahLst/>
            <a:cxnLst/>
            <a:rect l="l" t="t" r="r" b="b"/>
            <a:pathLst>
              <a:path w="10926" h="10927" extrusionOk="0">
                <a:moveTo>
                  <a:pt x="5463" y="0"/>
                </a:moveTo>
                <a:cubicBezTo>
                  <a:pt x="2446" y="0"/>
                  <a:pt x="0" y="2446"/>
                  <a:pt x="0" y="5463"/>
                </a:cubicBezTo>
                <a:cubicBezTo>
                  <a:pt x="0" y="8481"/>
                  <a:pt x="2446" y="10926"/>
                  <a:pt x="5463" y="10926"/>
                </a:cubicBezTo>
                <a:cubicBezTo>
                  <a:pt x="8480" y="10926"/>
                  <a:pt x="10926" y="8481"/>
                  <a:pt x="10926" y="5463"/>
                </a:cubicBezTo>
                <a:cubicBezTo>
                  <a:pt x="10926" y="2446"/>
                  <a:pt x="8480" y="0"/>
                  <a:pt x="5463" y="0"/>
                </a:cubicBez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8;p16">
            <a:extLst>
              <a:ext uri="{FF2B5EF4-FFF2-40B4-BE49-F238E27FC236}">
                <a16:creationId xmlns:a16="http://schemas.microsoft.com/office/drawing/2014/main" id="{41617757-079F-D33B-736C-718D20F60C81}"/>
              </a:ext>
            </a:extLst>
          </p:cNvPr>
          <p:cNvSpPr/>
          <p:nvPr/>
        </p:nvSpPr>
        <p:spPr>
          <a:xfrm>
            <a:off x="5565865" y="2469825"/>
            <a:ext cx="1137589" cy="1137589"/>
          </a:xfrm>
          <a:custGeom>
            <a:avLst/>
            <a:gdLst/>
            <a:ahLst/>
            <a:cxnLst/>
            <a:rect l="l" t="t" r="r" b="b"/>
            <a:pathLst>
              <a:path w="11446" h="11446" extrusionOk="0">
                <a:moveTo>
                  <a:pt x="5720" y="520"/>
                </a:moveTo>
                <a:cubicBezTo>
                  <a:pt x="8592" y="520"/>
                  <a:pt x="10920" y="2855"/>
                  <a:pt x="10920" y="5720"/>
                </a:cubicBezTo>
                <a:cubicBezTo>
                  <a:pt x="10920" y="8586"/>
                  <a:pt x="8586" y="10920"/>
                  <a:pt x="5720" y="10920"/>
                </a:cubicBezTo>
                <a:cubicBezTo>
                  <a:pt x="2854" y="10920"/>
                  <a:pt x="520" y="8586"/>
                  <a:pt x="520" y="5720"/>
                </a:cubicBezTo>
                <a:cubicBezTo>
                  <a:pt x="520" y="2855"/>
                  <a:pt x="2854" y="520"/>
                  <a:pt x="5720" y="520"/>
                </a:cubicBezTo>
                <a:close/>
                <a:moveTo>
                  <a:pt x="5720" y="1"/>
                </a:moveTo>
                <a:cubicBezTo>
                  <a:pt x="2568" y="1"/>
                  <a:pt x="0" y="2563"/>
                  <a:pt x="0" y="5720"/>
                </a:cubicBezTo>
                <a:cubicBezTo>
                  <a:pt x="0" y="8878"/>
                  <a:pt x="2568" y="11446"/>
                  <a:pt x="5720" y="11446"/>
                </a:cubicBezTo>
                <a:cubicBezTo>
                  <a:pt x="8878" y="11446"/>
                  <a:pt x="11446" y="8878"/>
                  <a:pt x="11446" y="5720"/>
                </a:cubicBezTo>
                <a:cubicBezTo>
                  <a:pt x="11446" y="2563"/>
                  <a:pt x="8878" y="1"/>
                  <a:pt x="5720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9;p16">
            <a:extLst>
              <a:ext uri="{FF2B5EF4-FFF2-40B4-BE49-F238E27FC236}">
                <a16:creationId xmlns:a16="http://schemas.microsoft.com/office/drawing/2014/main" id="{AD9BD138-9C32-EAFB-A309-406DA135C56A}"/>
              </a:ext>
            </a:extLst>
          </p:cNvPr>
          <p:cNvSpPr/>
          <p:nvPr/>
        </p:nvSpPr>
        <p:spPr>
          <a:xfrm>
            <a:off x="5177266" y="3034241"/>
            <a:ext cx="1901482" cy="642242"/>
          </a:xfrm>
          <a:custGeom>
            <a:avLst/>
            <a:gdLst/>
            <a:ahLst/>
            <a:cxnLst/>
            <a:rect l="l" t="t" r="r" b="b"/>
            <a:pathLst>
              <a:path w="19132" h="6462" extrusionOk="0">
                <a:moveTo>
                  <a:pt x="0" y="0"/>
                </a:moveTo>
                <a:lnTo>
                  <a:pt x="0" y="82"/>
                </a:lnTo>
                <a:lnTo>
                  <a:pt x="3210" y="82"/>
                </a:lnTo>
                <a:cubicBezTo>
                  <a:pt x="3233" y="3607"/>
                  <a:pt x="6105" y="6461"/>
                  <a:pt x="9630" y="6461"/>
                </a:cubicBezTo>
                <a:cubicBezTo>
                  <a:pt x="13155" y="6461"/>
                  <a:pt x="16027" y="3607"/>
                  <a:pt x="16050" y="82"/>
                </a:cubicBezTo>
                <a:lnTo>
                  <a:pt x="19132" y="82"/>
                </a:lnTo>
                <a:lnTo>
                  <a:pt x="19132" y="0"/>
                </a:lnTo>
                <a:lnTo>
                  <a:pt x="15963" y="0"/>
                </a:lnTo>
                <a:lnTo>
                  <a:pt x="15963" y="41"/>
                </a:lnTo>
                <a:cubicBezTo>
                  <a:pt x="15963" y="3531"/>
                  <a:pt x="13120" y="6374"/>
                  <a:pt x="9630" y="6374"/>
                </a:cubicBezTo>
                <a:cubicBezTo>
                  <a:pt x="6140" y="6374"/>
                  <a:pt x="3298" y="3531"/>
                  <a:pt x="3298" y="41"/>
                </a:cubicBezTo>
                <a:lnTo>
                  <a:pt x="3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0;p16">
            <a:extLst>
              <a:ext uri="{FF2B5EF4-FFF2-40B4-BE49-F238E27FC236}">
                <a16:creationId xmlns:a16="http://schemas.microsoft.com/office/drawing/2014/main" id="{69D72C4C-C422-7D28-4717-A1F418ED23A5}"/>
              </a:ext>
            </a:extLst>
          </p:cNvPr>
          <p:cNvSpPr/>
          <p:nvPr/>
        </p:nvSpPr>
        <p:spPr>
          <a:xfrm>
            <a:off x="7044429" y="3005816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0"/>
                </a:moveTo>
                <a:cubicBezTo>
                  <a:pt x="146" y="0"/>
                  <a:pt x="0" y="146"/>
                  <a:pt x="0" y="327"/>
                </a:cubicBezTo>
                <a:cubicBezTo>
                  <a:pt x="0" y="508"/>
                  <a:pt x="146" y="654"/>
                  <a:pt x="327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1;p16">
            <a:extLst>
              <a:ext uri="{FF2B5EF4-FFF2-40B4-BE49-F238E27FC236}">
                <a16:creationId xmlns:a16="http://schemas.microsoft.com/office/drawing/2014/main" id="{2BFD1158-FEAD-7428-437B-C9F5D9B314DE}"/>
              </a:ext>
            </a:extLst>
          </p:cNvPr>
          <p:cNvSpPr/>
          <p:nvPr/>
        </p:nvSpPr>
        <p:spPr>
          <a:xfrm>
            <a:off x="5146457" y="3005816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8" y="0"/>
                </a:moveTo>
                <a:cubicBezTo>
                  <a:pt x="147" y="0"/>
                  <a:pt x="1" y="146"/>
                  <a:pt x="1" y="327"/>
                </a:cubicBezTo>
                <a:cubicBezTo>
                  <a:pt x="1" y="508"/>
                  <a:pt x="147" y="654"/>
                  <a:pt x="328" y="654"/>
                </a:cubicBezTo>
                <a:cubicBezTo>
                  <a:pt x="508" y="654"/>
                  <a:pt x="654" y="508"/>
                  <a:pt x="654" y="327"/>
                </a:cubicBezTo>
                <a:cubicBezTo>
                  <a:pt x="654" y="146"/>
                  <a:pt x="508" y="0"/>
                  <a:pt x="32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4;p16">
            <a:extLst>
              <a:ext uri="{FF2B5EF4-FFF2-40B4-BE49-F238E27FC236}">
                <a16:creationId xmlns:a16="http://schemas.microsoft.com/office/drawing/2014/main" id="{58040EB7-E2C0-960B-486F-26E042F45481}"/>
              </a:ext>
            </a:extLst>
          </p:cNvPr>
          <p:cNvSpPr txBox="1"/>
          <p:nvPr/>
        </p:nvSpPr>
        <p:spPr>
          <a:xfrm>
            <a:off x="731729" y="2587979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Case 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" name="Google Shape;182;p16">
            <a:extLst>
              <a:ext uri="{FF2B5EF4-FFF2-40B4-BE49-F238E27FC236}">
                <a16:creationId xmlns:a16="http://schemas.microsoft.com/office/drawing/2014/main" id="{4AF8C772-045B-3DCF-D12B-826C45542481}"/>
              </a:ext>
            </a:extLst>
          </p:cNvPr>
          <p:cNvSpPr txBox="1"/>
          <p:nvPr/>
        </p:nvSpPr>
        <p:spPr>
          <a:xfrm>
            <a:off x="3961817" y="2469825"/>
            <a:ext cx="1137600" cy="76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Warehouse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OLAP &amp; OLTP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30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" name="Google Shape;183;p16">
            <a:extLst>
              <a:ext uri="{FF2B5EF4-FFF2-40B4-BE49-F238E27FC236}">
                <a16:creationId xmlns:a16="http://schemas.microsoft.com/office/drawing/2014/main" id="{CA4860B6-B629-7431-E29F-55F3941BED1A}"/>
              </a:ext>
            </a:extLst>
          </p:cNvPr>
          <p:cNvSpPr txBox="1"/>
          <p:nvPr/>
        </p:nvSpPr>
        <p:spPr>
          <a:xfrm>
            <a:off x="5587393" y="2689281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SQL Aggregation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31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" name="Google Shape;184;p16">
            <a:extLst>
              <a:ext uri="{FF2B5EF4-FFF2-40B4-BE49-F238E27FC236}">
                <a16:creationId xmlns:a16="http://schemas.microsoft.com/office/drawing/2014/main" id="{364A6125-384D-2EA0-D481-7D31E9CB61BA}"/>
              </a:ext>
            </a:extLst>
          </p:cNvPr>
          <p:cNvSpPr txBox="1"/>
          <p:nvPr/>
        </p:nvSpPr>
        <p:spPr>
          <a:xfrm>
            <a:off x="2342480" y="2638010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Intelligence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29</a:t>
            </a:r>
            <a:r>
              <a:rPr lang="en-US" sz="1200" baseline="300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</a:t>
            </a: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Aug</a:t>
            </a:r>
          </a:p>
        </p:txBody>
      </p:sp>
      <p:sp>
        <p:nvSpPr>
          <p:cNvPr id="33" name="Google Shape;142;p16">
            <a:extLst>
              <a:ext uri="{FF2B5EF4-FFF2-40B4-BE49-F238E27FC236}">
                <a16:creationId xmlns:a16="http://schemas.microsoft.com/office/drawing/2014/main" id="{D63D09FA-EABB-086B-8461-1AE2473FB5E6}"/>
              </a:ext>
            </a:extLst>
          </p:cNvPr>
          <p:cNvSpPr/>
          <p:nvPr/>
        </p:nvSpPr>
        <p:spPr>
          <a:xfrm>
            <a:off x="7228747" y="2391261"/>
            <a:ext cx="1086007" cy="1085411"/>
          </a:xfrm>
          <a:custGeom>
            <a:avLst/>
            <a:gdLst/>
            <a:ahLst/>
            <a:cxnLst/>
            <a:rect l="l" t="t" r="r" b="b"/>
            <a:pathLst>
              <a:path w="10927" h="10921" extrusionOk="0">
                <a:moveTo>
                  <a:pt x="5463" y="1"/>
                </a:moveTo>
                <a:cubicBezTo>
                  <a:pt x="2446" y="1"/>
                  <a:pt x="1" y="2446"/>
                  <a:pt x="1" y="5464"/>
                </a:cubicBezTo>
                <a:cubicBezTo>
                  <a:pt x="1" y="8475"/>
                  <a:pt x="2446" y="10921"/>
                  <a:pt x="5463" y="10921"/>
                </a:cubicBezTo>
                <a:cubicBezTo>
                  <a:pt x="8481" y="10921"/>
                  <a:pt x="10926" y="8475"/>
                  <a:pt x="10926" y="5464"/>
                </a:cubicBezTo>
                <a:cubicBezTo>
                  <a:pt x="10926" y="2446"/>
                  <a:pt x="8481" y="1"/>
                  <a:pt x="54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43;p16">
            <a:extLst>
              <a:ext uri="{FF2B5EF4-FFF2-40B4-BE49-F238E27FC236}">
                <a16:creationId xmlns:a16="http://schemas.microsoft.com/office/drawing/2014/main" id="{7D545A35-9677-1F79-926D-A6840A8861AB}"/>
              </a:ext>
            </a:extLst>
          </p:cNvPr>
          <p:cNvSpPr/>
          <p:nvPr/>
        </p:nvSpPr>
        <p:spPr>
          <a:xfrm>
            <a:off x="7198067" y="2365222"/>
            <a:ext cx="1137689" cy="1137589"/>
          </a:xfrm>
          <a:custGeom>
            <a:avLst/>
            <a:gdLst/>
            <a:ahLst/>
            <a:cxnLst/>
            <a:rect l="l" t="t" r="r" b="b"/>
            <a:pathLst>
              <a:path w="11447" h="11446" extrusionOk="0">
                <a:moveTo>
                  <a:pt x="5726" y="526"/>
                </a:moveTo>
                <a:cubicBezTo>
                  <a:pt x="8592" y="526"/>
                  <a:pt x="10927" y="2854"/>
                  <a:pt x="10927" y="5726"/>
                </a:cubicBezTo>
                <a:cubicBezTo>
                  <a:pt x="10927" y="8591"/>
                  <a:pt x="8592" y="10926"/>
                  <a:pt x="5726" y="10926"/>
                </a:cubicBezTo>
                <a:cubicBezTo>
                  <a:pt x="2861" y="10926"/>
                  <a:pt x="526" y="8591"/>
                  <a:pt x="526" y="5726"/>
                </a:cubicBezTo>
                <a:cubicBezTo>
                  <a:pt x="526" y="2854"/>
                  <a:pt x="2861" y="526"/>
                  <a:pt x="5726" y="526"/>
                </a:cubicBezTo>
                <a:close/>
                <a:moveTo>
                  <a:pt x="5726" y="0"/>
                </a:moveTo>
                <a:cubicBezTo>
                  <a:pt x="2569" y="0"/>
                  <a:pt x="1" y="2568"/>
                  <a:pt x="1" y="5726"/>
                </a:cubicBezTo>
                <a:cubicBezTo>
                  <a:pt x="1" y="8877"/>
                  <a:pt x="2569" y="11445"/>
                  <a:pt x="5726" y="11445"/>
                </a:cubicBezTo>
                <a:cubicBezTo>
                  <a:pt x="8884" y="11445"/>
                  <a:pt x="11446" y="8877"/>
                  <a:pt x="11446" y="5726"/>
                </a:cubicBezTo>
                <a:cubicBezTo>
                  <a:pt x="11446" y="2568"/>
                  <a:pt x="8884" y="0"/>
                  <a:pt x="5726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4;p16">
            <a:extLst>
              <a:ext uri="{FF2B5EF4-FFF2-40B4-BE49-F238E27FC236}">
                <a16:creationId xmlns:a16="http://schemas.microsoft.com/office/drawing/2014/main" id="{5928D0A8-E493-294F-D170-B4BDFD665C46}"/>
              </a:ext>
            </a:extLst>
          </p:cNvPr>
          <p:cNvSpPr/>
          <p:nvPr/>
        </p:nvSpPr>
        <p:spPr>
          <a:xfrm>
            <a:off x="6822786" y="2296148"/>
            <a:ext cx="1901581" cy="642242"/>
          </a:xfrm>
          <a:custGeom>
            <a:avLst/>
            <a:gdLst/>
            <a:ahLst/>
            <a:cxnLst/>
            <a:rect l="l" t="t" r="r" b="b"/>
            <a:pathLst>
              <a:path w="19133" h="6462" extrusionOk="0">
                <a:moveTo>
                  <a:pt x="9502" y="1"/>
                </a:moveTo>
                <a:cubicBezTo>
                  <a:pt x="5977" y="1"/>
                  <a:pt x="3106" y="2855"/>
                  <a:pt x="3082" y="6374"/>
                </a:cubicBezTo>
                <a:lnTo>
                  <a:pt x="1" y="6374"/>
                </a:lnTo>
                <a:lnTo>
                  <a:pt x="1" y="6462"/>
                </a:lnTo>
                <a:lnTo>
                  <a:pt x="3170" y="6462"/>
                </a:lnTo>
                <a:lnTo>
                  <a:pt x="3170" y="6421"/>
                </a:lnTo>
                <a:cubicBezTo>
                  <a:pt x="3170" y="2925"/>
                  <a:pt x="6012" y="88"/>
                  <a:pt x="9502" y="88"/>
                </a:cubicBezTo>
                <a:cubicBezTo>
                  <a:pt x="12993" y="88"/>
                  <a:pt x="15835" y="2931"/>
                  <a:pt x="15835" y="6421"/>
                </a:cubicBezTo>
                <a:lnTo>
                  <a:pt x="15835" y="6462"/>
                </a:lnTo>
                <a:lnTo>
                  <a:pt x="19132" y="6462"/>
                </a:lnTo>
                <a:lnTo>
                  <a:pt x="19132" y="6374"/>
                </a:lnTo>
                <a:lnTo>
                  <a:pt x="15922" y="6374"/>
                </a:lnTo>
                <a:cubicBezTo>
                  <a:pt x="15899" y="2855"/>
                  <a:pt x="13028" y="1"/>
                  <a:pt x="95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5;p16">
            <a:extLst>
              <a:ext uri="{FF2B5EF4-FFF2-40B4-BE49-F238E27FC236}">
                <a16:creationId xmlns:a16="http://schemas.microsoft.com/office/drawing/2014/main" id="{6F6FC6D1-EEC8-DAF9-A4BF-B2903E00F8AE}"/>
              </a:ext>
            </a:extLst>
          </p:cNvPr>
          <p:cNvSpPr/>
          <p:nvPr/>
        </p:nvSpPr>
        <p:spPr>
          <a:xfrm>
            <a:off x="6792076" y="2901709"/>
            <a:ext cx="65099" cy="65099"/>
          </a:xfrm>
          <a:custGeom>
            <a:avLst/>
            <a:gdLst/>
            <a:ahLst/>
            <a:cxnLst/>
            <a:rect l="l" t="t" r="r" b="b"/>
            <a:pathLst>
              <a:path w="655" h="655" extrusionOk="0">
                <a:moveTo>
                  <a:pt x="327" y="1"/>
                </a:moveTo>
                <a:cubicBezTo>
                  <a:pt x="146" y="1"/>
                  <a:pt x="1" y="147"/>
                  <a:pt x="1" y="328"/>
                </a:cubicBezTo>
                <a:cubicBezTo>
                  <a:pt x="1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6;p16">
            <a:extLst>
              <a:ext uri="{FF2B5EF4-FFF2-40B4-BE49-F238E27FC236}">
                <a16:creationId xmlns:a16="http://schemas.microsoft.com/office/drawing/2014/main" id="{DE715DA7-D4B9-9ACF-AD1E-ECC2047675E2}"/>
              </a:ext>
            </a:extLst>
          </p:cNvPr>
          <p:cNvSpPr/>
          <p:nvPr/>
        </p:nvSpPr>
        <p:spPr>
          <a:xfrm>
            <a:off x="8690049" y="2901709"/>
            <a:ext cx="64999" cy="65099"/>
          </a:xfrm>
          <a:custGeom>
            <a:avLst/>
            <a:gdLst/>
            <a:ahLst/>
            <a:cxnLst/>
            <a:rect l="l" t="t" r="r" b="b"/>
            <a:pathLst>
              <a:path w="654" h="655" extrusionOk="0">
                <a:moveTo>
                  <a:pt x="327" y="1"/>
                </a:moveTo>
                <a:cubicBezTo>
                  <a:pt x="146" y="1"/>
                  <a:pt x="0" y="147"/>
                  <a:pt x="0" y="328"/>
                </a:cubicBezTo>
                <a:cubicBezTo>
                  <a:pt x="0" y="509"/>
                  <a:pt x="146" y="655"/>
                  <a:pt x="327" y="655"/>
                </a:cubicBezTo>
                <a:cubicBezTo>
                  <a:pt x="508" y="655"/>
                  <a:pt x="654" y="509"/>
                  <a:pt x="654" y="328"/>
                </a:cubicBezTo>
                <a:cubicBezTo>
                  <a:pt x="654" y="147"/>
                  <a:pt x="508" y="1"/>
                  <a:pt x="32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82;p16">
            <a:extLst>
              <a:ext uri="{FF2B5EF4-FFF2-40B4-BE49-F238E27FC236}">
                <a16:creationId xmlns:a16="http://schemas.microsoft.com/office/drawing/2014/main" id="{7BA73819-5EA2-70FE-9EB9-EFEBF9D58E8F}"/>
              </a:ext>
            </a:extLst>
          </p:cNvPr>
          <p:cNvSpPr txBox="1"/>
          <p:nvPr/>
        </p:nvSpPr>
        <p:spPr>
          <a:xfrm>
            <a:off x="7212273" y="2683685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" name="Google Shape;183;p16">
            <a:extLst>
              <a:ext uri="{FF2B5EF4-FFF2-40B4-BE49-F238E27FC236}">
                <a16:creationId xmlns:a16="http://schemas.microsoft.com/office/drawing/2014/main" id="{C442CAE0-4CDD-583E-A607-A3F69EB3312C}"/>
              </a:ext>
            </a:extLst>
          </p:cNvPr>
          <p:cNvSpPr txBox="1"/>
          <p:nvPr/>
        </p:nvSpPr>
        <p:spPr>
          <a:xfrm>
            <a:off x="7197351" y="2699916"/>
            <a:ext cx="1137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 SQL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1st Sept</a:t>
            </a:r>
            <a:endParaRPr sz="12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904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Case Work (28/08/2023)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Carried out a case study that involving implementing a complete CI/CD workflow for a </a:t>
            </a:r>
            <a:r>
              <a:rPr lang="en-US" sz="1600" dirty="0" err="1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SpringBoot</a:t>
            </a: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Azure DevOps, GitHub, GitHub Actions, Maven, Docker, Azure WebApp, Azure VM, Prometheus </a:t>
            </a:r>
            <a:endParaRPr lang="en-US" sz="16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D1D210-3978-4174-F830-12EF61FC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56" y="2509785"/>
            <a:ext cx="4340087" cy="2312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E99A2-014B-9DF3-B17B-21A498841001}"/>
              </a:ext>
            </a:extLst>
          </p:cNvPr>
          <p:cNvSpPr txBox="1"/>
          <p:nvPr/>
        </p:nvSpPr>
        <p:spPr>
          <a:xfrm>
            <a:off x="3571460" y="4822237"/>
            <a:ext cx="2001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 Condensed" panose="020B0604020202020204" pitchFamily="34" charset="0"/>
              </a:rPr>
              <a:t>Azure DevOps Board</a:t>
            </a:r>
          </a:p>
        </p:txBody>
      </p:sp>
    </p:spTree>
    <p:extLst>
      <p:ext uri="{BB962C8B-B14F-4D97-AF65-F5344CB8AC3E}">
        <p14:creationId xmlns:p14="http://schemas.microsoft.com/office/powerpoint/2010/main" val="387663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8577FB-6D23-1CCA-FEA7-ED6AC90E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0" y="445025"/>
            <a:ext cx="4896847" cy="2596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00632D-3E68-4D72-851E-DF0CB6D36C69}"/>
              </a:ext>
            </a:extLst>
          </p:cNvPr>
          <p:cNvSpPr txBox="1"/>
          <p:nvPr/>
        </p:nvSpPr>
        <p:spPr>
          <a:xfrm flipH="1">
            <a:off x="1301692" y="3041374"/>
            <a:ext cx="3174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 Condensed" panose="020B0503050000020004" pitchFamily="34" charset="0"/>
              </a:rPr>
              <a:t>Azure WebApp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59192E9-07B9-5093-D1FA-6FFEC69D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865" y="2179982"/>
            <a:ext cx="5228135" cy="2118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1C1CA-7264-EA32-2BC0-E5CFC06E1D13}"/>
              </a:ext>
            </a:extLst>
          </p:cNvPr>
          <p:cNvSpPr txBox="1"/>
          <p:nvPr/>
        </p:nvSpPr>
        <p:spPr>
          <a:xfrm flipH="1">
            <a:off x="4942652" y="4346713"/>
            <a:ext cx="3174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ira Sans Condensed" panose="020B0503050000020004" pitchFamily="34" charset="0"/>
              </a:rPr>
              <a:t>Creating </a:t>
            </a:r>
            <a:r>
              <a:rPr lang="en-US" sz="1200" dirty="0" err="1">
                <a:latin typeface="Fira Sans Condensed" panose="020B0503050000020004" pitchFamily="34" charset="0"/>
              </a:rPr>
              <a:t>Dockerfile</a:t>
            </a:r>
            <a:endParaRPr lang="en-US" sz="1200" dirty="0"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Business Intelligence (29/08/2023)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analytics and its importance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data warehouse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RDBMS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Cardinality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 modelling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mining</a:t>
            </a:r>
          </a:p>
          <a:p>
            <a:pPr marL="285750" indent="-285750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effectLst/>
              <a:latin typeface="Fira Sans Extra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Data Warehouse &amp; Data Lakes (30/08/2023)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 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Warehouse - </a:t>
            </a:r>
            <a:r>
              <a:rPr lang="en-US" sz="1600" i="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relational database that is designed for query and analysis rather than transaction processing.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Lakes - </a:t>
            </a:r>
            <a:r>
              <a:rPr lang="en-US" sz="1600" i="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a system or repository that stores large amounts of data in its natural form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Star, Galaxy and Snowflake schemas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Sorting, filtering in SQL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OLAP and OLTP - </a:t>
            </a:r>
            <a:r>
              <a:rPr lang="en-US" sz="1600" i="0" u="none" strike="noStrike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 two types of online processing systems that help turn data into information</a:t>
            </a:r>
            <a:endParaRPr lang="en-US" sz="1600" dirty="0">
              <a:solidFill>
                <a:schemeClr val="tx1"/>
              </a:solidFill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en-US" sz="1600" i="0" u="none" strike="noStrike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OLTP is optimized for executing online database transactions</a:t>
            </a:r>
            <a:endParaRPr lang="en-US" sz="1600" baseline="30000" dirty="0">
              <a:solidFill>
                <a:schemeClr val="tx1"/>
              </a:solidFill>
              <a:latin typeface="Fira Sans Condensed" panose="020B0503050000020004" pitchFamily="34" charset="0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</a:rPr>
              <a:t>OLAP is optimized for conducting complex data analysis</a:t>
            </a:r>
            <a:endParaRPr lang="en-US" sz="1200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2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Aggregation (31/08/2023)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on Azure SQL Database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ecuted queries on the </a:t>
            </a: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“Northwind” database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Aggregation statements –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18734-6B46-81B7-6D87-52719EE6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13" y="2404319"/>
            <a:ext cx="4571999" cy="21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7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5F4-AEE2-1D20-C7BC-D3612AFC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Sans Extra Condensed" panose="020B0503050000020004" pitchFamily="34" charset="0"/>
              </a:rPr>
              <a:t>Azure SQL (01/09/2023)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998-7D10-C709-EEA3-FE07F806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–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join, outer join on Azure SQL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Corelated nested queries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Chasm and Fan Traps – in a DB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UNION, INTERSECTION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Indexing types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Clustered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Fira Sans Condensed" panose="020B05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clustered</a:t>
            </a:r>
            <a:endParaRPr lang="en-US" sz="1200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effectLst/>
              <a:latin typeface="Fira Sans Condensed" panose="020B05030500000200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09837-6757-DE90-8DD4-64520508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97" y="1691016"/>
            <a:ext cx="4693303" cy="23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7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7"/>
          <p:cNvSpPr txBox="1">
            <a:spLocks noGrp="1"/>
          </p:cNvSpPr>
          <p:nvPr>
            <p:ph type="title" idx="4294967295"/>
          </p:nvPr>
        </p:nvSpPr>
        <p:spPr>
          <a:xfrm>
            <a:off x="471751" y="1715222"/>
            <a:ext cx="7996387" cy="1713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FFFFF"/>
                </a:solidFill>
                <a:latin typeface="Fira Sans Extra Condensed" panose="020B0803050000020004" pitchFamily="34" charset="0"/>
                <a:ea typeface="Arial"/>
                <a:cs typeface="Arial"/>
                <a:sym typeface="Arial"/>
              </a:rPr>
              <a:t>Thank You</a:t>
            </a:r>
            <a:endParaRPr sz="3600" dirty="0">
              <a:solidFill>
                <a:srgbClr val="FFFFFF"/>
              </a:solidFill>
              <a:latin typeface="Fira Sans Extra Condensed" panose="020B08030500000200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er Journey Ma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E7D"/>
      </a:accent1>
      <a:accent2>
        <a:srgbClr val="FFB174"/>
      </a:accent2>
      <a:accent3>
        <a:srgbClr val="FF6666"/>
      </a:accent3>
      <a:accent4>
        <a:srgbClr val="C9274F"/>
      </a:accent4>
      <a:accent5>
        <a:srgbClr val="651428"/>
      </a:accent5>
      <a:accent6>
        <a:srgbClr val="EEEEEE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261</Words>
  <Application>Microsoft Office PowerPoint</Application>
  <PresentationFormat>On-screen Show (16:9)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Fira Sans Condensed</vt:lpstr>
      <vt:lpstr>Fira Sans Extra Condensed</vt:lpstr>
      <vt:lpstr>Proxima Nova</vt:lpstr>
      <vt:lpstr>Proxima Nova Semibold</vt:lpstr>
      <vt:lpstr>Customer Journey Map by Slidesgo</vt:lpstr>
      <vt:lpstr>Slidesgo Final Pages</vt:lpstr>
      <vt:lpstr>PowerPoint Presentation</vt:lpstr>
      <vt:lpstr>Timeline</vt:lpstr>
      <vt:lpstr>Case Work (28/08/2023)</vt:lpstr>
      <vt:lpstr>PowerPoint Presentation</vt:lpstr>
      <vt:lpstr>Business Intelligence (29/08/2023)</vt:lpstr>
      <vt:lpstr>Data Warehouse &amp; Data Lakes (30/08/2023)</vt:lpstr>
      <vt:lpstr>Aggregation (31/08/2023)</vt:lpstr>
      <vt:lpstr>Azure SQL (01/09/2023)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Peter, Deepthi SBOBNG-PTIY/FBE</dc:creator>
  <cp:lastModifiedBy>Peter, Deepthi SBOBNG-PTIY/FBE</cp:lastModifiedBy>
  <cp:revision>5</cp:revision>
  <dcterms:modified xsi:type="dcterms:W3CDTF">2023-09-01T10:55:39Z</dcterms:modified>
</cp:coreProperties>
</file>