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89" r:id="rId4"/>
    <p:sldId id="291" r:id="rId5"/>
    <p:sldId id="304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8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E160E-C4BA-4BCA-86DC-1F64275144A9}" v="26" dt="2023-09-08T09:46:15.953"/>
  </p1510:revLst>
</p1510:revInfo>
</file>

<file path=ppt/tableStyles.xml><?xml version="1.0" encoding="utf-8"?>
<a:tblStyleLst xmlns:a="http://schemas.openxmlformats.org/drawingml/2006/main" def="{DE6B5510-745B-4F8E-A604-4AE56D145BFC}">
  <a:tblStyle styleId="{DE6B5510-745B-4F8E-A604-4AE56D145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582" autoAdjust="0"/>
  </p:normalViewPr>
  <p:slideViewPr>
    <p:cSldViewPr snapToGrid="0">
      <p:cViewPr varScale="1">
        <p:scale>
          <a:sx n="96" d="100"/>
          <a:sy n="96" d="100"/>
        </p:scale>
        <p:origin x="436" y="56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, Deepthi SBOBNG-PTIY/FBE" userId="6f1c6915-4437-40e9-9109-c615c40f4819" providerId="ADAL" clId="{22FE160E-C4BA-4BCA-86DC-1F64275144A9}"/>
    <pc:docChg chg="undo custSel addSld delSld modSld sldOrd">
      <pc:chgData name="Peter, Deepthi SBOBNG-PTIY/FBE" userId="6f1c6915-4437-40e9-9109-c615c40f4819" providerId="ADAL" clId="{22FE160E-C4BA-4BCA-86DC-1F64275144A9}" dt="2023-09-11T12:47:36.194" v="1817" actId="1076"/>
      <pc:docMkLst>
        <pc:docMk/>
      </pc:docMkLst>
      <pc:sldChg chg="modSp mod">
        <pc:chgData name="Peter, Deepthi SBOBNG-PTIY/FBE" userId="6f1c6915-4437-40e9-9109-c615c40f4819" providerId="ADAL" clId="{22FE160E-C4BA-4BCA-86DC-1F64275144A9}" dt="2023-09-11T12:47:36.194" v="1817" actId="1076"/>
        <pc:sldMkLst>
          <pc:docMk/>
          <pc:sldMk cId="49044235" sldId="289"/>
        </pc:sldMkLst>
        <pc:spChg chg="mod">
          <ac:chgData name="Peter, Deepthi SBOBNG-PTIY/FBE" userId="6f1c6915-4437-40e9-9109-c615c40f4819" providerId="ADAL" clId="{22FE160E-C4BA-4BCA-86DC-1F64275144A9}" dt="2023-09-07T17:44:40.132" v="45" actId="20577"/>
          <ac:spMkLst>
            <pc:docMk/>
            <pc:sldMk cId="49044235" sldId="289"/>
            <ac:spMk id="23" creationId="{58040EB7-E2C0-960B-486F-26E042F45481}"/>
          </ac:spMkLst>
        </pc:spChg>
        <pc:spChg chg="mod">
          <ac:chgData name="Peter, Deepthi SBOBNG-PTIY/FBE" userId="6f1c6915-4437-40e9-9109-c615c40f4819" providerId="ADAL" clId="{22FE160E-C4BA-4BCA-86DC-1F64275144A9}" dt="2023-09-11T12:47:16.053" v="1814" actId="1076"/>
          <ac:spMkLst>
            <pc:docMk/>
            <pc:sldMk cId="49044235" sldId="289"/>
            <ac:spMk id="24" creationId="{4AF8C772-045B-3DCF-D12B-826C45542481}"/>
          </ac:spMkLst>
        </pc:spChg>
        <pc:spChg chg="mod">
          <ac:chgData name="Peter, Deepthi SBOBNG-PTIY/FBE" userId="6f1c6915-4437-40e9-9109-c615c40f4819" providerId="ADAL" clId="{22FE160E-C4BA-4BCA-86DC-1F64275144A9}" dt="2023-09-07T18:00:52.528" v="226" actId="113"/>
          <ac:spMkLst>
            <pc:docMk/>
            <pc:sldMk cId="49044235" sldId="289"/>
            <ac:spMk id="25" creationId="{CA4860B6-B629-7431-E29F-55F3941BED1A}"/>
          </ac:spMkLst>
        </pc:spChg>
        <pc:spChg chg="mod">
          <ac:chgData name="Peter, Deepthi SBOBNG-PTIY/FBE" userId="6f1c6915-4437-40e9-9109-c615c40f4819" providerId="ADAL" clId="{22FE160E-C4BA-4BCA-86DC-1F64275144A9}" dt="2023-09-07T17:45:42.160" v="144" actId="1035"/>
          <ac:spMkLst>
            <pc:docMk/>
            <pc:sldMk cId="49044235" sldId="289"/>
            <ac:spMk id="26" creationId="{364A6125-384D-2EA0-D481-7D31E9CB61BA}"/>
          </ac:spMkLst>
        </pc:spChg>
        <pc:spChg chg="mod">
          <ac:chgData name="Peter, Deepthi SBOBNG-PTIY/FBE" userId="6f1c6915-4437-40e9-9109-c615c40f4819" providerId="ADAL" clId="{22FE160E-C4BA-4BCA-86DC-1F64275144A9}" dt="2023-09-11T12:47:36.194" v="1817" actId="1076"/>
          <ac:spMkLst>
            <pc:docMk/>
            <pc:sldMk cId="49044235" sldId="289"/>
            <ac:spMk id="27" creationId="{C442CAE0-4CDD-583E-A607-A3F69EB3312C}"/>
          </ac:spMkLst>
        </pc:spChg>
        <pc:spChg chg="mod">
          <ac:chgData name="Peter, Deepthi SBOBNG-PTIY/FBE" userId="6f1c6915-4437-40e9-9109-c615c40f4819" providerId="ADAL" clId="{22FE160E-C4BA-4BCA-86DC-1F64275144A9}" dt="2023-09-11T12:47:26.376" v="1816" actId="1076"/>
          <ac:spMkLst>
            <pc:docMk/>
            <pc:sldMk cId="49044235" sldId="289"/>
            <ac:spMk id="33" creationId="{D63D09FA-EABB-086B-8461-1AE2473FB5E6}"/>
          </ac:spMkLst>
        </pc:spChg>
        <pc:spChg chg="mod">
          <ac:chgData name="Peter, Deepthi SBOBNG-PTIY/FBE" userId="6f1c6915-4437-40e9-9109-c615c40f4819" providerId="ADAL" clId="{22FE160E-C4BA-4BCA-86DC-1F64275144A9}" dt="2023-09-11T12:47:21.377" v="1815" actId="1076"/>
          <ac:spMkLst>
            <pc:docMk/>
            <pc:sldMk cId="49044235" sldId="289"/>
            <ac:spMk id="39" creationId="{7BA73819-5EA2-70FE-9EB9-EFEBF9D58E8F}"/>
          </ac:spMkLst>
        </pc:spChg>
      </pc:sldChg>
      <pc:sldChg chg="delSp modSp mod">
        <pc:chgData name="Peter, Deepthi SBOBNG-PTIY/FBE" userId="6f1c6915-4437-40e9-9109-c615c40f4819" providerId="ADAL" clId="{22FE160E-C4BA-4BCA-86DC-1F64275144A9}" dt="2023-09-07T18:11:15.416" v="518" actId="20577"/>
        <pc:sldMkLst>
          <pc:docMk/>
          <pc:sldMk cId="3876639734" sldId="291"/>
        </pc:sldMkLst>
        <pc:spChg chg="mod">
          <ac:chgData name="Peter, Deepthi SBOBNG-PTIY/FBE" userId="6f1c6915-4437-40e9-9109-c615c40f4819" providerId="ADAL" clId="{22FE160E-C4BA-4BCA-86DC-1F64275144A9}" dt="2023-09-07T18:01:17.569" v="256" actId="20577"/>
          <ac:spMkLst>
            <pc:docMk/>
            <pc:sldMk cId="3876639734" sldId="29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22FE160E-C4BA-4BCA-86DC-1F64275144A9}" dt="2023-09-07T18:11:15.416" v="518" actId="20577"/>
          <ac:spMkLst>
            <pc:docMk/>
            <pc:sldMk cId="3876639734" sldId="291"/>
            <ac:spMk id="3" creationId="{62487998-7D10-C709-EEA3-FE07F806B2ED}"/>
          </ac:spMkLst>
        </pc:spChg>
        <pc:spChg chg="del mod">
          <ac:chgData name="Peter, Deepthi SBOBNG-PTIY/FBE" userId="6f1c6915-4437-40e9-9109-c615c40f4819" providerId="ADAL" clId="{22FE160E-C4BA-4BCA-86DC-1F64275144A9}" dt="2023-09-07T18:11:11.685" v="517" actId="478"/>
          <ac:spMkLst>
            <pc:docMk/>
            <pc:sldMk cId="3876639734" sldId="291"/>
            <ac:spMk id="6" creationId="{A00E99A2-014B-9DF3-B17B-21A498841001}"/>
          </ac:spMkLst>
        </pc:spChg>
        <pc:picChg chg="del">
          <ac:chgData name="Peter, Deepthi SBOBNG-PTIY/FBE" userId="6f1c6915-4437-40e9-9109-c615c40f4819" providerId="ADAL" clId="{22FE160E-C4BA-4BCA-86DC-1F64275144A9}" dt="2023-09-07T18:01:28.291" v="262" actId="478"/>
          <ac:picMkLst>
            <pc:docMk/>
            <pc:sldMk cId="3876639734" sldId="291"/>
            <ac:picMk id="5" creationId="{19D1D210-3978-4174-F830-12EF61FCE8F5}"/>
          </ac:picMkLst>
        </pc:picChg>
      </pc:sldChg>
      <pc:sldChg chg="del">
        <pc:chgData name="Peter, Deepthi SBOBNG-PTIY/FBE" userId="6f1c6915-4437-40e9-9109-c615c40f4819" providerId="ADAL" clId="{22FE160E-C4BA-4BCA-86DC-1F64275144A9}" dt="2023-09-08T03:46:44.629" v="1550" actId="47"/>
        <pc:sldMkLst>
          <pc:docMk/>
          <pc:sldMk cId="1489573475" sldId="292"/>
        </pc:sldMkLst>
      </pc:sldChg>
      <pc:sldChg chg="addSp delSp modSp mod">
        <pc:chgData name="Peter, Deepthi SBOBNG-PTIY/FBE" userId="6f1c6915-4437-40e9-9109-c615c40f4819" providerId="ADAL" clId="{22FE160E-C4BA-4BCA-86DC-1F64275144A9}" dt="2023-09-07T18:12:49.288" v="573" actId="2711"/>
        <pc:sldMkLst>
          <pc:docMk/>
          <pc:sldMk cId="1995312450" sldId="304"/>
        </pc:sldMkLst>
        <pc:spChg chg="add mod">
          <ac:chgData name="Peter, Deepthi SBOBNG-PTIY/FBE" userId="6f1c6915-4437-40e9-9109-c615c40f4819" providerId="ADAL" clId="{22FE160E-C4BA-4BCA-86DC-1F64275144A9}" dt="2023-09-07T18:12:49.288" v="573" actId="2711"/>
          <ac:spMkLst>
            <pc:docMk/>
            <pc:sldMk cId="1995312450" sldId="304"/>
            <ac:spMk id="4" creationId="{0F3F2A1F-2987-5567-74CD-E17D21B5BF56}"/>
          </ac:spMkLst>
        </pc:spChg>
        <pc:spChg chg="del">
          <ac:chgData name="Peter, Deepthi SBOBNG-PTIY/FBE" userId="6f1c6915-4437-40e9-9109-c615c40f4819" providerId="ADAL" clId="{22FE160E-C4BA-4BCA-86DC-1F64275144A9}" dt="2023-09-07T18:11:28.719" v="522" actId="478"/>
          <ac:spMkLst>
            <pc:docMk/>
            <pc:sldMk cId="1995312450" sldId="304"/>
            <ac:spMk id="6" creationId="{0D00632D-3E68-4D72-851E-DF0CB6D36C69}"/>
          </ac:spMkLst>
        </pc:spChg>
        <pc:spChg chg="del">
          <ac:chgData name="Peter, Deepthi SBOBNG-PTIY/FBE" userId="6f1c6915-4437-40e9-9109-c615c40f4819" providerId="ADAL" clId="{22FE160E-C4BA-4BCA-86DC-1F64275144A9}" dt="2023-09-07T18:11:26.445" v="521" actId="478"/>
          <ac:spMkLst>
            <pc:docMk/>
            <pc:sldMk cId="1995312450" sldId="304"/>
            <ac:spMk id="9" creationId="{51A1C1CA-7264-EA32-2BC0-E5CFC06E1D13}"/>
          </ac:spMkLst>
        </pc:spChg>
        <pc:picChg chg="add mod">
          <ac:chgData name="Peter, Deepthi SBOBNG-PTIY/FBE" userId="6f1c6915-4437-40e9-9109-c615c40f4819" providerId="ADAL" clId="{22FE160E-C4BA-4BCA-86DC-1F64275144A9}" dt="2023-09-07T18:12:02.900" v="528" actId="1076"/>
          <ac:picMkLst>
            <pc:docMk/>
            <pc:sldMk cId="1995312450" sldId="304"/>
            <ac:picMk id="3" creationId="{13A85B32-5D84-44C0-7A7C-E513B0762CAC}"/>
          </ac:picMkLst>
        </pc:picChg>
        <pc:picChg chg="del">
          <ac:chgData name="Peter, Deepthi SBOBNG-PTIY/FBE" userId="6f1c6915-4437-40e9-9109-c615c40f4819" providerId="ADAL" clId="{22FE160E-C4BA-4BCA-86DC-1F64275144A9}" dt="2023-09-07T18:11:21.789" v="519" actId="478"/>
          <ac:picMkLst>
            <pc:docMk/>
            <pc:sldMk cId="1995312450" sldId="304"/>
            <ac:picMk id="5" creationId="{218577FB-6D23-1CCA-FEA7-ED6AC90EC61C}"/>
          </ac:picMkLst>
        </pc:picChg>
        <pc:picChg chg="del">
          <ac:chgData name="Peter, Deepthi SBOBNG-PTIY/FBE" userId="6f1c6915-4437-40e9-9109-c615c40f4819" providerId="ADAL" clId="{22FE160E-C4BA-4BCA-86DC-1F64275144A9}" dt="2023-09-07T18:11:23.805" v="520" actId="478"/>
          <ac:picMkLst>
            <pc:docMk/>
            <pc:sldMk cId="1995312450" sldId="304"/>
            <ac:picMk id="8" creationId="{059192E9-07B9-5093-D1FA-6FFEC69D412C}"/>
          </ac:picMkLst>
        </pc:picChg>
      </pc:sldChg>
      <pc:sldChg chg="del">
        <pc:chgData name="Peter, Deepthi SBOBNG-PTIY/FBE" userId="6f1c6915-4437-40e9-9109-c615c40f4819" providerId="ADAL" clId="{22FE160E-C4BA-4BCA-86DC-1F64275144A9}" dt="2023-09-08T03:46:44.629" v="1550" actId="47"/>
        <pc:sldMkLst>
          <pc:docMk/>
          <pc:sldMk cId="3499526216" sldId="305"/>
        </pc:sldMkLst>
      </pc:sldChg>
      <pc:sldChg chg="del">
        <pc:chgData name="Peter, Deepthi SBOBNG-PTIY/FBE" userId="6f1c6915-4437-40e9-9109-c615c40f4819" providerId="ADAL" clId="{22FE160E-C4BA-4BCA-86DC-1F64275144A9}" dt="2023-09-08T03:46:44.629" v="1550" actId="47"/>
        <pc:sldMkLst>
          <pc:docMk/>
          <pc:sldMk cId="3789275140" sldId="306"/>
        </pc:sldMkLst>
      </pc:sldChg>
      <pc:sldChg chg="del">
        <pc:chgData name="Peter, Deepthi SBOBNG-PTIY/FBE" userId="6f1c6915-4437-40e9-9109-c615c40f4819" providerId="ADAL" clId="{22FE160E-C4BA-4BCA-86DC-1F64275144A9}" dt="2023-09-08T03:46:44.629" v="1550" actId="47"/>
        <pc:sldMkLst>
          <pc:docMk/>
          <pc:sldMk cId="726574036" sldId="307"/>
        </pc:sldMkLst>
      </pc:sldChg>
      <pc:sldChg chg="modSp add mod ord">
        <pc:chgData name="Peter, Deepthi SBOBNG-PTIY/FBE" userId="6f1c6915-4437-40e9-9109-c615c40f4819" providerId="ADAL" clId="{22FE160E-C4BA-4BCA-86DC-1F64275144A9}" dt="2023-09-07T18:20:42.729" v="835" actId="20577"/>
        <pc:sldMkLst>
          <pc:docMk/>
          <pc:sldMk cId="2451006900" sldId="308"/>
        </pc:sldMkLst>
        <pc:spChg chg="mod">
          <ac:chgData name="Peter, Deepthi SBOBNG-PTIY/FBE" userId="6f1c6915-4437-40e9-9109-c615c40f4819" providerId="ADAL" clId="{22FE160E-C4BA-4BCA-86DC-1F64275144A9}" dt="2023-09-07T18:13:15.389" v="578" actId="20577"/>
          <ac:spMkLst>
            <pc:docMk/>
            <pc:sldMk cId="2451006900" sldId="308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22FE160E-C4BA-4BCA-86DC-1F64275144A9}" dt="2023-09-07T18:20:42.729" v="835" actId="20577"/>
          <ac:spMkLst>
            <pc:docMk/>
            <pc:sldMk cId="2451006900" sldId="308"/>
            <ac:spMk id="3" creationId="{62487998-7D10-C709-EEA3-FE07F806B2ED}"/>
          </ac:spMkLst>
        </pc:spChg>
      </pc:sldChg>
      <pc:sldChg chg="addSp delSp modSp add mod ord">
        <pc:chgData name="Peter, Deepthi SBOBNG-PTIY/FBE" userId="6f1c6915-4437-40e9-9109-c615c40f4819" providerId="ADAL" clId="{22FE160E-C4BA-4BCA-86DC-1F64275144A9}" dt="2023-09-07T18:21:50.812" v="918" actId="14100"/>
        <pc:sldMkLst>
          <pc:docMk/>
          <pc:sldMk cId="2494672162" sldId="309"/>
        </pc:sldMkLst>
        <pc:spChg chg="mod">
          <ac:chgData name="Peter, Deepthi SBOBNG-PTIY/FBE" userId="6f1c6915-4437-40e9-9109-c615c40f4819" providerId="ADAL" clId="{22FE160E-C4BA-4BCA-86DC-1F64275144A9}" dt="2023-09-07T18:21:50.812" v="918" actId="14100"/>
          <ac:spMkLst>
            <pc:docMk/>
            <pc:sldMk cId="2494672162" sldId="309"/>
            <ac:spMk id="4" creationId="{0F3F2A1F-2987-5567-74CD-E17D21B5BF56}"/>
          </ac:spMkLst>
        </pc:spChg>
        <pc:picChg chg="del">
          <ac:chgData name="Peter, Deepthi SBOBNG-PTIY/FBE" userId="6f1c6915-4437-40e9-9109-c615c40f4819" providerId="ADAL" clId="{22FE160E-C4BA-4BCA-86DC-1F64275144A9}" dt="2023-09-07T18:21:00.570" v="839" actId="478"/>
          <ac:picMkLst>
            <pc:docMk/>
            <pc:sldMk cId="2494672162" sldId="309"/>
            <ac:picMk id="3" creationId="{13A85B32-5D84-44C0-7A7C-E513B0762CAC}"/>
          </ac:picMkLst>
        </pc:picChg>
        <pc:picChg chg="add mod">
          <ac:chgData name="Peter, Deepthi SBOBNG-PTIY/FBE" userId="6f1c6915-4437-40e9-9109-c615c40f4819" providerId="ADAL" clId="{22FE160E-C4BA-4BCA-86DC-1F64275144A9}" dt="2023-09-07T18:21:22.174" v="844" actId="1076"/>
          <ac:picMkLst>
            <pc:docMk/>
            <pc:sldMk cId="2494672162" sldId="309"/>
            <ac:picMk id="5" creationId="{4A6D7943-B092-E23D-8CD5-F7345AE1AA38}"/>
          </ac:picMkLst>
        </pc:picChg>
      </pc:sldChg>
      <pc:sldChg chg="addSp delSp modSp add mod">
        <pc:chgData name="Peter, Deepthi SBOBNG-PTIY/FBE" userId="6f1c6915-4437-40e9-9109-c615c40f4819" providerId="ADAL" clId="{22FE160E-C4BA-4BCA-86DC-1F64275144A9}" dt="2023-09-07T18:22:41.484" v="979" actId="20577"/>
        <pc:sldMkLst>
          <pc:docMk/>
          <pc:sldMk cId="825355200" sldId="310"/>
        </pc:sldMkLst>
        <pc:spChg chg="mod">
          <ac:chgData name="Peter, Deepthi SBOBNG-PTIY/FBE" userId="6f1c6915-4437-40e9-9109-c615c40f4819" providerId="ADAL" clId="{22FE160E-C4BA-4BCA-86DC-1F64275144A9}" dt="2023-09-07T18:22:41.484" v="979" actId="20577"/>
          <ac:spMkLst>
            <pc:docMk/>
            <pc:sldMk cId="825355200" sldId="310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22FE160E-C4BA-4BCA-86DC-1F64275144A9}" dt="2023-09-07T18:22:31.486" v="931" actId="1076"/>
          <ac:picMkLst>
            <pc:docMk/>
            <pc:sldMk cId="825355200" sldId="310"/>
            <ac:picMk id="3" creationId="{AEBD58BD-B875-4AFB-7E88-AA52659B1ED5}"/>
          </ac:picMkLst>
        </pc:picChg>
        <pc:picChg chg="del mod">
          <ac:chgData name="Peter, Deepthi SBOBNG-PTIY/FBE" userId="6f1c6915-4437-40e9-9109-c615c40f4819" providerId="ADAL" clId="{22FE160E-C4BA-4BCA-86DC-1F64275144A9}" dt="2023-09-07T18:21:59.937" v="921" actId="478"/>
          <ac:picMkLst>
            <pc:docMk/>
            <pc:sldMk cId="825355200" sldId="310"/>
            <ac:picMk id="5" creationId="{4A6D7943-B092-E23D-8CD5-F7345AE1AA38}"/>
          </ac:picMkLst>
        </pc:picChg>
      </pc:sldChg>
      <pc:sldChg chg="modSp add mod ord">
        <pc:chgData name="Peter, Deepthi SBOBNG-PTIY/FBE" userId="6f1c6915-4437-40e9-9109-c615c40f4819" providerId="ADAL" clId="{22FE160E-C4BA-4BCA-86DC-1F64275144A9}" dt="2023-09-08T03:22:40.974" v="1203" actId="2711"/>
        <pc:sldMkLst>
          <pc:docMk/>
          <pc:sldMk cId="1085405285" sldId="311"/>
        </pc:sldMkLst>
        <pc:spChg chg="mod">
          <ac:chgData name="Peter, Deepthi SBOBNG-PTIY/FBE" userId="6f1c6915-4437-40e9-9109-c615c40f4819" providerId="ADAL" clId="{22FE160E-C4BA-4BCA-86DC-1F64275144A9}" dt="2023-09-07T18:23:11.222" v="1011" actId="20577"/>
          <ac:spMkLst>
            <pc:docMk/>
            <pc:sldMk cId="1085405285" sldId="31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22FE160E-C4BA-4BCA-86DC-1F64275144A9}" dt="2023-09-08T03:22:40.974" v="1203" actId="2711"/>
          <ac:spMkLst>
            <pc:docMk/>
            <pc:sldMk cId="1085405285" sldId="311"/>
            <ac:spMk id="3" creationId="{62487998-7D10-C709-EEA3-FE07F806B2ED}"/>
          </ac:spMkLst>
        </pc:spChg>
      </pc:sldChg>
      <pc:sldChg chg="addSp delSp modSp add mod ord">
        <pc:chgData name="Peter, Deepthi SBOBNG-PTIY/FBE" userId="6f1c6915-4437-40e9-9109-c615c40f4819" providerId="ADAL" clId="{22FE160E-C4BA-4BCA-86DC-1F64275144A9}" dt="2023-09-08T03:26:00.395" v="1264" actId="20577"/>
        <pc:sldMkLst>
          <pc:docMk/>
          <pc:sldMk cId="192480774" sldId="312"/>
        </pc:sldMkLst>
        <pc:spChg chg="mod">
          <ac:chgData name="Peter, Deepthi SBOBNG-PTIY/FBE" userId="6f1c6915-4437-40e9-9109-c615c40f4819" providerId="ADAL" clId="{22FE160E-C4BA-4BCA-86DC-1F64275144A9}" dt="2023-09-08T03:26:00.395" v="1264" actId="20577"/>
          <ac:spMkLst>
            <pc:docMk/>
            <pc:sldMk cId="192480774" sldId="312"/>
            <ac:spMk id="4" creationId="{0F3F2A1F-2987-5567-74CD-E17D21B5BF56}"/>
          </ac:spMkLst>
        </pc:spChg>
        <pc:picChg chg="del mod">
          <ac:chgData name="Peter, Deepthi SBOBNG-PTIY/FBE" userId="6f1c6915-4437-40e9-9109-c615c40f4819" providerId="ADAL" clId="{22FE160E-C4BA-4BCA-86DC-1F64275144A9}" dt="2023-09-08T03:23:08.627" v="1208" actId="478"/>
          <ac:picMkLst>
            <pc:docMk/>
            <pc:sldMk cId="192480774" sldId="312"/>
            <ac:picMk id="3" creationId="{AEBD58BD-B875-4AFB-7E88-AA52659B1ED5}"/>
          </ac:picMkLst>
        </pc:picChg>
        <pc:picChg chg="add mod">
          <ac:chgData name="Peter, Deepthi SBOBNG-PTIY/FBE" userId="6f1c6915-4437-40e9-9109-c615c40f4819" providerId="ADAL" clId="{22FE160E-C4BA-4BCA-86DC-1F64275144A9}" dt="2023-09-08T03:25:29.481" v="1214" actId="1076"/>
          <ac:picMkLst>
            <pc:docMk/>
            <pc:sldMk cId="192480774" sldId="312"/>
            <ac:picMk id="5" creationId="{AF9E5E9C-B6E6-B033-709C-156E525069DA}"/>
          </ac:picMkLst>
        </pc:picChg>
      </pc:sldChg>
      <pc:sldChg chg="addSp delSp modSp add mod ord">
        <pc:chgData name="Peter, Deepthi SBOBNG-PTIY/FBE" userId="6f1c6915-4437-40e9-9109-c615c40f4819" providerId="ADAL" clId="{22FE160E-C4BA-4BCA-86DC-1F64275144A9}" dt="2023-09-08T03:34:56.858" v="1373" actId="255"/>
        <pc:sldMkLst>
          <pc:docMk/>
          <pc:sldMk cId="3492026342" sldId="313"/>
        </pc:sldMkLst>
        <pc:spChg chg="mod">
          <ac:chgData name="Peter, Deepthi SBOBNG-PTIY/FBE" userId="6f1c6915-4437-40e9-9109-c615c40f4819" providerId="ADAL" clId="{22FE160E-C4BA-4BCA-86DC-1F64275144A9}" dt="2023-09-08T03:26:53.250" v="1269" actId="20577"/>
          <ac:spMkLst>
            <pc:docMk/>
            <pc:sldMk cId="3492026342" sldId="313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22FE160E-C4BA-4BCA-86DC-1F64275144A9}" dt="2023-09-08T03:34:56.858" v="1373" actId="255"/>
          <ac:spMkLst>
            <pc:docMk/>
            <pc:sldMk cId="3492026342" sldId="313"/>
            <ac:spMk id="3" creationId="{62487998-7D10-C709-EEA3-FE07F806B2ED}"/>
          </ac:spMkLst>
        </pc:spChg>
        <pc:spChg chg="add del">
          <ac:chgData name="Peter, Deepthi SBOBNG-PTIY/FBE" userId="6f1c6915-4437-40e9-9109-c615c40f4819" providerId="ADAL" clId="{22FE160E-C4BA-4BCA-86DC-1F64275144A9}" dt="2023-09-08T03:31:30.413" v="1326"/>
          <ac:spMkLst>
            <pc:docMk/>
            <pc:sldMk cId="3492026342" sldId="313"/>
            <ac:spMk id="4" creationId="{194C9511-43B2-8B8E-416B-9A490963D2E0}"/>
          </ac:spMkLst>
        </pc:spChg>
        <pc:spChg chg="add del mod">
          <ac:chgData name="Peter, Deepthi SBOBNG-PTIY/FBE" userId="6f1c6915-4437-40e9-9109-c615c40f4819" providerId="ADAL" clId="{22FE160E-C4BA-4BCA-86DC-1F64275144A9}" dt="2023-09-08T03:31:29.787" v="1325"/>
          <ac:spMkLst>
            <pc:docMk/>
            <pc:sldMk cId="3492026342" sldId="313"/>
            <ac:spMk id="5" creationId="{966AE2C1-E1B8-0F31-D79C-D0B4CF54362C}"/>
          </ac:spMkLst>
        </pc:spChg>
        <pc:spChg chg="add del mod">
          <ac:chgData name="Peter, Deepthi SBOBNG-PTIY/FBE" userId="6f1c6915-4437-40e9-9109-c615c40f4819" providerId="ADAL" clId="{22FE160E-C4BA-4BCA-86DC-1F64275144A9}" dt="2023-09-08T03:31:44.301" v="1330"/>
          <ac:spMkLst>
            <pc:docMk/>
            <pc:sldMk cId="3492026342" sldId="313"/>
            <ac:spMk id="6" creationId="{E66E11A1-8D26-2B7C-CD9A-04148E64B394}"/>
          </ac:spMkLst>
        </pc:spChg>
        <pc:spChg chg="add del">
          <ac:chgData name="Peter, Deepthi SBOBNG-PTIY/FBE" userId="6f1c6915-4437-40e9-9109-c615c40f4819" providerId="ADAL" clId="{22FE160E-C4BA-4BCA-86DC-1F64275144A9}" dt="2023-09-08T03:31:49.511" v="1332"/>
          <ac:spMkLst>
            <pc:docMk/>
            <pc:sldMk cId="3492026342" sldId="313"/>
            <ac:spMk id="7" creationId="{2150348B-2C66-CE7E-51CF-D97BAB32B8A6}"/>
          </ac:spMkLst>
        </pc:spChg>
      </pc:sldChg>
      <pc:sldChg chg="addSp delSp modSp add mod ord">
        <pc:chgData name="Peter, Deepthi SBOBNG-PTIY/FBE" userId="6f1c6915-4437-40e9-9109-c615c40f4819" providerId="ADAL" clId="{22FE160E-C4BA-4BCA-86DC-1F64275144A9}" dt="2023-09-08T03:37:00.040" v="1435" actId="1076"/>
        <pc:sldMkLst>
          <pc:docMk/>
          <pc:sldMk cId="94700275" sldId="314"/>
        </pc:sldMkLst>
        <pc:spChg chg="mod">
          <ac:chgData name="Peter, Deepthi SBOBNG-PTIY/FBE" userId="6f1c6915-4437-40e9-9109-c615c40f4819" providerId="ADAL" clId="{22FE160E-C4BA-4BCA-86DC-1F64275144A9}" dt="2023-09-08T03:37:00.040" v="1435" actId="1076"/>
          <ac:spMkLst>
            <pc:docMk/>
            <pc:sldMk cId="94700275" sldId="314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22FE160E-C4BA-4BCA-86DC-1F64275144A9}" dt="2023-09-08T03:36:49.723" v="1433" actId="1076"/>
          <ac:picMkLst>
            <pc:docMk/>
            <pc:sldMk cId="94700275" sldId="314"/>
            <ac:picMk id="3" creationId="{8D85FE0C-FDA2-B3A0-FABA-CF6F39F70A35}"/>
          </ac:picMkLst>
        </pc:picChg>
        <pc:picChg chg="del mod">
          <ac:chgData name="Peter, Deepthi SBOBNG-PTIY/FBE" userId="6f1c6915-4437-40e9-9109-c615c40f4819" providerId="ADAL" clId="{22FE160E-C4BA-4BCA-86DC-1F64275144A9}" dt="2023-09-08T03:35:43.358" v="1378" actId="478"/>
          <ac:picMkLst>
            <pc:docMk/>
            <pc:sldMk cId="94700275" sldId="314"/>
            <ac:picMk id="5" creationId="{AF9E5E9C-B6E6-B033-709C-156E525069DA}"/>
          </ac:picMkLst>
        </pc:picChg>
        <pc:picChg chg="add mod">
          <ac:chgData name="Peter, Deepthi SBOBNG-PTIY/FBE" userId="6f1c6915-4437-40e9-9109-c615c40f4819" providerId="ADAL" clId="{22FE160E-C4BA-4BCA-86DC-1F64275144A9}" dt="2023-09-08T03:36:54.688" v="1434" actId="14100"/>
          <ac:picMkLst>
            <pc:docMk/>
            <pc:sldMk cId="94700275" sldId="314"/>
            <ac:picMk id="7" creationId="{A00630BB-4D62-CE89-BCD6-BADF785E5A89}"/>
          </ac:picMkLst>
        </pc:picChg>
      </pc:sldChg>
      <pc:sldChg chg="addSp delSp modSp add mod">
        <pc:chgData name="Peter, Deepthi SBOBNG-PTIY/FBE" userId="6f1c6915-4437-40e9-9109-c615c40f4819" providerId="ADAL" clId="{22FE160E-C4BA-4BCA-86DC-1F64275144A9}" dt="2023-09-08T03:42:28.400" v="1477" actId="20577"/>
        <pc:sldMkLst>
          <pc:docMk/>
          <pc:sldMk cId="1559386115" sldId="315"/>
        </pc:sldMkLst>
        <pc:spChg chg="mod">
          <ac:chgData name="Peter, Deepthi SBOBNG-PTIY/FBE" userId="6f1c6915-4437-40e9-9109-c615c40f4819" providerId="ADAL" clId="{22FE160E-C4BA-4BCA-86DC-1F64275144A9}" dt="2023-09-08T03:42:28.400" v="1477" actId="20577"/>
          <ac:spMkLst>
            <pc:docMk/>
            <pc:sldMk cId="1559386115" sldId="315"/>
            <ac:spMk id="4" creationId="{0F3F2A1F-2987-5567-74CD-E17D21B5BF56}"/>
          </ac:spMkLst>
        </pc:spChg>
        <pc:picChg chg="del">
          <ac:chgData name="Peter, Deepthi SBOBNG-PTIY/FBE" userId="6f1c6915-4437-40e9-9109-c615c40f4819" providerId="ADAL" clId="{22FE160E-C4BA-4BCA-86DC-1F64275144A9}" dt="2023-09-08T03:37:25.167" v="1438" actId="478"/>
          <ac:picMkLst>
            <pc:docMk/>
            <pc:sldMk cId="1559386115" sldId="315"/>
            <ac:picMk id="3" creationId="{8D85FE0C-FDA2-B3A0-FABA-CF6F39F70A35}"/>
          </ac:picMkLst>
        </pc:picChg>
        <pc:picChg chg="add mod">
          <ac:chgData name="Peter, Deepthi SBOBNG-PTIY/FBE" userId="6f1c6915-4437-40e9-9109-c615c40f4819" providerId="ADAL" clId="{22FE160E-C4BA-4BCA-86DC-1F64275144A9}" dt="2023-09-08T03:40:50.030" v="1446" actId="1076"/>
          <ac:picMkLst>
            <pc:docMk/>
            <pc:sldMk cId="1559386115" sldId="315"/>
            <ac:picMk id="5" creationId="{E64C1722-FF33-63A6-3EAB-BB786B8591FE}"/>
          </ac:picMkLst>
        </pc:picChg>
        <pc:picChg chg="del">
          <ac:chgData name="Peter, Deepthi SBOBNG-PTIY/FBE" userId="6f1c6915-4437-40e9-9109-c615c40f4819" providerId="ADAL" clId="{22FE160E-C4BA-4BCA-86DC-1F64275144A9}" dt="2023-09-08T03:37:23.476" v="1437" actId="478"/>
          <ac:picMkLst>
            <pc:docMk/>
            <pc:sldMk cId="1559386115" sldId="315"/>
            <ac:picMk id="7" creationId="{A00630BB-4D62-CE89-BCD6-BADF785E5A89}"/>
          </ac:picMkLst>
        </pc:picChg>
      </pc:sldChg>
      <pc:sldChg chg="addSp delSp modSp add mod">
        <pc:chgData name="Peter, Deepthi SBOBNG-PTIY/FBE" userId="6f1c6915-4437-40e9-9109-c615c40f4819" providerId="ADAL" clId="{22FE160E-C4BA-4BCA-86DC-1F64275144A9}" dt="2023-09-08T03:43:38.451" v="1509" actId="20577"/>
        <pc:sldMkLst>
          <pc:docMk/>
          <pc:sldMk cId="3287305671" sldId="316"/>
        </pc:sldMkLst>
        <pc:spChg chg="mod">
          <ac:chgData name="Peter, Deepthi SBOBNG-PTIY/FBE" userId="6f1c6915-4437-40e9-9109-c615c40f4819" providerId="ADAL" clId="{22FE160E-C4BA-4BCA-86DC-1F64275144A9}" dt="2023-09-08T03:43:38.451" v="1509" actId="20577"/>
          <ac:spMkLst>
            <pc:docMk/>
            <pc:sldMk cId="3287305671" sldId="316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22FE160E-C4BA-4BCA-86DC-1F64275144A9}" dt="2023-09-08T03:43:29.761" v="1485" actId="1076"/>
          <ac:picMkLst>
            <pc:docMk/>
            <pc:sldMk cId="3287305671" sldId="316"/>
            <ac:picMk id="3" creationId="{99E6F56E-5540-C134-CABE-A6D06E51B875}"/>
          </ac:picMkLst>
        </pc:picChg>
        <pc:picChg chg="del">
          <ac:chgData name="Peter, Deepthi SBOBNG-PTIY/FBE" userId="6f1c6915-4437-40e9-9109-c615c40f4819" providerId="ADAL" clId="{22FE160E-C4BA-4BCA-86DC-1F64275144A9}" dt="2023-09-08T03:43:10.076" v="1479" actId="478"/>
          <ac:picMkLst>
            <pc:docMk/>
            <pc:sldMk cId="3287305671" sldId="316"/>
            <ac:picMk id="5" creationId="{E64C1722-FF33-63A6-3EAB-BB786B8591FE}"/>
          </ac:picMkLst>
        </pc:picChg>
      </pc:sldChg>
      <pc:sldChg chg="addSp delSp modSp add mod">
        <pc:chgData name="Peter, Deepthi SBOBNG-PTIY/FBE" userId="6f1c6915-4437-40e9-9109-c615c40f4819" providerId="ADAL" clId="{22FE160E-C4BA-4BCA-86DC-1F64275144A9}" dt="2023-09-08T03:46:38.483" v="1549" actId="20577"/>
        <pc:sldMkLst>
          <pc:docMk/>
          <pc:sldMk cId="2931016785" sldId="317"/>
        </pc:sldMkLst>
        <pc:spChg chg="mod">
          <ac:chgData name="Peter, Deepthi SBOBNG-PTIY/FBE" userId="6f1c6915-4437-40e9-9109-c615c40f4819" providerId="ADAL" clId="{22FE160E-C4BA-4BCA-86DC-1F64275144A9}" dt="2023-09-08T03:46:38.483" v="1549" actId="20577"/>
          <ac:spMkLst>
            <pc:docMk/>
            <pc:sldMk cId="2931016785" sldId="317"/>
            <ac:spMk id="4" creationId="{0F3F2A1F-2987-5567-74CD-E17D21B5BF56}"/>
          </ac:spMkLst>
        </pc:spChg>
        <pc:picChg chg="del">
          <ac:chgData name="Peter, Deepthi SBOBNG-PTIY/FBE" userId="6f1c6915-4437-40e9-9109-c615c40f4819" providerId="ADAL" clId="{22FE160E-C4BA-4BCA-86DC-1F64275144A9}" dt="2023-09-08T03:44:51.787" v="1511" actId="478"/>
          <ac:picMkLst>
            <pc:docMk/>
            <pc:sldMk cId="2931016785" sldId="317"/>
            <ac:picMk id="3" creationId="{99E6F56E-5540-C134-CABE-A6D06E51B875}"/>
          </ac:picMkLst>
        </pc:picChg>
        <pc:picChg chg="add mod">
          <ac:chgData name="Peter, Deepthi SBOBNG-PTIY/FBE" userId="6f1c6915-4437-40e9-9109-c615c40f4819" providerId="ADAL" clId="{22FE160E-C4BA-4BCA-86DC-1F64275144A9}" dt="2023-09-08T03:45:11.972" v="1516" actId="1076"/>
          <ac:picMkLst>
            <pc:docMk/>
            <pc:sldMk cId="2931016785" sldId="317"/>
            <ac:picMk id="5" creationId="{FAB1174F-299E-6B34-D48C-40C127D61817}"/>
          </ac:picMkLst>
        </pc:picChg>
      </pc:sldChg>
      <pc:sldChg chg="addSp modSp add mod ord">
        <pc:chgData name="Peter, Deepthi SBOBNG-PTIY/FBE" userId="6f1c6915-4437-40e9-9109-c615c40f4819" providerId="ADAL" clId="{22FE160E-C4BA-4BCA-86DC-1F64275144A9}" dt="2023-09-08T09:40:54.445" v="1603" actId="1076"/>
        <pc:sldMkLst>
          <pc:docMk/>
          <pc:sldMk cId="1752757525" sldId="318"/>
        </pc:sldMkLst>
        <pc:spChg chg="mod">
          <ac:chgData name="Peter, Deepthi SBOBNG-PTIY/FBE" userId="6f1c6915-4437-40e9-9109-c615c40f4819" providerId="ADAL" clId="{22FE160E-C4BA-4BCA-86DC-1F64275144A9}" dt="2023-09-08T09:39:35.538" v="1555" actId="20577"/>
          <ac:spMkLst>
            <pc:docMk/>
            <pc:sldMk cId="1752757525" sldId="318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22FE160E-C4BA-4BCA-86DC-1F64275144A9}" dt="2023-09-08T09:40:18.273" v="1597" actId="20577"/>
          <ac:spMkLst>
            <pc:docMk/>
            <pc:sldMk cId="1752757525" sldId="318"/>
            <ac:spMk id="3" creationId="{62487998-7D10-C709-EEA3-FE07F806B2ED}"/>
          </ac:spMkLst>
        </pc:spChg>
        <pc:picChg chg="add mod">
          <ac:chgData name="Peter, Deepthi SBOBNG-PTIY/FBE" userId="6f1c6915-4437-40e9-9109-c615c40f4819" providerId="ADAL" clId="{22FE160E-C4BA-4BCA-86DC-1F64275144A9}" dt="2023-09-08T09:40:54.445" v="1603" actId="1076"/>
          <ac:picMkLst>
            <pc:docMk/>
            <pc:sldMk cId="1752757525" sldId="318"/>
            <ac:picMk id="5" creationId="{2B1EAFEC-DA1A-0880-3190-39223D3B6FD0}"/>
          </ac:picMkLst>
        </pc:picChg>
      </pc:sldChg>
      <pc:sldChg chg="addSp delSp modSp add mod ord">
        <pc:chgData name="Peter, Deepthi SBOBNG-PTIY/FBE" userId="6f1c6915-4437-40e9-9109-c615c40f4819" providerId="ADAL" clId="{22FE160E-C4BA-4BCA-86DC-1F64275144A9}" dt="2023-09-08T09:42:53.614" v="1667" actId="1076"/>
        <pc:sldMkLst>
          <pc:docMk/>
          <pc:sldMk cId="192027678" sldId="319"/>
        </pc:sldMkLst>
        <pc:spChg chg="mod">
          <ac:chgData name="Peter, Deepthi SBOBNG-PTIY/FBE" userId="6f1c6915-4437-40e9-9109-c615c40f4819" providerId="ADAL" clId="{22FE160E-C4BA-4BCA-86DC-1F64275144A9}" dt="2023-09-08T09:42:53.614" v="1667" actId="1076"/>
          <ac:spMkLst>
            <pc:docMk/>
            <pc:sldMk cId="192027678" sldId="319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22FE160E-C4BA-4BCA-86DC-1F64275144A9}" dt="2023-09-08T09:41:38.721" v="1613" actId="14100"/>
          <ac:picMkLst>
            <pc:docMk/>
            <pc:sldMk cId="192027678" sldId="319"/>
            <ac:picMk id="3" creationId="{4A0E17BF-A2D2-5E32-6989-48B6DD0ACD2D}"/>
          </ac:picMkLst>
        </pc:picChg>
        <pc:picChg chg="del">
          <ac:chgData name="Peter, Deepthi SBOBNG-PTIY/FBE" userId="6f1c6915-4437-40e9-9109-c615c40f4819" providerId="ADAL" clId="{22FE160E-C4BA-4BCA-86DC-1F64275144A9}" dt="2023-09-08T09:41:11.028" v="1607" actId="478"/>
          <ac:picMkLst>
            <pc:docMk/>
            <pc:sldMk cId="192027678" sldId="319"/>
            <ac:picMk id="5" creationId="{FAB1174F-299E-6B34-D48C-40C127D61817}"/>
          </ac:picMkLst>
        </pc:picChg>
        <pc:picChg chg="add mod">
          <ac:chgData name="Peter, Deepthi SBOBNG-PTIY/FBE" userId="6f1c6915-4437-40e9-9109-c615c40f4819" providerId="ADAL" clId="{22FE160E-C4BA-4BCA-86DC-1F64275144A9}" dt="2023-09-08T09:41:52.162" v="1617" actId="14100"/>
          <ac:picMkLst>
            <pc:docMk/>
            <pc:sldMk cId="192027678" sldId="319"/>
            <ac:picMk id="7" creationId="{C7A60549-78C7-4E63-DCA5-F5C0107256B0}"/>
          </ac:picMkLst>
        </pc:picChg>
      </pc:sldChg>
      <pc:sldChg chg="addSp delSp modSp add mod">
        <pc:chgData name="Peter, Deepthi SBOBNG-PTIY/FBE" userId="6f1c6915-4437-40e9-9109-c615c40f4819" providerId="ADAL" clId="{22FE160E-C4BA-4BCA-86DC-1F64275144A9}" dt="2023-09-08T09:44:59.173" v="1729" actId="1076"/>
        <pc:sldMkLst>
          <pc:docMk/>
          <pc:sldMk cId="331390019" sldId="320"/>
        </pc:sldMkLst>
        <pc:spChg chg="mod">
          <ac:chgData name="Peter, Deepthi SBOBNG-PTIY/FBE" userId="6f1c6915-4437-40e9-9109-c615c40f4819" providerId="ADAL" clId="{22FE160E-C4BA-4BCA-86DC-1F64275144A9}" dt="2023-09-08T09:44:59.173" v="1729" actId="1076"/>
          <ac:spMkLst>
            <pc:docMk/>
            <pc:sldMk cId="331390019" sldId="320"/>
            <ac:spMk id="4" creationId="{0F3F2A1F-2987-5567-74CD-E17D21B5BF56}"/>
          </ac:spMkLst>
        </pc:spChg>
        <pc:picChg chg="del">
          <ac:chgData name="Peter, Deepthi SBOBNG-PTIY/FBE" userId="6f1c6915-4437-40e9-9109-c615c40f4819" providerId="ADAL" clId="{22FE160E-C4BA-4BCA-86DC-1F64275144A9}" dt="2023-09-08T09:43:10.896" v="1669" actId="478"/>
          <ac:picMkLst>
            <pc:docMk/>
            <pc:sldMk cId="331390019" sldId="320"/>
            <ac:picMk id="3" creationId="{4A0E17BF-A2D2-5E32-6989-48B6DD0ACD2D}"/>
          </ac:picMkLst>
        </pc:picChg>
        <pc:picChg chg="add mod">
          <ac:chgData name="Peter, Deepthi SBOBNG-PTIY/FBE" userId="6f1c6915-4437-40e9-9109-c615c40f4819" providerId="ADAL" clId="{22FE160E-C4BA-4BCA-86DC-1F64275144A9}" dt="2023-09-08T09:44:00.009" v="1677" actId="1076"/>
          <ac:picMkLst>
            <pc:docMk/>
            <pc:sldMk cId="331390019" sldId="320"/>
            <ac:picMk id="5" creationId="{C72C7A79-7FE4-B685-D2A9-D639450E1030}"/>
          </ac:picMkLst>
        </pc:picChg>
        <pc:picChg chg="del">
          <ac:chgData name="Peter, Deepthi SBOBNG-PTIY/FBE" userId="6f1c6915-4437-40e9-9109-c615c40f4819" providerId="ADAL" clId="{22FE160E-C4BA-4BCA-86DC-1F64275144A9}" dt="2023-09-08T09:43:12.815" v="1670" actId="478"/>
          <ac:picMkLst>
            <pc:docMk/>
            <pc:sldMk cId="331390019" sldId="320"/>
            <ac:picMk id="7" creationId="{C7A60549-78C7-4E63-DCA5-F5C0107256B0}"/>
          </ac:picMkLst>
        </pc:picChg>
      </pc:sldChg>
      <pc:sldChg chg="addSp delSp modSp add mod">
        <pc:chgData name="Peter, Deepthi SBOBNG-PTIY/FBE" userId="6f1c6915-4437-40e9-9109-c615c40f4819" providerId="ADAL" clId="{22FE160E-C4BA-4BCA-86DC-1F64275144A9}" dt="2023-09-08T09:46:42.858" v="1786" actId="1076"/>
        <pc:sldMkLst>
          <pc:docMk/>
          <pc:sldMk cId="152293997" sldId="321"/>
        </pc:sldMkLst>
        <pc:spChg chg="mod">
          <ac:chgData name="Peter, Deepthi SBOBNG-PTIY/FBE" userId="6f1c6915-4437-40e9-9109-c615c40f4819" providerId="ADAL" clId="{22FE160E-C4BA-4BCA-86DC-1F64275144A9}" dt="2023-09-08T09:46:42.858" v="1786" actId="1076"/>
          <ac:spMkLst>
            <pc:docMk/>
            <pc:sldMk cId="152293997" sldId="321"/>
            <ac:spMk id="4" creationId="{0F3F2A1F-2987-5567-74CD-E17D21B5BF56}"/>
          </ac:spMkLst>
        </pc:spChg>
        <pc:picChg chg="add del mod">
          <ac:chgData name="Peter, Deepthi SBOBNG-PTIY/FBE" userId="6f1c6915-4437-40e9-9109-c615c40f4819" providerId="ADAL" clId="{22FE160E-C4BA-4BCA-86DC-1F64275144A9}" dt="2023-09-08T09:46:10.998" v="1779" actId="478"/>
          <ac:picMkLst>
            <pc:docMk/>
            <pc:sldMk cId="152293997" sldId="321"/>
            <ac:picMk id="3" creationId="{ACCFBDE4-66F0-508E-8F9F-8D54300F5EF2}"/>
          </ac:picMkLst>
        </pc:picChg>
        <pc:picChg chg="del">
          <ac:chgData name="Peter, Deepthi SBOBNG-PTIY/FBE" userId="6f1c6915-4437-40e9-9109-c615c40f4819" providerId="ADAL" clId="{22FE160E-C4BA-4BCA-86DC-1F64275144A9}" dt="2023-09-08T09:45:23.829" v="1731" actId="478"/>
          <ac:picMkLst>
            <pc:docMk/>
            <pc:sldMk cId="152293997" sldId="321"/>
            <ac:picMk id="5" creationId="{C72C7A79-7FE4-B685-D2A9-D639450E1030}"/>
          </ac:picMkLst>
        </pc:picChg>
        <pc:picChg chg="add mod">
          <ac:chgData name="Peter, Deepthi SBOBNG-PTIY/FBE" userId="6f1c6915-4437-40e9-9109-c615c40f4819" providerId="ADAL" clId="{22FE160E-C4BA-4BCA-86DC-1F64275144A9}" dt="2023-09-08T09:46:26.263" v="1785" actId="1076"/>
          <ac:picMkLst>
            <pc:docMk/>
            <pc:sldMk cId="152293997" sldId="321"/>
            <ac:picMk id="7" creationId="{C316D924-F53C-6852-A778-2DF9AB2388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c0bd2f1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c0bd2f12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345246" y="2669373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Journey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602384" y="102842"/>
            <a:ext cx="7150677" cy="4449594"/>
            <a:chOff x="3767841" y="510801"/>
            <a:chExt cx="7780054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A934E3-8998-F10E-8449-1F0355FDF92A}"/>
              </a:ext>
            </a:extLst>
          </p:cNvPr>
          <p:cNvSpPr txBox="1"/>
          <p:nvPr/>
        </p:nvSpPr>
        <p:spPr>
          <a:xfrm>
            <a:off x="6891404" y="4682691"/>
            <a:ext cx="20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Deepthi Peter</a:t>
            </a:r>
          </a:p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Associate Data Engineer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Data Factory (07/09/2023)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ForEach</a:t>
            </a: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activity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b="0" i="0" dirty="0" err="1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ForEach</a:t>
            </a:r>
            <a:r>
              <a:rPr lang="en-US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 Activity defines a repeating control flow in an Azure Data Factory pipeline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If Condition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It executes a set of activities when the condition evaluates to true and another set of activities when the condition evaluates to false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Join Condition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 Join transformation to combine data from two sources or streams in a mapping data flow</a:t>
            </a:r>
            <a:br>
              <a:rPr lang="en-US" dirty="0">
                <a:latin typeface="Fira Sans Extra Condensed" panose="020B0503050000020004" pitchFamily="34" charset="0"/>
              </a:rPr>
            </a:br>
            <a:endParaRPr lang="en-US" dirty="0">
              <a:solidFill>
                <a:schemeClr val="tx1"/>
              </a:solidFill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2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21557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ira Sans Extra Condensed" panose="020B0503050000020004" pitchFamily="34" charset="0"/>
              </a:rPr>
              <a:t>ForEach</a:t>
            </a:r>
            <a:r>
              <a:rPr lang="en-US" dirty="0">
                <a:latin typeface="Fira Sans Extra Condensed" panose="020B0503050000020004" pitchFamily="34" charset="0"/>
              </a:rPr>
              <a:t> activity in Azure Data Factory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D85FE0C-FDA2-B3A0-FABA-CF6F39F7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7" y="692184"/>
            <a:ext cx="5213463" cy="24682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0630BB-4D62-CE89-BCD6-BADF785E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529" y="2243220"/>
            <a:ext cx="4994803" cy="26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21557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If Conditional Split activity in Azure Data Factory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4C1722-FF33-63A6-3EAB-BB786B859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" y="683229"/>
            <a:ext cx="7726019" cy="41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8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21557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Join activity in Azure Data Factory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E6F56E-5540-C134-CABE-A6D06E51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5" y="690013"/>
            <a:ext cx="7063410" cy="37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21557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REST API dataset in Azure Data Factory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1174F-299E-6B34-D48C-40C127D6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1" y="660924"/>
            <a:ext cx="7726017" cy="40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1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Data Factory (08/09/2023)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Fira Sans Extra Condensed" panose="020B0503050000020004" pitchFamily="34" charset="0"/>
              </a:rPr>
              <a:t>Use Azure SQL Database with Data Factory</a:t>
            </a:r>
            <a:br>
              <a:rPr lang="en-US" dirty="0">
                <a:latin typeface="Fira Sans Extra Condensed" panose="020B0503050000020004" pitchFamily="34" charset="0"/>
              </a:rPr>
            </a:br>
            <a:endParaRPr lang="en-US" dirty="0">
              <a:solidFill>
                <a:schemeClr val="tx1"/>
              </a:solidFill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1EAFEC-DA1A-0880-3190-39223D3B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60" y="2146850"/>
            <a:ext cx="5051279" cy="26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5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3057939" y="225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Use Azure SQL Database with Data Factory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0E17BF-A2D2-5E32-6989-48B6DD0A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691005"/>
            <a:ext cx="4803914" cy="229186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A60549-78C7-4E63-DCA5-F5C01072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4572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399" y="27863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Change Data Capture for data increments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2C7A79-7FE4-B685-D2A9-D639450E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669995"/>
            <a:ext cx="7878417" cy="39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24449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Running SQL queries through Data Factory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16D924-F53C-6852-A778-2DF9AB23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0" y="586409"/>
            <a:ext cx="8448260" cy="42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7"/>
          <p:cNvSpPr txBox="1">
            <a:spLocks noGrp="1"/>
          </p:cNvSpPr>
          <p:nvPr>
            <p:ph type="title" idx="4294967295"/>
          </p:nvPr>
        </p:nvSpPr>
        <p:spPr>
          <a:xfrm>
            <a:off x="471751" y="1715222"/>
            <a:ext cx="7996387" cy="171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Fira Sans Extra Condensed" panose="020B0803050000020004" pitchFamily="34" charset="0"/>
                <a:ea typeface="Arial"/>
                <a:cs typeface="Arial"/>
                <a:sym typeface="Arial"/>
              </a:rPr>
              <a:t>Thank You</a:t>
            </a:r>
            <a:endParaRPr sz="3600" dirty="0">
              <a:solidFill>
                <a:srgbClr val="FFFFFF"/>
              </a:solidFill>
              <a:latin typeface="Fira Sans Extra Condensed" panose="020B08030500000200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78BF-8328-C716-0330-6ED210AE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59" y="462716"/>
            <a:ext cx="8520600" cy="572700"/>
          </a:xfrm>
        </p:spPr>
        <p:txBody>
          <a:bodyPr/>
          <a:lstStyle/>
          <a:p>
            <a:r>
              <a:rPr lang="en-US" b="1" dirty="0">
                <a:latin typeface="Fira Sans Extra Condensed" panose="020B0503050000020004" pitchFamily="34" charset="0"/>
              </a:rPr>
              <a:t>Timeline</a:t>
            </a:r>
          </a:p>
        </p:txBody>
      </p:sp>
      <p:sp>
        <p:nvSpPr>
          <p:cNvPr id="3" name="Google Shape;132;p16">
            <a:extLst>
              <a:ext uri="{FF2B5EF4-FFF2-40B4-BE49-F238E27FC236}">
                <a16:creationId xmlns:a16="http://schemas.microsoft.com/office/drawing/2014/main" id="{8BA88FBB-A74F-035C-4BEE-1D25AF04DE0E}"/>
              </a:ext>
            </a:extLst>
          </p:cNvPr>
          <p:cNvSpPr/>
          <p:nvPr/>
        </p:nvSpPr>
        <p:spPr>
          <a:xfrm>
            <a:off x="761705" y="2386838"/>
            <a:ext cx="1085411" cy="1085411"/>
          </a:xfrm>
          <a:custGeom>
            <a:avLst/>
            <a:gdLst/>
            <a:ahLst/>
            <a:cxnLst/>
            <a:rect l="l" t="t" r="r" b="b"/>
            <a:pathLst>
              <a:path w="10921" h="10921" extrusionOk="0">
                <a:moveTo>
                  <a:pt x="5458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58" y="10921"/>
                </a:cubicBezTo>
                <a:cubicBezTo>
                  <a:pt x="8475" y="10921"/>
                  <a:pt x="10921" y="8475"/>
                  <a:pt x="10921" y="5464"/>
                </a:cubicBezTo>
                <a:cubicBezTo>
                  <a:pt x="10921" y="2446"/>
                  <a:pt x="8475" y="1"/>
                  <a:pt x="5458" y="1"/>
                </a:cubicBez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3;p16">
            <a:extLst>
              <a:ext uri="{FF2B5EF4-FFF2-40B4-BE49-F238E27FC236}">
                <a16:creationId xmlns:a16="http://schemas.microsoft.com/office/drawing/2014/main" id="{B5A7FC4E-8E27-7AA3-5DC0-B490C64398DB}"/>
              </a:ext>
            </a:extLst>
          </p:cNvPr>
          <p:cNvSpPr/>
          <p:nvPr/>
        </p:nvSpPr>
        <p:spPr>
          <a:xfrm>
            <a:off x="731735" y="2360799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6"/>
                </a:moveTo>
                <a:cubicBezTo>
                  <a:pt x="8591" y="526"/>
                  <a:pt x="10920" y="2854"/>
                  <a:pt x="10920" y="5726"/>
                </a:cubicBezTo>
                <a:cubicBezTo>
                  <a:pt x="10920" y="8591"/>
                  <a:pt x="8591" y="10926"/>
                  <a:pt x="5720" y="10926"/>
                </a:cubicBezTo>
                <a:cubicBezTo>
                  <a:pt x="2854" y="10926"/>
                  <a:pt x="520" y="8591"/>
                  <a:pt x="520" y="5726"/>
                </a:cubicBezTo>
                <a:cubicBezTo>
                  <a:pt x="520" y="2854"/>
                  <a:pt x="2854" y="526"/>
                  <a:pt x="5720" y="526"/>
                </a:cubicBezTo>
                <a:close/>
                <a:moveTo>
                  <a:pt x="5720" y="0"/>
                </a:moveTo>
                <a:cubicBezTo>
                  <a:pt x="2568" y="0"/>
                  <a:pt x="0" y="2568"/>
                  <a:pt x="0" y="5726"/>
                </a:cubicBezTo>
                <a:cubicBezTo>
                  <a:pt x="0" y="8877"/>
                  <a:pt x="2568" y="11445"/>
                  <a:pt x="5720" y="11445"/>
                </a:cubicBezTo>
                <a:cubicBezTo>
                  <a:pt x="8877" y="11445"/>
                  <a:pt x="11445" y="8877"/>
                  <a:pt x="11445" y="5726"/>
                </a:cubicBezTo>
                <a:cubicBezTo>
                  <a:pt x="11445" y="2568"/>
                  <a:pt x="8877" y="0"/>
                  <a:pt x="5720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013E46D4-9C27-B370-6D69-E43579867F87}"/>
              </a:ext>
            </a:extLst>
          </p:cNvPr>
          <p:cNvSpPr/>
          <p:nvPr/>
        </p:nvSpPr>
        <p:spPr>
          <a:xfrm>
            <a:off x="356453" y="2291725"/>
            <a:ext cx="1900885" cy="642242"/>
          </a:xfrm>
          <a:custGeom>
            <a:avLst/>
            <a:gdLst/>
            <a:ahLst/>
            <a:cxnLst/>
            <a:rect l="l" t="t" r="r" b="b"/>
            <a:pathLst>
              <a:path w="19126" h="6462" extrusionOk="0">
                <a:moveTo>
                  <a:pt x="9496" y="1"/>
                </a:moveTo>
                <a:cubicBezTo>
                  <a:pt x="5971" y="1"/>
                  <a:pt x="3105" y="2855"/>
                  <a:pt x="3082" y="6374"/>
                </a:cubicBezTo>
                <a:lnTo>
                  <a:pt x="0" y="6374"/>
                </a:lnTo>
                <a:lnTo>
                  <a:pt x="0" y="6462"/>
                </a:lnTo>
                <a:lnTo>
                  <a:pt x="3163" y="6462"/>
                </a:lnTo>
                <a:lnTo>
                  <a:pt x="3163" y="6421"/>
                </a:lnTo>
                <a:cubicBezTo>
                  <a:pt x="3163" y="2925"/>
                  <a:pt x="6006" y="88"/>
                  <a:pt x="9496" y="88"/>
                </a:cubicBezTo>
                <a:cubicBezTo>
                  <a:pt x="12992" y="88"/>
                  <a:pt x="15828" y="2931"/>
                  <a:pt x="15828" y="6421"/>
                </a:cubicBezTo>
                <a:lnTo>
                  <a:pt x="15828" y="6462"/>
                </a:lnTo>
                <a:lnTo>
                  <a:pt x="19126" y="6462"/>
                </a:lnTo>
                <a:lnTo>
                  <a:pt x="19126" y="6374"/>
                </a:lnTo>
                <a:lnTo>
                  <a:pt x="15916" y="6374"/>
                </a:lnTo>
                <a:cubicBezTo>
                  <a:pt x="15892" y="2855"/>
                  <a:pt x="13021" y="1"/>
                  <a:pt x="9496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705509AD-2A47-6F5D-258E-79910230B436}"/>
              </a:ext>
            </a:extLst>
          </p:cNvPr>
          <p:cNvSpPr/>
          <p:nvPr/>
        </p:nvSpPr>
        <p:spPr>
          <a:xfrm>
            <a:off x="325048" y="2897286"/>
            <a:ext cx="65695" cy="65099"/>
          </a:xfrm>
          <a:custGeom>
            <a:avLst/>
            <a:gdLst/>
            <a:ahLst/>
            <a:cxnLst/>
            <a:rect l="l" t="t" r="r" b="b"/>
            <a:pathLst>
              <a:path w="661" h="655" extrusionOk="0">
                <a:moveTo>
                  <a:pt x="328" y="1"/>
                </a:moveTo>
                <a:cubicBezTo>
                  <a:pt x="147" y="1"/>
                  <a:pt x="1" y="147"/>
                  <a:pt x="1" y="328"/>
                </a:cubicBezTo>
                <a:cubicBezTo>
                  <a:pt x="1" y="509"/>
                  <a:pt x="147" y="655"/>
                  <a:pt x="328" y="655"/>
                </a:cubicBezTo>
                <a:cubicBezTo>
                  <a:pt x="509" y="655"/>
                  <a:pt x="660" y="509"/>
                  <a:pt x="660" y="328"/>
                </a:cubicBezTo>
                <a:cubicBezTo>
                  <a:pt x="660" y="147"/>
                  <a:pt x="509" y="1"/>
                  <a:pt x="32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;p16">
            <a:extLst>
              <a:ext uri="{FF2B5EF4-FFF2-40B4-BE49-F238E27FC236}">
                <a16:creationId xmlns:a16="http://schemas.microsoft.com/office/drawing/2014/main" id="{644FB838-1294-3CF8-A0EF-467E494A7281}"/>
              </a:ext>
            </a:extLst>
          </p:cNvPr>
          <p:cNvSpPr/>
          <p:nvPr/>
        </p:nvSpPr>
        <p:spPr>
          <a:xfrm>
            <a:off x="2223616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;p16">
            <a:extLst>
              <a:ext uri="{FF2B5EF4-FFF2-40B4-BE49-F238E27FC236}">
                <a16:creationId xmlns:a16="http://schemas.microsoft.com/office/drawing/2014/main" id="{30EEBCBB-404C-C82B-95A1-AB8BAE95CE9B}"/>
              </a:ext>
            </a:extLst>
          </p:cNvPr>
          <p:cNvSpPr/>
          <p:nvPr/>
        </p:nvSpPr>
        <p:spPr>
          <a:xfrm>
            <a:off x="2372099" y="2495368"/>
            <a:ext cx="1085411" cy="1086007"/>
          </a:xfrm>
          <a:custGeom>
            <a:avLst/>
            <a:gdLst/>
            <a:ahLst/>
            <a:cxnLst/>
            <a:rect l="l" t="t" r="r" b="b"/>
            <a:pathLst>
              <a:path w="10921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1" y="10926"/>
                  <a:pt x="10920" y="8481"/>
                  <a:pt x="10920" y="5463"/>
                </a:cubicBezTo>
                <a:cubicBezTo>
                  <a:pt x="10920" y="2446"/>
                  <a:pt x="8481" y="0"/>
                  <a:pt x="5463" y="0"/>
                </a:cubicBez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8;p16">
            <a:extLst>
              <a:ext uri="{FF2B5EF4-FFF2-40B4-BE49-F238E27FC236}">
                <a16:creationId xmlns:a16="http://schemas.microsoft.com/office/drawing/2014/main" id="{3964A40C-7035-7007-6BC2-DD2656971B75}"/>
              </a:ext>
            </a:extLst>
          </p:cNvPr>
          <p:cNvSpPr/>
          <p:nvPr/>
        </p:nvSpPr>
        <p:spPr>
          <a:xfrm>
            <a:off x="2345961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6" y="520"/>
                </a:moveTo>
                <a:cubicBezTo>
                  <a:pt x="8592" y="520"/>
                  <a:pt x="10926" y="2855"/>
                  <a:pt x="10926" y="5720"/>
                </a:cubicBezTo>
                <a:cubicBezTo>
                  <a:pt x="10926" y="8586"/>
                  <a:pt x="8592" y="10920"/>
                  <a:pt x="5726" y="10920"/>
                </a:cubicBezTo>
                <a:cubicBezTo>
                  <a:pt x="2861" y="10920"/>
                  <a:pt x="526" y="8586"/>
                  <a:pt x="526" y="5720"/>
                </a:cubicBezTo>
                <a:cubicBezTo>
                  <a:pt x="526" y="2855"/>
                  <a:pt x="2861" y="520"/>
                  <a:pt x="5726" y="520"/>
                </a:cubicBezTo>
                <a:close/>
                <a:moveTo>
                  <a:pt x="5726" y="1"/>
                </a:moveTo>
                <a:cubicBezTo>
                  <a:pt x="2569" y="1"/>
                  <a:pt x="1" y="2563"/>
                  <a:pt x="1" y="5720"/>
                </a:cubicBezTo>
                <a:cubicBezTo>
                  <a:pt x="1" y="8878"/>
                  <a:pt x="2569" y="11446"/>
                  <a:pt x="5726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6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9;p16">
            <a:extLst>
              <a:ext uri="{FF2B5EF4-FFF2-40B4-BE49-F238E27FC236}">
                <a16:creationId xmlns:a16="http://schemas.microsoft.com/office/drawing/2014/main" id="{10D7CAE6-C667-02FD-0477-C2D7B1FBA5C6}"/>
              </a:ext>
            </a:extLst>
          </p:cNvPr>
          <p:cNvSpPr/>
          <p:nvPr/>
        </p:nvSpPr>
        <p:spPr>
          <a:xfrm>
            <a:off x="1957958" y="3034241"/>
            <a:ext cx="1900985" cy="642242"/>
          </a:xfrm>
          <a:custGeom>
            <a:avLst/>
            <a:gdLst/>
            <a:ahLst/>
            <a:cxnLst/>
            <a:rect l="l" t="t" r="r" b="b"/>
            <a:pathLst>
              <a:path w="19127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4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44" y="82"/>
                </a:cubicBezTo>
                <a:lnTo>
                  <a:pt x="19126" y="82"/>
                </a:lnTo>
                <a:lnTo>
                  <a:pt x="19126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0;p16">
            <a:extLst>
              <a:ext uri="{FF2B5EF4-FFF2-40B4-BE49-F238E27FC236}">
                <a16:creationId xmlns:a16="http://schemas.microsoft.com/office/drawing/2014/main" id="{7F2E1281-B7CE-1B33-CECB-4B2CB1986735}"/>
              </a:ext>
            </a:extLst>
          </p:cNvPr>
          <p:cNvSpPr/>
          <p:nvPr/>
        </p:nvSpPr>
        <p:spPr>
          <a:xfrm>
            <a:off x="3825121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0"/>
                </a:moveTo>
                <a:cubicBezTo>
                  <a:pt x="146" y="0"/>
                  <a:pt x="1" y="146"/>
                  <a:pt x="1" y="327"/>
                </a:cubicBezTo>
                <a:cubicBezTo>
                  <a:pt x="1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1;p16">
            <a:extLst>
              <a:ext uri="{FF2B5EF4-FFF2-40B4-BE49-F238E27FC236}">
                <a16:creationId xmlns:a16="http://schemas.microsoft.com/office/drawing/2014/main" id="{7B145BA4-375F-51E8-86AF-25A98E70D239}"/>
              </a:ext>
            </a:extLst>
          </p:cNvPr>
          <p:cNvSpPr/>
          <p:nvPr/>
        </p:nvSpPr>
        <p:spPr>
          <a:xfrm>
            <a:off x="1926651" y="3005816"/>
            <a:ext cx="65596" cy="65099"/>
          </a:xfrm>
          <a:custGeom>
            <a:avLst/>
            <a:gdLst/>
            <a:ahLst/>
            <a:cxnLst/>
            <a:rect l="l" t="t" r="r" b="b"/>
            <a:pathLst>
              <a:path w="660" h="655" extrusionOk="0">
                <a:moveTo>
                  <a:pt x="333" y="0"/>
                </a:moveTo>
                <a:cubicBezTo>
                  <a:pt x="152" y="0"/>
                  <a:pt x="0" y="146"/>
                  <a:pt x="0" y="327"/>
                </a:cubicBezTo>
                <a:cubicBezTo>
                  <a:pt x="0" y="508"/>
                  <a:pt x="152" y="654"/>
                  <a:pt x="333" y="654"/>
                </a:cubicBezTo>
                <a:cubicBezTo>
                  <a:pt x="514" y="654"/>
                  <a:pt x="660" y="508"/>
                  <a:pt x="660" y="327"/>
                </a:cubicBezTo>
                <a:cubicBezTo>
                  <a:pt x="660" y="146"/>
                  <a:pt x="514" y="0"/>
                  <a:pt x="33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2;p16">
            <a:extLst>
              <a:ext uri="{FF2B5EF4-FFF2-40B4-BE49-F238E27FC236}">
                <a16:creationId xmlns:a16="http://schemas.microsoft.com/office/drawing/2014/main" id="{B688AF18-4099-56FD-7A31-0A6EC7932BDB}"/>
              </a:ext>
            </a:extLst>
          </p:cNvPr>
          <p:cNvSpPr/>
          <p:nvPr/>
        </p:nvSpPr>
        <p:spPr>
          <a:xfrm>
            <a:off x="3977082" y="2386838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3;p16">
            <a:extLst>
              <a:ext uri="{FF2B5EF4-FFF2-40B4-BE49-F238E27FC236}">
                <a16:creationId xmlns:a16="http://schemas.microsoft.com/office/drawing/2014/main" id="{A157B465-394F-6EA3-3422-87BAC9BFE5B0}"/>
              </a:ext>
            </a:extLst>
          </p:cNvPr>
          <p:cNvSpPr/>
          <p:nvPr/>
        </p:nvSpPr>
        <p:spPr>
          <a:xfrm>
            <a:off x="3950943" y="2360799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4;p16">
            <a:extLst>
              <a:ext uri="{FF2B5EF4-FFF2-40B4-BE49-F238E27FC236}">
                <a16:creationId xmlns:a16="http://schemas.microsoft.com/office/drawing/2014/main" id="{7C2A67B0-26DE-A076-97EE-7094824CFB77}"/>
              </a:ext>
            </a:extLst>
          </p:cNvPr>
          <p:cNvSpPr/>
          <p:nvPr/>
        </p:nvSpPr>
        <p:spPr>
          <a:xfrm>
            <a:off x="3575662" y="2291725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5;p16">
            <a:extLst>
              <a:ext uri="{FF2B5EF4-FFF2-40B4-BE49-F238E27FC236}">
                <a16:creationId xmlns:a16="http://schemas.microsoft.com/office/drawing/2014/main" id="{6D256D61-612E-3A3B-1ACB-B3530416BACE}"/>
              </a:ext>
            </a:extLst>
          </p:cNvPr>
          <p:cNvSpPr/>
          <p:nvPr/>
        </p:nvSpPr>
        <p:spPr>
          <a:xfrm>
            <a:off x="3544952" y="289728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6;p16">
            <a:extLst>
              <a:ext uri="{FF2B5EF4-FFF2-40B4-BE49-F238E27FC236}">
                <a16:creationId xmlns:a16="http://schemas.microsoft.com/office/drawing/2014/main" id="{0ED2DDC3-1FEA-EF5F-5A5D-CB4B271E3469}"/>
              </a:ext>
            </a:extLst>
          </p:cNvPr>
          <p:cNvSpPr/>
          <p:nvPr/>
        </p:nvSpPr>
        <p:spPr>
          <a:xfrm>
            <a:off x="5442925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7;p16">
            <a:extLst>
              <a:ext uri="{FF2B5EF4-FFF2-40B4-BE49-F238E27FC236}">
                <a16:creationId xmlns:a16="http://schemas.microsoft.com/office/drawing/2014/main" id="{3B5BBC4D-E6CE-1E8B-05AE-871E4571CE7E}"/>
              </a:ext>
            </a:extLst>
          </p:cNvPr>
          <p:cNvSpPr/>
          <p:nvPr/>
        </p:nvSpPr>
        <p:spPr>
          <a:xfrm>
            <a:off x="5591407" y="2495368"/>
            <a:ext cx="1085908" cy="1086007"/>
          </a:xfrm>
          <a:custGeom>
            <a:avLst/>
            <a:gdLst/>
            <a:ahLst/>
            <a:cxnLst/>
            <a:rect l="l" t="t" r="r" b="b"/>
            <a:pathLst>
              <a:path w="10926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0" y="10926"/>
                  <a:pt x="10926" y="8481"/>
                  <a:pt x="10926" y="5463"/>
                </a:cubicBezTo>
                <a:cubicBezTo>
                  <a:pt x="10926" y="2446"/>
                  <a:pt x="8480" y="0"/>
                  <a:pt x="5463" y="0"/>
                </a:cubicBez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8;p16">
            <a:extLst>
              <a:ext uri="{FF2B5EF4-FFF2-40B4-BE49-F238E27FC236}">
                <a16:creationId xmlns:a16="http://schemas.microsoft.com/office/drawing/2014/main" id="{41617757-079F-D33B-736C-718D20F60C81}"/>
              </a:ext>
            </a:extLst>
          </p:cNvPr>
          <p:cNvSpPr/>
          <p:nvPr/>
        </p:nvSpPr>
        <p:spPr>
          <a:xfrm>
            <a:off x="5565865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0"/>
                </a:moveTo>
                <a:cubicBezTo>
                  <a:pt x="8592" y="520"/>
                  <a:pt x="10920" y="2855"/>
                  <a:pt x="10920" y="5720"/>
                </a:cubicBezTo>
                <a:cubicBezTo>
                  <a:pt x="10920" y="8586"/>
                  <a:pt x="8586" y="10920"/>
                  <a:pt x="5720" y="10920"/>
                </a:cubicBezTo>
                <a:cubicBezTo>
                  <a:pt x="2854" y="10920"/>
                  <a:pt x="520" y="8586"/>
                  <a:pt x="520" y="5720"/>
                </a:cubicBezTo>
                <a:cubicBezTo>
                  <a:pt x="520" y="2855"/>
                  <a:pt x="2854" y="520"/>
                  <a:pt x="5720" y="520"/>
                </a:cubicBezTo>
                <a:close/>
                <a:moveTo>
                  <a:pt x="5720" y="1"/>
                </a:moveTo>
                <a:cubicBezTo>
                  <a:pt x="2568" y="1"/>
                  <a:pt x="0" y="2563"/>
                  <a:pt x="0" y="5720"/>
                </a:cubicBezTo>
                <a:cubicBezTo>
                  <a:pt x="0" y="8878"/>
                  <a:pt x="2568" y="11446"/>
                  <a:pt x="5720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0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9;p16">
            <a:extLst>
              <a:ext uri="{FF2B5EF4-FFF2-40B4-BE49-F238E27FC236}">
                <a16:creationId xmlns:a16="http://schemas.microsoft.com/office/drawing/2014/main" id="{AD9BD138-9C32-EAFB-A309-406DA135C56A}"/>
              </a:ext>
            </a:extLst>
          </p:cNvPr>
          <p:cNvSpPr/>
          <p:nvPr/>
        </p:nvSpPr>
        <p:spPr>
          <a:xfrm>
            <a:off x="5177266" y="3034241"/>
            <a:ext cx="1901482" cy="642242"/>
          </a:xfrm>
          <a:custGeom>
            <a:avLst/>
            <a:gdLst/>
            <a:ahLst/>
            <a:cxnLst/>
            <a:rect l="l" t="t" r="r" b="b"/>
            <a:pathLst>
              <a:path w="19132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3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50" y="82"/>
                </a:cubicBezTo>
                <a:lnTo>
                  <a:pt x="19132" y="82"/>
                </a:lnTo>
                <a:lnTo>
                  <a:pt x="19132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0;p16">
            <a:extLst>
              <a:ext uri="{FF2B5EF4-FFF2-40B4-BE49-F238E27FC236}">
                <a16:creationId xmlns:a16="http://schemas.microsoft.com/office/drawing/2014/main" id="{69D72C4C-C422-7D28-4717-A1F418ED23A5}"/>
              </a:ext>
            </a:extLst>
          </p:cNvPr>
          <p:cNvSpPr/>
          <p:nvPr/>
        </p:nvSpPr>
        <p:spPr>
          <a:xfrm>
            <a:off x="7044429" y="300581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0"/>
                </a:moveTo>
                <a:cubicBezTo>
                  <a:pt x="146" y="0"/>
                  <a:pt x="0" y="146"/>
                  <a:pt x="0" y="327"/>
                </a:cubicBezTo>
                <a:cubicBezTo>
                  <a:pt x="0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1;p16">
            <a:extLst>
              <a:ext uri="{FF2B5EF4-FFF2-40B4-BE49-F238E27FC236}">
                <a16:creationId xmlns:a16="http://schemas.microsoft.com/office/drawing/2014/main" id="{2BFD1158-FEAD-7428-437B-C9F5D9B314DE}"/>
              </a:ext>
            </a:extLst>
          </p:cNvPr>
          <p:cNvSpPr/>
          <p:nvPr/>
        </p:nvSpPr>
        <p:spPr>
          <a:xfrm>
            <a:off x="5146457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8" y="0"/>
                </a:moveTo>
                <a:cubicBezTo>
                  <a:pt x="147" y="0"/>
                  <a:pt x="1" y="146"/>
                  <a:pt x="1" y="327"/>
                </a:cubicBezTo>
                <a:cubicBezTo>
                  <a:pt x="1" y="508"/>
                  <a:pt x="147" y="654"/>
                  <a:pt x="328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;p16">
            <a:extLst>
              <a:ext uri="{FF2B5EF4-FFF2-40B4-BE49-F238E27FC236}">
                <a16:creationId xmlns:a16="http://schemas.microsoft.com/office/drawing/2014/main" id="{58040EB7-E2C0-960B-486F-26E042F45481}"/>
              </a:ext>
            </a:extLst>
          </p:cNvPr>
          <p:cNvSpPr txBox="1"/>
          <p:nvPr/>
        </p:nvSpPr>
        <p:spPr>
          <a:xfrm>
            <a:off x="731729" y="2587979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 Storage Account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Sep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82;p16">
            <a:extLst>
              <a:ext uri="{FF2B5EF4-FFF2-40B4-BE49-F238E27FC236}">
                <a16:creationId xmlns:a16="http://schemas.microsoft.com/office/drawing/2014/main" id="{4AF8C772-045B-3DCF-D12B-826C45542481}"/>
              </a:ext>
            </a:extLst>
          </p:cNvPr>
          <p:cNvSpPr txBox="1"/>
          <p:nvPr/>
        </p:nvSpPr>
        <p:spPr>
          <a:xfrm>
            <a:off x="3975316" y="2583467"/>
            <a:ext cx="1137600" cy="7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 Data Factory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Sep</a:t>
            </a:r>
          </a:p>
        </p:txBody>
      </p:sp>
      <p:sp>
        <p:nvSpPr>
          <p:cNvPr id="25" name="Google Shape;183;p16">
            <a:extLst>
              <a:ext uri="{FF2B5EF4-FFF2-40B4-BE49-F238E27FC236}">
                <a16:creationId xmlns:a16="http://schemas.microsoft.com/office/drawing/2014/main" id="{CA4860B6-B629-7431-E29F-55F3941BED1A}"/>
              </a:ext>
            </a:extLst>
          </p:cNvPr>
          <p:cNvSpPr txBox="1"/>
          <p:nvPr/>
        </p:nvSpPr>
        <p:spPr>
          <a:xfrm>
            <a:off x="5587393" y="2689281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 Data Factory Lab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Sep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84;p16">
            <a:extLst>
              <a:ext uri="{FF2B5EF4-FFF2-40B4-BE49-F238E27FC236}">
                <a16:creationId xmlns:a16="http://schemas.microsoft.com/office/drawing/2014/main" id="{364A6125-384D-2EA0-D481-7D31E9CB61BA}"/>
              </a:ext>
            </a:extLst>
          </p:cNvPr>
          <p:cNvSpPr txBox="1"/>
          <p:nvPr/>
        </p:nvSpPr>
        <p:spPr>
          <a:xfrm>
            <a:off x="2355732" y="2710896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 Storage Account Lab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Sep</a:t>
            </a:r>
          </a:p>
        </p:txBody>
      </p:sp>
      <p:sp>
        <p:nvSpPr>
          <p:cNvPr id="33" name="Google Shape;142;p16">
            <a:extLst>
              <a:ext uri="{FF2B5EF4-FFF2-40B4-BE49-F238E27FC236}">
                <a16:creationId xmlns:a16="http://schemas.microsoft.com/office/drawing/2014/main" id="{D63D09FA-EABB-086B-8461-1AE2473FB5E6}"/>
              </a:ext>
            </a:extLst>
          </p:cNvPr>
          <p:cNvSpPr/>
          <p:nvPr/>
        </p:nvSpPr>
        <p:spPr>
          <a:xfrm>
            <a:off x="7228437" y="2386838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3;p16">
            <a:extLst>
              <a:ext uri="{FF2B5EF4-FFF2-40B4-BE49-F238E27FC236}">
                <a16:creationId xmlns:a16="http://schemas.microsoft.com/office/drawing/2014/main" id="{7D545A35-9677-1F79-926D-A6840A8861AB}"/>
              </a:ext>
            </a:extLst>
          </p:cNvPr>
          <p:cNvSpPr/>
          <p:nvPr/>
        </p:nvSpPr>
        <p:spPr>
          <a:xfrm>
            <a:off x="7198067" y="2365222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4;p16">
            <a:extLst>
              <a:ext uri="{FF2B5EF4-FFF2-40B4-BE49-F238E27FC236}">
                <a16:creationId xmlns:a16="http://schemas.microsoft.com/office/drawing/2014/main" id="{5928D0A8-E493-294F-D170-B4BDFD665C46}"/>
              </a:ext>
            </a:extLst>
          </p:cNvPr>
          <p:cNvSpPr/>
          <p:nvPr/>
        </p:nvSpPr>
        <p:spPr>
          <a:xfrm>
            <a:off x="6822786" y="2296148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5;p16">
            <a:extLst>
              <a:ext uri="{FF2B5EF4-FFF2-40B4-BE49-F238E27FC236}">
                <a16:creationId xmlns:a16="http://schemas.microsoft.com/office/drawing/2014/main" id="{6F6FC6D1-EEC8-DAF9-A4BF-B2903E00F8AE}"/>
              </a:ext>
            </a:extLst>
          </p:cNvPr>
          <p:cNvSpPr/>
          <p:nvPr/>
        </p:nvSpPr>
        <p:spPr>
          <a:xfrm>
            <a:off x="6792076" y="2901709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6;p16">
            <a:extLst>
              <a:ext uri="{FF2B5EF4-FFF2-40B4-BE49-F238E27FC236}">
                <a16:creationId xmlns:a16="http://schemas.microsoft.com/office/drawing/2014/main" id="{DE715DA7-D4B9-9ACF-AD1E-ECC2047675E2}"/>
              </a:ext>
            </a:extLst>
          </p:cNvPr>
          <p:cNvSpPr/>
          <p:nvPr/>
        </p:nvSpPr>
        <p:spPr>
          <a:xfrm>
            <a:off x="8690049" y="2901709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82;p16">
            <a:extLst>
              <a:ext uri="{FF2B5EF4-FFF2-40B4-BE49-F238E27FC236}">
                <a16:creationId xmlns:a16="http://schemas.microsoft.com/office/drawing/2014/main" id="{7BA73819-5EA2-70FE-9EB9-EFEBF9D58E8F}"/>
              </a:ext>
            </a:extLst>
          </p:cNvPr>
          <p:cNvSpPr txBox="1"/>
          <p:nvPr/>
        </p:nvSpPr>
        <p:spPr>
          <a:xfrm>
            <a:off x="7204776" y="2650843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" name="Google Shape;183;p16">
            <a:extLst>
              <a:ext uri="{FF2B5EF4-FFF2-40B4-BE49-F238E27FC236}">
                <a16:creationId xmlns:a16="http://schemas.microsoft.com/office/drawing/2014/main" id="{C442CAE0-4CDD-583E-A607-A3F69EB3312C}"/>
              </a:ext>
            </a:extLst>
          </p:cNvPr>
          <p:cNvSpPr txBox="1"/>
          <p:nvPr/>
        </p:nvSpPr>
        <p:spPr>
          <a:xfrm>
            <a:off x="7217349" y="2620281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 SQL with Data Factory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Sept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904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Storage Account (04/09/2023)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Azure Storage account?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a unique namespace that contains all of your Azure Storage data objects: blobs, files, queues, and tables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storage accounts -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Standard general-purpose v2</a:t>
            </a: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,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Premium block blobs, Premium file share, Premium page blobs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 redundancy in Azure – Locally redundant Storage, Zone Redundant Storage, Geo Redundant Storage, Geo Zone Redundant Storage</a:t>
            </a: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A85B32-5D84-44C0-7A7C-E513B076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65" y="563217"/>
            <a:ext cx="6285669" cy="3332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3077816" y="4008783"/>
            <a:ext cx="298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Create an 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19953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Storage Account (05/09/2023)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Blob Storage -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 To store large amounts of unstructured object data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containers on Azure Storage to organize blobs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File Share to mount file share</a:t>
            </a: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the mounted file share through a Windows VM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Key Vault -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 a cloud service for securely storing and accessing secrets,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  <a:cs typeface="Times New Roman" panose="02020603050405020304" pitchFamily="18" charset="0"/>
              </a:rPr>
              <a:t> such as passwords or API keys</a:t>
            </a: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0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22713" y="400878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Create a container and upload data in a blob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6D7943-B092-E23D-8CD5-F7345AE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40" y="385660"/>
            <a:ext cx="6813317" cy="36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434665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Create a file share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BD58BD-B875-4AFB-7E88-AA52659B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61" y="406299"/>
            <a:ext cx="6725478" cy="37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5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Data Factory (06/09/2023)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Azure Data Factory?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a series of interconnected systems that provide a complete end-to-end platform for data engineers.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It provides code free ETL services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Pipelines and data flows in Azure Data Factory -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ipeline is a logical grouping of activities that together perform a task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D</a:t>
            </a:r>
            <a:r>
              <a:rPr lang="en-US" b="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ata flows are visually designed data transformations in Azure Data Factory</a:t>
            </a:r>
            <a:br>
              <a:rPr lang="en-US" dirty="0">
                <a:latin typeface="Fira Sans Extra Condensed" panose="020B0503050000020004" pitchFamily="34" charset="0"/>
              </a:rPr>
            </a:br>
            <a:endParaRPr lang="en-US" dirty="0">
              <a:solidFill>
                <a:schemeClr val="tx1"/>
              </a:solidFill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0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434665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Add a dataset in Data Factory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9E5E9C-B6E6-B033-709C-156E5250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351183"/>
            <a:ext cx="7089913" cy="37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07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406</Words>
  <Application>Microsoft Office PowerPoint</Application>
  <PresentationFormat>On-screen Show (16:9)</PresentationFormat>
  <Paragraphs>61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Fira Sans Extra Condensed</vt:lpstr>
      <vt:lpstr>Proxima Nova</vt:lpstr>
      <vt:lpstr>Proxima Nova Semibold</vt:lpstr>
      <vt:lpstr>Customer Journey Map by Slidesgo</vt:lpstr>
      <vt:lpstr>Slidesgo Final Pages</vt:lpstr>
      <vt:lpstr>PowerPoint Presentation</vt:lpstr>
      <vt:lpstr>Timeline</vt:lpstr>
      <vt:lpstr>Azure Storage Account (04/09/2023)</vt:lpstr>
      <vt:lpstr>PowerPoint Presentation</vt:lpstr>
      <vt:lpstr>Azure Storage Account (05/09/2023)</vt:lpstr>
      <vt:lpstr>PowerPoint Presentation</vt:lpstr>
      <vt:lpstr>PowerPoint Presentation</vt:lpstr>
      <vt:lpstr>Azure Data Factory (06/09/2023)</vt:lpstr>
      <vt:lpstr>PowerPoint Presentation</vt:lpstr>
      <vt:lpstr>Azure Data Factory (07/09/2023)</vt:lpstr>
      <vt:lpstr>PowerPoint Presentation</vt:lpstr>
      <vt:lpstr>PowerPoint Presentation</vt:lpstr>
      <vt:lpstr>PowerPoint Presentation</vt:lpstr>
      <vt:lpstr>PowerPoint Presentation</vt:lpstr>
      <vt:lpstr>Azure Data Factory (08/09/2023)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Peter, Deepthi SBOBNG-PTIY/FBE</dc:creator>
  <cp:lastModifiedBy>Peter, Deepthi SBOBNG-PTIY/FBE</cp:lastModifiedBy>
  <cp:revision>6</cp:revision>
  <dcterms:modified xsi:type="dcterms:W3CDTF">2023-09-11T12:47:36Z</dcterms:modified>
</cp:coreProperties>
</file>