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8"/>
  </p:notesMasterIdLst>
  <p:sldIdLst>
    <p:sldId id="256" r:id="rId3"/>
    <p:sldId id="291" r:id="rId4"/>
    <p:sldId id="304" r:id="rId5"/>
    <p:sldId id="322" r:id="rId6"/>
    <p:sldId id="323" r:id="rId7"/>
    <p:sldId id="308" r:id="rId8"/>
    <p:sldId id="309" r:id="rId9"/>
    <p:sldId id="310" r:id="rId10"/>
    <p:sldId id="311" r:id="rId11"/>
    <p:sldId id="312" r:id="rId12"/>
    <p:sldId id="324" r:id="rId13"/>
    <p:sldId id="325" r:id="rId14"/>
    <p:sldId id="313" r:id="rId15"/>
    <p:sldId id="314" r:id="rId16"/>
    <p:sldId id="28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47858-79DA-404F-8524-B8DE5A561064}" v="11" dt="2023-09-15T06:53:04.836"/>
  </p1510:revLst>
</p1510:revInfo>
</file>

<file path=ppt/tableStyles.xml><?xml version="1.0" encoding="utf-8"?>
<a:tblStyleLst xmlns:a="http://schemas.openxmlformats.org/drawingml/2006/main" def="{DE6B5510-745B-4F8E-A604-4AE56D145BFC}">
  <a:tblStyle styleId="{DE6B5510-745B-4F8E-A604-4AE56D145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94582" autoAdjust="0"/>
  </p:normalViewPr>
  <p:slideViewPr>
    <p:cSldViewPr snapToGrid="0">
      <p:cViewPr varScale="1">
        <p:scale>
          <a:sx n="96" d="100"/>
          <a:sy n="96" d="100"/>
        </p:scale>
        <p:origin x="436" y="60"/>
      </p:cViewPr>
      <p:guideLst>
        <p:guide orient="horz"/>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Deepthi SBOBNG-PTIY/FBE" userId="6f1c6915-4437-40e9-9109-c615c40f4819" providerId="ADAL" clId="{BB547858-79DA-404F-8524-B8DE5A561064}"/>
    <pc:docChg chg="custSel addSld delSld modSld">
      <pc:chgData name="Peter, Deepthi SBOBNG-PTIY/FBE" userId="6f1c6915-4437-40e9-9109-c615c40f4819" providerId="ADAL" clId="{BB547858-79DA-404F-8524-B8DE5A561064}" dt="2023-09-15T06:53:15.748" v="1074" actId="1076"/>
      <pc:docMkLst>
        <pc:docMk/>
      </pc:docMkLst>
      <pc:sldChg chg="del">
        <pc:chgData name="Peter, Deepthi SBOBNG-PTIY/FBE" userId="6f1c6915-4437-40e9-9109-c615c40f4819" providerId="ADAL" clId="{BB547858-79DA-404F-8524-B8DE5A561064}" dt="2023-09-14T16:45:31.728" v="0" actId="47"/>
        <pc:sldMkLst>
          <pc:docMk/>
          <pc:sldMk cId="49044235" sldId="289"/>
        </pc:sldMkLst>
      </pc:sldChg>
      <pc:sldChg chg="modSp mod">
        <pc:chgData name="Peter, Deepthi SBOBNG-PTIY/FBE" userId="6f1c6915-4437-40e9-9109-c615c40f4819" providerId="ADAL" clId="{BB547858-79DA-404F-8524-B8DE5A561064}" dt="2023-09-15T06:20:29.448" v="932" actId="113"/>
        <pc:sldMkLst>
          <pc:docMk/>
          <pc:sldMk cId="3876639734" sldId="291"/>
        </pc:sldMkLst>
        <pc:spChg chg="mod">
          <ac:chgData name="Peter, Deepthi SBOBNG-PTIY/FBE" userId="6f1c6915-4437-40e9-9109-c615c40f4819" providerId="ADAL" clId="{BB547858-79DA-404F-8524-B8DE5A561064}" dt="2023-09-14T16:50:46.289" v="41" actId="20577"/>
          <ac:spMkLst>
            <pc:docMk/>
            <pc:sldMk cId="3876639734" sldId="291"/>
            <ac:spMk id="2" creationId="{61A3F5F4-AEE2-1D20-C7BC-D3612AFC7E29}"/>
          </ac:spMkLst>
        </pc:spChg>
        <pc:spChg chg="mod">
          <ac:chgData name="Peter, Deepthi SBOBNG-PTIY/FBE" userId="6f1c6915-4437-40e9-9109-c615c40f4819" providerId="ADAL" clId="{BB547858-79DA-404F-8524-B8DE5A561064}" dt="2023-09-15T06:20:29.448" v="932" actId="113"/>
          <ac:spMkLst>
            <pc:docMk/>
            <pc:sldMk cId="3876639734" sldId="291"/>
            <ac:spMk id="3" creationId="{62487998-7D10-C709-EEA3-FE07F806B2ED}"/>
          </ac:spMkLst>
        </pc:spChg>
      </pc:sldChg>
      <pc:sldChg chg="addSp delSp modSp mod">
        <pc:chgData name="Peter, Deepthi SBOBNG-PTIY/FBE" userId="6f1c6915-4437-40e9-9109-c615c40f4819" providerId="ADAL" clId="{BB547858-79DA-404F-8524-B8DE5A561064}" dt="2023-09-14T16:56:29.711" v="120" actId="14100"/>
        <pc:sldMkLst>
          <pc:docMk/>
          <pc:sldMk cId="1995312450" sldId="304"/>
        </pc:sldMkLst>
        <pc:spChg chg="mod">
          <ac:chgData name="Peter, Deepthi SBOBNG-PTIY/FBE" userId="6f1c6915-4437-40e9-9109-c615c40f4819" providerId="ADAL" clId="{BB547858-79DA-404F-8524-B8DE5A561064}" dt="2023-09-14T16:56:10.035" v="117" actId="1076"/>
          <ac:spMkLst>
            <pc:docMk/>
            <pc:sldMk cId="1995312450" sldId="304"/>
            <ac:spMk id="4" creationId="{0F3F2A1F-2987-5567-74CD-E17D21B5BF56}"/>
          </ac:spMkLst>
        </pc:spChg>
        <pc:picChg chg="del">
          <ac:chgData name="Peter, Deepthi SBOBNG-PTIY/FBE" userId="6f1c6915-4437-40e9-9109-c615c40f4819" providerId="ADAL" clId="{BB547858-79DA-404F-8524-B8DE5A561064}" dt="2023-09-14T16:55:24.370" v="77" actId="478"/>
          <ac:picMkLst>
            <pc:docMk/>
            <pc:sldMk cId="1995312450" sldId="304"/>
            <ac:picMk id="3" creationId="{13A85B32-5D84-44C0-7A7C-E513B0762CAC}"/>
          </ac:picMkLst>
        </pc:picChg>
        <pc:picChg chg="add mod">
          <ac:chgData name="Peter, Deepthi SBOBNG-PTIY/FBE" userId="6f1c6915-4437-40e9-9109-c615c40f4819" providerId="ADAL" clId="{BB547858-79DA-404F-8524-B8DE5A561064}" dt="2023-09-14T16:56:29.711" v="120" actId="14100"/>
          <ac:picMkLst>
            <pc:docMk/>
            <pc:sldMk cId="1995312450" sldId="304"/>
            <ac:picMk id="5" creationId="{1EABDC9E-398A-C299-F6B0-DF7B0E159FAE}"/>
          </ac:picMkLst>
        </pc:picChg>
        <pc:picChg chg="add mod">
          <ac:chgData name="Peter, Deepthi SBOBNG-PTIY/FBE" userId="6f1c6915-4437-40e9-9109-c615c40f4819" providerId="ADAL" clId="{BB547858-79DA-404F-8524-B8DE5A561064}" dt="2023-09-14T16:56:24.201" v="118" actId="1076"/>
          <ac:picMkLst>
            <pc:docMk/>
            <pc:sldMk cId="1995312450" sldId="304"/>
            <ac:picMk id="7" creationId="{000037B8-3ABD-A077-E0B5-DA2D0F06FEDD}"/>
          </ac:picMkLst>
        </pc:picChg>
      </pc:sldChg>
      <pc:sldChg chg="modSp mod">
        <pc:chgData name="Peter, Deepthi SBOBNG-PTIY/FBE" userId="6f1c6915-4437-40e9-9109-c615c40f4819" providerId="ADAL" clId="{BB547858-79DA-404F-8524-B8DE5A561064}" dt="2023-09-14T17:13:18.749" v="435" actId="20577"/>
        <pc:sldMkLst>
          <pc:docMk/>
          <pc:sldMk cId="2451006900" sldId="308"/>
        </pc:sldMkLst>
        <pc:spChg chg="mod">
          <ac:chgData name="Peter, Deepthi SBOBNG-PTIY/FBE" userId="6f1c6915-4437-40e9-9109-c615c40f4819" providerId="ADAL" clId="{BB547858-79DA-404F-8524-B8DE5A561064}" dt="2023-09-14T17:13:18.749" v="435" actId="20577"/>
          <ac:spMkLst>
            <pc:docMk/>
            <pc:sldMk cId="2451006900" sldId="308"/>
            <ac:spMk id="2" creationId="{61A3F5F4-AEE2-1D20-C7BC-D3612AFC7E29}"/>
          </ac:spMkLst>
        </pc:spChg>
        <pc:spChg chg="mod">
          <ac:chgData name="Peter, Deepthi SBOBNG-PTIY/FBE" userId="6f1c6915-4437-40e9-9109-c615c40f4819" providerId="ADAL" clId="{BB547858-79DA-404F-8524-B8DE5A561064}" dt="2023-09-14T17:09:46.677" v="318" actId="2710"/>
          <ac:spMkLst>
            <pc:docMk/>
            <pc:sldMk cId="2451006900" sldId="308"/>
            <ac:spMk id="3" creationId="{62487998-7D10-C709-EEA3-FE07F806B2ED}"/>
          </ac:spMkLst>
        </pc:spChg>
      </pc:sldChg>
      <pc:sldChg chg="addSp delSp modSp mod">
        <pc:chgData name="Peter, Deepthi SBOBNG-PTIY/FBE" userId="6f1c6915-4437-40e9-9109-c615c40f4819" providerId="ADAL" clId="{BB547858-79DA-404F-8524-B8DE5A561064}" dt="2023-09-14T17:11:54.409" v="392" actId="20577"/>
        <pc:sldMkLst>
          <pc:docMk/>
          <pc:sldMk cId="2494672162" sldId="309"/>
        </pc:sldMkLst>
        <pc:spChg chg="mod">
          <ac:chgData name="Peter, Deepthi SBOBNG-PTIY/FBE" userId="6f1c6915-4437-40e9-9109-c615c40f4819" providerId="ADAL" clId="{BB547858-79DA-404F-8524-B8DE5A561064}" dt="2023-09-14T17:11:54.409" v="392" actId="20577"/>
          <ac:spMkLst>
            <pc:docMk/>
            <pc:sldMk cId="2494672162" sldId="309"/>
            <ac:spMk id="4" creationId="{0F3F2A1F-2987-5567-74CD-E17D21B5BF56}"/>
          </ac:spMkLst>
        </pc:spChg>
        <pc:picChg chg="add del mod">
          <ac:chgData name="Peter, Deepthi SBOBNG-PTIY/FBE" userId="6f1c6915-4437-40e9-9109-c615c40f4819" providerId="ADAL" clId="{BB547858-79DA-404F-8524-B8DE5A561064}" dt="2023-09-14T17:11:20.282" v="356" actId="478"/>
          <ac:picMkLst>
            <pc:docMk/>
            <pc:sldMk cId="2494672162" sldId="309"/>
            <ac:picMk id="3" creationId="{573911C9-0BBD-3290-0C89-C41A4B8939B0}"/>
          </ac:picMkLst>
        </pc:picChg>
        <pc:picChg chg="del">
          <ac:chgData name="Peter, Deepthi SBOBNG-PTIY/FBE" userId="6f1c6915-4437-40e9-9109-c615c40f4819" providerId="ADAL" clId="{BB547858-79DA-404F-8524-B8DE5A561064}" dt="2023-09-14T17:09:55.446" v="319" actId="478"/>
          <ac:picMkLst>
            <pc:docMk/>
            <pc:sldMk cId="2494672162" sldId="309"/>
            <ac:picMk id="5" creationId="{4A6D7943-B092-E23D-8CD5-F7345AE1AA38}"/>
          </ac:picMkLst>
        </pc:picChg>
        <pc:picChg chg="add mod">
          <ac:chgData name="Peter, Deepthi SBOBNG-PTIY/FBE" userId="6f1c6915-4437-40e9-9109-c615c40f4819" providerId="ADAL" clId="{BB547858-79DA-404F-8524-B8DE5A561064}" dt="2023-09-14T17:11:38.589" v="363" actId="1076"/>
          <ac:picMkLst>
            <pc:docMk/>
            <pc:sldMk cId="2494672162" sldId="309"/>
            <ac:picMk id="7" creationId="{A1A2C334-9622-6DA8-FA8A-31AB70EB728E}"/>
          </ac:picMkLst>
        </pc:picChg>
      </pc:sldChg>
      <pc:sldChg chg="addSp delSp modSp mod">
        <pc:chgData name="Peter, Deepthi SBOBNG-PTIY/FBE" userId="6f1c6915-4437-40e9-9109-c615c40f4819" providerId="ADAL" clId="{BB547858-79DA-404F-8524-B8DE5A561064}" dt="2023-09-14T17:12:57.023" v="431" actId="20577"/>
        <pc:sldMkLst>
          <pc:docMk/>
          <pc:sldMk cId="825355200" sldId="310"/>
        </pc:sldMkLst>
        <pc:spChg chg="mod">
          <ac:chgData name="Peter, Deepthi SBOBNG-PTIY/FBE" userId="6f1c6915-4437-40e9-9109-c615c40f4819" providerId="ADAL" clId="{BB547858-79DA-404F-8524-B8DE5A561064}" dt="2023-09-14T17:12:57.023" v="431" actId="20577"/>
          <ac:spMkLst>
            <pc:docMk/>
            <pc:sldMk cId="825355200" sldId="310"/>
            <ac:spMk id="4" creationId="{0F3F2A1F-2987-5567-74CD-E17D21B5BF56}"/>
          </ac:spMkLst>
        </pc:spChg>
        <pc:picChg chg="del mod">
          <ac:chgData name="Peter, Deepthi SBOBNG-PTIY/FBE" userId="6f1c6915-4437-40e9-9109-c615c40f4819" providerId="ADAL" clId="{BB547858-79DA-404F-8524-B8DE5A561064}" dt="2023-09-14T17:12:04.453" v="394" actId="478"/>
          <ac:picMkLst>
            <pc:docMk/>
            <pc:sldMk cId="825355200" sldId="310"/>
            <ac:picMk id="3" creationId="{AEBD58BD-B875-4AFB-7E88-AA52659B1ED5}"/>
          </ac:picMkLst>
        </pc:picChg>
        <pc:picChg chg="add mod">
          <ac:chgData name="Peter, Deepthi SBOBNG-PTIY/FBE" userId="6f1c6915-4437-40e9-9109-c615c40f4819" providerId="ADAL" clId="{BB547858-79DA-404F-8524-B8DE5A561064}" dt="2023-09-14T17:12:47.481" v="400" actId="1076"/>
          <ac:picMkLst>
            <pc:docMk/>
            <pc:sldMk cId="825355200" sldId="310"/>
            <ac:picMk id="5" creationId="{F918C056-CE40-0F63-FBC0-F010659EDAEB}"/>
          </ac:picMkLst>
        </pc:picChg>
      </pc:sldChg>
      <pc:sldChg chg="modSp mod">
        <pc:chgData name="Peter, Deepthi SBOBNG-PTIY/FBE" userId="6f1c6915-4437-40e9-9109-c615c40f4819" providerId="ADAL" clId="{BB547858-79DA-404F-8524-B8DE5A561064}" dt="2023-09-14T17:19:41.886" v="862" actId="2710"/>
        <pc:sldMkLst>
          <pc:docMk/>
          <pc:sldMk cId="1085405285" sldId="311"/>
        </pc:sldMkLst>
        <pc:spChg chg="mod">
          <ac:chgData name="Peter, Deepthi SBOBNG-PTIY/FBE" userId="6f1c6915-4437-40e9-9109-c615c40f4819" providerId="ADAL" clId="{BB547858-79DA-404F-8524-B8DE5A561064}" dt="2023-09-14T17:13:34.070" v="465" actId="20577"/>
          <ac:spMkLst>
            <pc:docMk/>
            <pc:sldMk cId="1085405285" sldId="311"/>
            <ac:spMk id="2" creationId="{61A3F5F4-AEE2-1D20-C7BC-D3612AFC7E29}"/>
          </ac:spMkLst>
        </pc:spChg>
        <pc:spChg chg="mod">
          <ac:chgData name="Peter, Deepthi SBOBNG-PTIY/FBE" userId="6f1c6915-4437-40e9-9109-c615c40f4819" providerId="ADAL" clId="{BB547858-79DA-404F-8524-B8DE5A561064}" dt="2023-09-14T17:19:41.886" v="862" actId="2710"/>
          <ac:spMkLst>
            <pc:docMk/>
            <pc:sldMk cId="1085405285" sldId="311"/>
            <ac:spMk id="3" creationId="{62487998-7D10-C709-EEA3-FE07F806B2ED}"/>
          </ac:spMkLst>
        </pc:spChg>
      </pc:sldChg>
      <pc:sldChg chg="addSp delSp modSp mod">
        <pc:chgData name="Peter, Deepthi SBOBNG-PTIY/FBE" userId="6f1c6915-4437-40e9-9109-c615c40f4819" providerId="ADAL" clId="{BB547858-79DA-404F-8524-B8DE5A561064}" dt="2023-09-14T17:16:58.364" v="743" actId="20577"/>
        <pc:sldMkLst>
          <pc:docMk/>
          <pc:sldMk cId="192480774" sldId="312"/>
        </pc:sldMkLst>
        <pc:spChg chg="mod">
          <ac:chgData name="Peter, Deepthi SBOBNG-PTIY/FBE" userId="6f1c6915-4437-40e9-9109-c615c40f4819" providerId="ADAL" clId="{BB547858-79DA-404F-8524-B8DE5A561064}" dt="2023-09-14T17:16:58.364" v="743" actId="20577"/>
          <ac:spMkLst>
            <pc:docMk/>
            <pc:sldMk cId="192480774" sldId="312"/>
            <ac:spMk id="4" creationId="{0F3F2A1F-2987-5567-74CD-E17D21B5BF56}"/>
          </ac:spMkLst>
        </pc:spChg>
        <pc:picChg chg="add mod">
          <ac:chgData name="Peter, Deepthi SBOBNG-PTIY/FBE" userId="6f1c6915-4437-40e9-9109-c615c40f4819" providerId="ADAL" clId="{BB547858-79DA-404F-8524-B8DE5A561064}" dt="2023-09-14T17:16:37.930" v="675" actId="1076"/>
          <ac:picMkLst>
            <pc:docMk/>
            <pc:sldMk cId="192480774" sldId="312"/>
            <ac:picMk id="3" creationId="{8CD4D039-BF81-371F-517B-390396FF7FD9}"/>
          </ac:picMkLst>
        </pc:picChg>
        <pc:picChg chg="del mod">
          <ac:chgData name="Peter, Deepthi SBOBNG-PTIY/FBE" userId="6f1c6915-4437-40e9-9109-c615c40f4819" providerId="ADAL" clId="{BB547858-79DA-404F-8524-B8DE5A561064}" dt="2023-09-14T17:16:24.224" v="670" actId="478"/>
          <ac:picMkLst>
            <pc:docMk/>
            <pc:sldMk cId="192480774" sldId="312"/>
            <ac:picMk id="5" creationId="{AF9E5E9C-B6E6-B033-709C-156E525069DA}"/>
          </ac:picMkLst>
        </pc:picChg>
      </pc:sldChg>
      <pc:sldChg chg="modSp mod">
        <pc:chgData name="Peter, Deepthi SBOBNG-PTIY/FBE" userId="6f1c6915-4437-40e9-9109-c615c40f4819" providerId="ADAL" clId="{BB547858-79DA-404F-8524-B8DE5A561064}" dt="2023-09-15T06:43:05.510" v="1065" actId="2710"/>
        <pc:sldMkLst>
          <pc:docMk/>
          <pc:sldMk cId="3492026342" sldId="313"/>
        </pc:sldMkLst>
        <pc:spChg chg="mod">
          <ac:chgData name="Peter, Deepthi SBOBNG-PTIY/FBE" userId="6f1c6915-4437-40e9-9109-c615c40f4819" providerId="ADAL" clId="{BB547858-79DA-404F-8524-B8DE5A561064}" dt="2023-09-15T06:19:23.906" v="926" actId="20577"/>
          <ac:spMkLst>
            <pc:docMk/>
            <pc:sldMk cId="3492026342" sldId="313"/>
            <ac:spMk id="2" creationId="{61A3F5F4-AEE2-1D20-C7BC-D3612AFC7E29}"/>
          </ac:spMkLst>
        </pc:spChg>
        <pc:spChg chg="mod">
          <ac:chgData name="Peter, Deepthi SBOBNG-PTIY/FBE" userId="6f1c6915-4437-40e9-9109-c615c40f4819" providerId="ADAL" clId="{BB547858-79DA-404F-8524-B8DE5A561064}" dt="2023-09-15T06:43:05.510" v="1065" actId="2710"/>
          <ac:spMkLst>
            <pc:docMk/>
            <pc:sldMk cId="3492026342" sldId="313"/>
            <ac:spMk id="3" creationId="{62487998-7D10-C709-EEA3-FE07F806B2ED}"/>
          </ac:spMkLst>
        </pc:spChg>
      </pc:sldChg>
      <pc:sldChg chg="addSp delSp modSp mod">
        <pc:chgData name="Peter, Deepthi SBOBNG-PTIY/FBE" userId="6f1c6915-4437-40e9-9109-c615c40f4819" providerId="ADAL" clId="{BB547858-79DA-404F-8524-B8DE5A561064}" dt="2023-09-15T06:53:15.748" v="1074" actId="1076"/>
        <pc:sldMkLst>
          <pc:docMk/>
          <pc:sldMk cId="94700275" sldId="314"/>
        </pc:sldMkLst>
        <pc:spChg chg="del">
          <ac:chgData name="Peter, Deepthi SBOBNG-PTIY/FBE" userId="6f1c6915-4437-40e9-9109-c615c40f4819" providerId="ADAL" clId="{BB547858-79DA-404F-8524-B8DE5A561064}" dt="2023-09-15T06:53:13.432" v="1073" actId="478"/>
          <ac:spMkLst>
            <pc:docMk/>
            <pc:sldMk cId="94700275" sldId="314"/>
            <ac:spMk id="4" creationId="{0F3F2A1F-2987-5567-74CD-E17D21B5BF56}"/>
          </ac:spMkLst>
        </pc:spChg>
        <pc:picChg chg="del">
          <ac:chgData name="Peter, Deepthi SBOBNG-PTIY/FBE" userId="6f1c6915-4437-40e9-9109-c615c40f4819" providerId="ADAL" clId="{BB547858-79DA-404F-8524-B8DE5A561064}" dt="2023-09-15T06:52:49.247" v="1066" actId="478"/>
          <ac:picMkLst>
            <pc:docMk/>
            <pc:sldMk cId="94700275" sldId="314"/>
            <ac:picMk id="3" creationId="{8D85FE0C-FDA2-B3A0-FABA-CF6F39F70A35}"/>
          </ac:picMkLst>
        </pc:picChg>
        <pc:picChg chg="add mod">
          <ac:chgData name="Peter, Deepthi SBOBNG-PTIY/FBE" userId="6f1c6915-4437-40e9-9109-c615c40f4819" providerId="ADAL" clId="{BB547858-79DA-404F-8524-B8DE5A561064}" dt="2023-09-15T06:53:15.748" v="1074" actId="1076"/>
          <ac:picMkLst>
            <pc:docMk/>
            <pc:sldMk cId="94700275" sldId="314"/>
            <ac:picMk id="5" creationId="{32A91517-2095-C216-8A1A-5D9FC8AE2982}"/>
          </ac:picMkLst>
        </pc:picChg>
        <pc:picChg chg="del">
          <ac:chgData name="Peter, Deepthi SBOBNG-PTIY/FBE" userId="6f1c6915-4437-40e9-9109-c615c40f4819" providerId="ADAL" clId="{BB547858-79DA-404F-8524-B8DE5A561064}" dt="2023-09-15T06:52:50.875" v="1067" actId="478"/>
          <ac:picMkLst>
            <pc:docMk/>
            <pc:sldMk cId="94700275" sldId="314"/>
            <ac:picMk id="7" creationId="{A00630BB-4D62-CE89-BCD6-BADF785E5A89}"/>
          </ac:picMkLst>
        </pc:picChg>
      </pc:sldChg>
      <pc:sldChg chg="del">
        <pc:chgData name="Peter, Deepthi SBOBNG-PTIY/FBE" userId="6f1c6915-4437-40e9-9109-c615c40f4819" providerId="ADAL" clId="{BB547858-79DA-404F-8524-B8DE5A561064}" dt="2023-09-15T06:19:43.782" v="928" actId="47"/>
        <pc:sldMkLst>
          <pc:docMk/>
          <pc:sldMk cId="1559386115" sldId="315"/>
        </pc:sldMkLst>
      </pc:sldChg>
      <pc:sldChg chg="del">
        <pc:chgData name="Peter, Deepthi SBOBNG-PTIY/FBE" userId="6f1c6915-4437-40e9-9109-c615c40f4819" providerId="ADAL" clId="{BB547858-79DA-404F-8524-B8DE5A561064}" dt="2023-09-15T06:19:43.782" v="928" actId="47"/>
        <pc:sldMkLst>
          <pc:docMk/>
          <pc:sldMk cId="3287305671" sldId="316"/>
        </pc:sldMkLst>
      </pc:sldChg>
      <pc:sldChg chg="del">
        <pc:chgData name="Peter, Deepthi SBOBNG-PTIY/FBE" userId="6f1c6915-4437-40e9-9109-c615c40f4819" providerId="ADAL" clId="{BB547858-79DA-404F-8524-B8DE5A561064}" dt="2023-09-15T06:19:43.782" v="928" actId="47"/>
        <pc:sldMkLst>
          <pc:docMk/>
          <pc:sldMk cId="2931016785" sldId="317"/>
        </pc:sldMkLst>
      </pc:sldChg>
      <pc:sldChg chg="del">
        <pc:chgData name="Peter, Deepthi SBOBNG-PTIY/FBE" userId="6f1c6915-4437-40e9-9109-c615c40f4819" providerId="ADAL" clId="{BB547858-79DA-404F-8524-B8DE5A561064}" dt="2023-09-15T06:19:43.782" v="928" actId="47"/>
        <pc:sldMkLst>
          <pc:docMk/>
          <pc:sldMk cId="1752757525" sldId="318"/>
        </pc:sldMkLst>
      </pc:sldChg>
      <pc:sldChg chg="del">
        <pc:chgData name="Peter, Deepthi SBOBNG-PTIY/FBE" userId="6f1c6915-4437-40e9-9109-c615c40f4819" providerId="ADAL" clId="{BB547858-79DA-404F-8524-B8DE5A561064}" dt="2023-09-15T06:19:43.782" v="928" actId="47"/>
        <pc:sldMkLst>
          <pc:docMk/>
          <pc:sldMk cId="192027678" sldId="319"/>
        </pc:sldMkLst>
      </pc:sldChg>
      <pc:sldChg chg="del">
        <pc:chgData name="Peter, Deepthi SBOBNG-PTIY/FBE" userId="6f1c6915-4437-40e9-9109-c615c40f4819" providerId="ADAL" clId="{BB547858-79DA-404F-8524-B8DE5A561064}" dt="2023-09-15T06:19:43.782" v="928" actId="47"/>
        <pc:sldMkLst>
          <pc:docMk/>
          <pc:sldMk cId="331390019" sldId="320"/>
        </pc:sldMkLst>
      </pc:sldChg>
      <pc:sldChg chg="del">
        <pc:chgData name="Peter, Deepthi SBOBNG-PTIY/FBE" userId="6f1c6915-4437-40e9-9109-c615c40f4819" providerId="ADAL" clId="{BB547858-79DA-404F-8524-B8DE5A561064}" dt="2023-09-15T06:19:43.782" v="928" actId="47"/>
        <pc:sldMkLst>
          <pc:docMk/>
          <pc:sldMk cId="152293997" sldId="321"/>
        </pc:sldMkLst>
      </pc:sldChg>
      <pc:sldChg chg="addSp delSp modSp add mod">
        <pc:chgData name="Peter, Deepthi SBOBNG-PTIY/FBE" userId="6f1c6915-4437-40e9-9109-c615c40f4819" providerId="ADAL" clId="{BB547858-79DA-404F-8524-B8DE5A561064}" dt="2023-09-14T16:57:21.256" v="149" actId="20577"/>
        <pc:sldMkLst>
          <pc:docMk/>
          <pc:sldMk cId="566804886" sldId="322"/>
        </pc:sldMkLst>
        <pc:spChg chg="mod">
          <ac:chgData name="Peter, Deepthi SBOBNG-PTIY/FBE" userId="6f1c6915-4437-40e9-9109-c615c40f4819" providerId="ADAL" clId="{BB547858-79DA-404F-8524-B8DE5A561064}" dt="2023-09-14T16:57:21.256" v="149" actId="20577"/>
          <ac:spMkLst>
            <pc:docMk/>
            <pc:sldMk cId="566804886" sldId="322"/>
            <ac:spMk id="4" creationId="{0F3F2A1F-2987-5567-74CD-E17D21B5BF56}"/>
          </ac:spMkLst>
        </pc:spChg>
        <pc:picChg chg="add mod">
          <ac:chgData name="Peter, Deepthi SBOBNG-PTIY/FBE" userId="6f1c6915-4437-40e9-9109-c615c40f4819" providerId="ADAL" clId="{BB547858-79DA-404F-8524-B8DE5A561064}" dt="2023-09-14T16:57:11.345" v="127" actId="1076"/>
          <ac:picMkLst>
            <pc:docMk/>
            <pc:sldMk cId="566804886" sldId="322"/>
            <ac:picMk id="3" creationId="{D1691012-EAD1-6A34-0082-F7EFA57E7811}"/>
          </ac:picMkLst>
        </pc:picChg>
        <pc:picChg chg="del mod">
          <ac:chgData name="Peter, Deepthi SBOBNG-PTIY/FBE" userId="6f1c6915-4437-40e9-9109-c615c40f4819" providerId="ADAL" clId="{BB547858-79DA-404F-8524-B8DE5A561064}" dt="2023-09-14T16:56:42.587" v="123" actId="478"/>
          <ac:picMkLst>
            <pc:docMk/>
            <pc:sldMk cId="566804886" sldId="322"/>
            <ac:picMk id="5" creationId="{1EABDC9E-398A-C299-F6B0-DF7B0E159FAE}"/>
          </ac:picMkLst>
        </pc:picChg>
        <pc:picChg chg="del">
          <ac:chgData name="Peter, Deepthi SBOBNG-PTIY/FBE" userId="6f1c6915-4437-40e9-9109-c615c40f4819" providerId="ADAL" clId="{BB547858-79DA-404F-8524-B8DE5A561064}" dt="2023-09-14T16:56:44.484" v="124" actId="478"/>
          <ac:picMkLst>
            <pc:docMk/>
            <pc:sldMk cId="566804886" sldId="322"/>
            <ac:picMk id="7" creationId="{000037B8-3ABD-A077-E0B5-DA2D0F06FEDD}"/>
          </ac:picMkLst>
        </pc:picChg>
      </pc:sldChg>
      <pc:sldChg chg="addSp delSp modSp add mod">
        <pc:chgData name="Peter, Deepthi SBOBNG-PTIY/FBE" userId="6f1c6915-4437-40e9-9109-c615c40f4819" providerId="ADAL" clId="{BB547858-79DA-404F-8524-B8DE5A561064}" dt="2023-09-14T17:10:43.562" v="349" actId="20577"/>
        <pc:sldMkLst>
          <pc:docMk/>
          <pc:sldMk cId="1227417185" sldId="323"/>
        </pc:sldMkLst>
        <pc:spChg chg="mod">
          <ac:chgData name="Peter, Deepthi SBOBNG-PTIY/FBE" userId="6f1c6915-4437-40e9-9109-c615c40f4819" providerId="ADAL" clId="{BB547858-79DA-404F-8524-B8DE5A561064}" dt="2023-09-14T17:10:43.562" v="349" actId="20577"/>
          <ac:spMkLst>
            <pc:docMk/>
            <pc:sldMk cId="1227417185" sldId="323"/>
            <ac:spMk id="4" creationId="{0F3F2A1F-2987-5567-74CD-E17D21B5BF56}"/>
          </ac:spMkLst>
        </pc:spChg>
        <pc:picChg chg="del mod">
          <ac:chgData name="Peter, Deepthi SBOBNG-PTIY/FBE" userId="6f1c6915-4437-40e9-9109-c615c40f4819" providerId="ADAL" clId="{BB547858-79DA-404F-8524-B8DE5A561064}" dt="2023-09-14T17:10:14.086" v="327" actId="478"/>
          <ac:picMkLst>
            <pc:docMk/>
            <pc:sldMk cId="1227417185" sldId="323"/>
            <ac:picMk id="3" creationId="{D1691012-EAD1-6A34-0082-F7EFA57E7811}"/>
          </ac:picMkLst>
        </pc:picChg>
        <pc:picChg chg="add mod">
          <ac:chgData name="Peter, Deepthi SBOBNG-PTIY/FBE" userId="6f1c6915-4437-40e9-9109-c615c40f4819" providerId="ADAL" clId="{BB547858-79DA-404F-8524-B8DE5A561064}" dt="2023-09-14T17:10:33.438" v="330" actId="1076"/>
          <ac:picMkLst>
            <pc:docMk/>
            <pc:sldMk cId="1227417185" sldId="323"/>
            <ac:picMk id="5" creationId="{9241FE56-0613-4AAE-B831-137CEC486B64}"/>
          </ac:picMkLst>
        </pc:picChg>
      </pc:sldChg>
      <pc:sldChg chg="addSp delSp modSp add mod">
        <pc:chgData name="Peter, Deepthi SBOBNG-PTIY/FBE" userId="6f1c6915-4437-40e9-9109-c615c40f4819" providerId="ADAL" clId="{BB547858-79DA-404F-8524-B8DE5A561064}" dt="2023-09-14T17:18:26.846" v="809" actId="20577"/>
        <pc:sldMkLst>
          <pc:docMk/>
          <pc:sldMk cId="3061156737" sldId="324"/>
        </pc:sldMkLst>
        <pc:spChg chg="mod">
          <ac:chgData name="Peter, Deepthi SBOBNG-PTIY/FBE" userId="6f1c6915-4437-40e9-9109-c615c40f4819" providerId="ADAL" clId="{BB547858-79DA-404F-8524-B8DE5A561064}" dt="2023-09-14T17:18:26.846" v="809" actId="20577"/>
          <ac:spMkLst>
            <pc:docMk/>
            <pc:sldMk cId="3061156737" sldId="324"/>
            <ac:spMk id="4" creationId="{0F3F2A1F-2987-5567-74CD-E17D21B5BF56}"/>
          </ac:spMkLst>
        </pc:spChg>
        <pc:picChg chg="del mod">
          <ac:chgData name="Peter, Deepthi SBOBNG-PTIY/FBE" userId="6f1c6915-4437-40e9-9109-c615c40f4819" providerId="ADAL" clId="{BB547858-79DA-404F-8524-B8DE5A561064}" dt="2023-09-14T17:17:54.329" v="746" actId="478"/>
          <ac:picMkLst>
            <pc:docMk/>
            <pc:sldMk cId="3061156737" sldId="324"/>
            <ac:picMk id="3" creationId="{8CD4D039-BF81-371F-517B-390396FF7FD9}"/>
          </ac:picMkLst>
        </pc:picChg>
        <pc:picChg chg="add mod">
          <ac:chgData name="Peter, Deepthi SBOBNG-PTIY/FBE" userId="6f1c6915-4437-40e9-9109-c615c40f4819" providerId="ADAL" clId="{BB547858-79DA-404F-8524-B8DE5A561064}" dt="2023-09-14T17:18:14.429" v="753" actId="1076"/>
          <ac:picMkLst>
            <pc:docMk/>
            <pc:sldMk cId="3061156737" sldId="324"/>
            <ac:picMk id="5" creationId="{30D85EE8-2FB8-E43A-6AA9-22E16F30E7F0}"/>
          </ac:picMkLst>
        </pc:picChg>
      </pc:sldChg>
      <pc:sldChg chg="addSp delSp modSp add mod">
        <pc:chgData name="Peter, Deepthi SBOBNG-PTIY/FBE" userId="6f1c6915-4437-40e9-9109-c615c40f4819" providerId="ADAL" clId="{BB547858-79DA-404F-8524-B8DE5A561064}" dt="2023-09-14T17:20:21.041" v="898" actId="20577"/>
        <pc:sldMkLst>
          <pc:docMk/>
          <pc:sldMk cId="100771222" sldId="325"/>
        </pc:sldMkLst>
        <pc:spChg chg="mod">
          <ac:chgData name="Peter, Deepthi SBOBNG-PTIY/FBE" userId="6f1c6915-4437-40e9-9109-c615c40f4819" providerId="ADAL" clId="{BB547858-79DA-404F-8524-B8DE5A561064}" dt="2023-09-14T17:20:21.041" v="898" actId="20577"/>
          <ac:spMkLst>
            <pc:docMk/>
            <pc:sldMk cId="100771222" sldId="325"/>
            <ac:spMk id="4" creationId="{0F3F2A1F-2987-5567-74CD-E17D21B5BF56}"/>
          </ac:spMkLst>
        </pc:spChg>
        <pc:picChg chg="add mod">
          <ac:chgData name="Peter, Deepthi SBOBNG-PTIY/FBE" userId="6f1c6915-4437-40e9-9109-c615c40f4819" providerId="ADAL" clId="{BB547858-79DA-404F-8524-B8DE5A561064}" dt="2023-09-14T17:20:13.107" v="870" actId="1076"/>
          <ac:picMkLst>
            <pc:docMk/>
            <pc:sldMk cId="100771222" sldId="325"/>
            <ac:picMk id="3" creationId="{1F08AFF5-0743-0649-BA78-968E78BE16FD}"/>
          </ac:picMkLst>
        </pc:picChg>
        <pc:picChg chg="del mod">
          <ac:chgData name="Peter, Deepthi SBOBNG-PTIY/FBE" userId="6f1c6915-4437-40e9-9109-c615c40f4819" providerId="ADAL" clId="{BB547858-79DA-404F-8524-B8DE5A561064}" dt="2023-09-14T17:20:03.037" v="865" actId="478"/>
          <ac:picMkLst>
            <pc:docMk/>
            <pc:sldMk cId="100771222" sldId="325"/>
            <ac:picMk id="5" creationId="{30D85EE8-2FB8-E43A-6AA9-22E16F30E7F0}"/>
          </ac:picMkLst>
        </pc:picChg>
      </pc:sldChg>
      <pc:sldMasterChg chg="delSldLayout">
        <pc:chgData name="Peter, Deepthi SBOBNG-PTIY/FBE" userId="6f1c6915-4437-40e9-9109-c615c40f4819" providerId="ADAL" clId="{BB547858-79DA-404F-8524-B8DE5A561064}" dt="2023-09-14T16:45:31.728" v="0" actId="47"/>
        <pc:sldMasterMkLst>
          <pc:docMk/>
          <pc:sldMasterMk cId="0" sldId="2147483660"/>
        </pc:sldMasterMkLst>
        <pc:sldLayoutChg chg="del">
          <pc:chgData name="Peter, Deepthi SBOBNG-PTIY/FBE" userId="6f1c6915-4437-40e9-9109-c615c40f4819" providerId="ADAL" clId="{BB547858-79DA-404F-8524-B8DE5A561064}" dt="2023-09-14T16:45:31.728" v="0" actId="47"/>
          <pc:sldLayoutMkLst>
            <pc:docMk/>
            <pc:sldMasterMk cId="0" sldId="214748366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9b1e607b5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9b1e607b5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c0bd2f12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c0bd2f12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252">
          <p15:clr>
            <a:srgbClr val="FA7B17"/>
          </p15:clr>
        </p15:guide>
        <p15:guide id="2" pos="28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 name="Google Shape;5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p:nvPr/>
        </p:nvSpPr>
        <p:spPr>
          <a:xfrm>
            <a:off x="345246" y="2669373"/>
            <a:ext cx="2899200" cy="14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100" b="1" dirty="0">
                <a:latin typeface="Fira Sans Extra Condensed"/>
                <a:ea typeface="Fira Sans Extra Condensed"/>
                <a:cs typeface="Fira Sans Extra Condensed"/>
                <a:sym typeface="Fira Sans Extra Condensed"/>
              </a:rPr>
              <a:t>Journey</a:t>
            </a:r>
          </a:p>
          <a:p>
            <a:pPr marL="0" lvl="0" indent="0" algn="ctr" rtl="0">
              <a:spcBef>
                <a:spcPts val="0"/>
              </a:spcBef>
              <a:spcAft>
                <a:spcPts val="0"/>
              </a:spcAft>
              <a:buNone/>
            </a:pPr>
            <a:r>
              <a:rPr lang="en" sz="4100" b="1" dirty="0">
                <a:latin typeface="Fira Sans Extra Condensed"/>
                <a:ea typeface="Fira Sans Extra Condensed"/>
                <a:cs typeface="Fira Sans Extra Condensed"/>
                <a:sym typeface="Fira Sans Extra Condensed"/>
              </a:rPr>
              <a:t>Map</a:t>
            </a:r>
          </a:p>
          <a:p>
            <a:pPr marL="0" lvl="0" indent="0" algn="ctr" rtl="0">
              <a:spcBef>
                <a:spcPts val="0"/>
              </a:spcBef>
              <a:spcAft>
                <a:spcPts val="0"/>
              </a:spcAft>
              <a:buNone/>
            </a:pPr>
            <a:endParaRPr sz="4000" b="1" dirty="0">
              <a:latin typeface="Fira Sans Extra Condensed"/>
              <a:ea typeface="Fira Sans Extra Condensed"/>
              <a:cs typeface="Fira Sans Extra Condensed"/>
              <a:sym typeface="Fira Sans Extra Condensed"/>
            </a:endParaRPr>
          </a:p>
        </p:txBody>
      </p:sp>
      <p:grpSp>
        <p:nvGrpSpPr>
          <p:cNvPr id="58" name="Google Shape;58;p15"/>
          <p:cNvGrpSpPr/>
          <p:nvPr/>
        </p:nvGrpSpPr>
        <p:grpSpPr>
          <a:xfrm>
            <a:off x="1602384" y="102842"/>
            <a:ext cx="7150677" cy="4449594"/>
            <a:chOff x="3767841" y="510801"/>
            <a:chExt cx="7780054" cy="4121903"/>
          </a:xfrm>
        </p:grpSpPr>
        <p:sp>
          <p:nvSpPr>
            <p:cNvPr id="59" name="Google Shape;59;p15"/>
            <p:cNvSpPr/>
            <p:nvPr/>
          </p:nvSpPr>
          <p:spPr>
            <a:xfrm>
              <a:off x="3946089" y="2461849"/>
              <a:ext cx="57983" cy="143663"/>
            </a:xfrm>
            <a:custGeom>
              <a:avLst/>
              <a:gdLst/>
              <a:ahLst/>
              <a:cxnLst/>
              <a:rect l="l" t="t" r="r" b="b"/>
              <a:pathLst>
                <a:path w="2037" h="5047" extrusionOk="0">
                  <a:moveTo>
                    <a:pt x="1003" y="1"/>
                  </a:moveTo>
                  <a:cubicBezTo>
                    <a:pt x="456" y="1"/>
                    <a:pt x="0" y="426"/>
                    <a:pt x="0" y="1004"/>
                  </a:cubicBezTo>
                  <a:lnTo>
                    <a:pt x="0" y="4043"/>
                  </a:lnTo>
                  <a:cubicBezTo>
                    <a:pt x="0" y="4591"/>
                    <a:pt x="456" y="5047"/>
                    <a:pt x="1003" y="5047"/>
                  </a:cubicBezTo>
                  <a:cubicBezTo>
                    <a:pt x="1581" y="5047"/>
                    <a:pt x="2037" y="4591"/>
                    <a:pt x="2037" y="4043"/>
                  </a:cubicBezTo>
                  <a:lnTo>
                    <a:pt x="2037" y="1004"/>
                  </a:lnTo>
                  <a:cubicBezTo>
                    <a:pt x="2037" y="457"/>
                    <a:pt x="1581" y="1"/>
                    <a:pt x="1003" y="1"/>
                  </a:cubicBezTo>
                  <a:close/>
                </a:path>
              </a:pathLst>
            </a:custGeom>
            <a:solidFill>
              <a:srgbClr val="D98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790734" y="3167867"/>
              <a:ext cx="57983" cy="233641"/>
            </a:xfrm>
            <a:custGeom>
              <a:avLst/>
              <a:gdLst/>
              <a:ahLst/>
              <a:cxnLst/>
              <a:rect l="l" t="t" r="r" b="b"/>
              <a:pathLst>
                <a:path w="2037" h="8208" extrusionOk="0">
                  <a:moveTo>
                    <a:pt x="1034" y="1"/>
                  </a:moveTo>
                  <a:cubicBezTo>
                    <a:pt x="456" y="1"/>
                    <a:pt x="0" y="457"/>
                    <a:pt x="0" y="1004"/>
                  </a:cubicBezTo>
                  <a:lnTo>
                    <a:pt x="0" y="7204"/>
                  </a:lnTo>
                  <a:cubicBezTo>
                    <a:pt x="0" y="7752"/>
                    <a:pt x="456" y="8207"/>
                    <a:pt x="1034" y="8207"/>
                  </a:cubicBezTo>
                  <a:cubicBezTo>
                    <a:pt x="1581" y="8207"/>
                    <a:pt x="2037" y="7752"/>
                    <a:pt x="2037" y="7204"/>
                  </a:cubicBezTo>
                  <a:lnTo>
                    <a:pt x="2037" y="1004"/>
                  </a:lnTo>
                  <a:cubicBezTo>
                    <a:pt x="2037" y="457"/>
                    <a:pt x="1581" y="1"/>
                    <a:pt x="1034" y="1"/>
                  </a:cubicBezTo>
                  <a:close/>
                </a:path>
              </a:pathLst>
            </a:custGeom>
            <a:solidFill>
              <a:srgbClr val="2C9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5790734" y="2814872"/>
              <a:ext cx="57983" cy="234495"/>
            </a:xfrm>
            <a:custGeom>
              <a:avLst/>
              <a:gdLst/>
              <a:ahLst/>
              <a:cxnLst/>
              <a:rect l="l" t="t" r="r" b="b"/>
              <a:pathLst>
                <a:path w="2037" h="8238" extrusionOk="0">
                  <a:moveTo>
                    <a:pt x="1034" y="0"/>
                  </a:moveTo>
                  <a:cubicBezTo>
                    <a:pt x="456" y="0"/>
                    <a:pt x="0" y="456"/>
                    <a:pt x="0" y="1034"/>
                  </a:cubicBezTo>
                  <a:lnTo>
                    <a:pt x="0" y="7204"/>
                  </a:lnTo>
                  <a:cubicBezTo>
                    <a:pt x="0" y="7782"/>
                    <a:pt x="456" y="8237"/>
                    <a:pt x="1034" y="8237"/>
                  </a:cubicBezTo>
                  <a:cubicBezTo>
                    <a:pt x="1581" y="8237"/>
                    <a:pt x="2037" y="7782"/>
                    <a:pt x="2037" y="7204"/>
                  </a:cubicBezTo>
                  <a:lnTo>
                    <a:pt x="2037" y="1034"/>
                  </a:lnTo>
                  <a:cubicBezTo>
                    <a:pt x="2037" y="456"/>
                    <a:pt x="1581"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790734" y="2462732"/>
              <a:ext cx="57983" cy="233641"/>
            </a:xfrm>
            <a:custGeom>
              <a:avLst/>
              <a:gdLst/>
              <a:ahLst/>
              <a:cxnLst/>
              <a:rect l="l" t="t" r="r" b="b"/>
              <a:pathLst>
                <a:path w="2037" h="8208" extrusionOk="0">
                  <a:moveTo>
                    <a:pt x="1034" y="0"/>
                  </a:moveTo>
                  <a:cubicBezTo>
                    <a:pt x="456" y="0"/>
                    <a:pt x="0" y="456"/>
                    <a:pt x="0" y="1003"/>
                  </a:cubicBezTo>
                  <a:lnTo>
                    <a:pt x="0" y="7204"/>
                  </a:lnTo>
                  <a:cubicBezTo>
                    <a:pt x="0" y="7751"/>
                    <a:pt x="456" y="8207"/>
                    <a:pt x="1034" y="8207"/>
                  </a:cubicBezTo>
                  <a:cubicBezTo>
                    <a:pt x="1581" y="8207"/>
                    <a:pt x="2037" y="7751"/>
                    <a:pt x="2037" y="7204"/>
                  </a:cubicBezTo>
                  <a:lnTo>
                    <a:pt x="2037" y="1003"/>
                  </a:lnTo>
                  <a:cubicBezTo>
                    <a:pt x="2037" y="456"/>
                    <a:pt x="1581"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5790734" y="2109709"/>
              <a:ext cx="57983" cy="234523"/>
            </a:xfrm>
            <a:custGeom>
              <a:avLst/>
              <a:gdLst/>
              <a:ahLst/>
              <a:cxnLst/>
              <a:rect l="l" t="t" r="r" b="b"/>
              <a:pathLst>
                <a:path w="2037" h="8239" extrusionOk="0">
                  <a:moveTo>
                    <a:pt x="1034" y="1"/>
                  </a:moveTo>
                  <a:cubicBezTo>
                    <a:pt x="456" y="1"/>
                    <a:pt x="0" y="457"/>
                    <a:pt x="0" y="1034"/>
                  </a:cubicBezTo>
                  <a:lnTo>
                    <a:pt x="0" y="7205"/>
                  </a:lnTo>
                  <a:cubicBezTo>
                    <a:pt x="0" y="7782"/>
                    <a:pt x="456" y="8238"/>
                    <a:pt x="1034" y="8238"/>
                  </a:cubicBezTo>
                  <a:cubicBezTo>
                    <a:pt x="1581" y="8238"/>
                    <a:pt x="2037" y="7782"/>
                    <a:pt x="2037" y="7205"/>
                  </a:cubicBezTo>
                  <a:lnTo>
                    <a:pt x="2037" y="1034"/>
                  </a:lnTo>
                  <a:cubicBezTo>
                    <a:pt x="2037" y="457"/>
                    <a:pt x="1581" y="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946089" y="2108855"/>
              <a:ext cx="57983" cy="234495"/>
            </a:xfrm>
            <a:custGeom>
              <a:avLst/>
              <a:gdLst/>
              <a:ahLst/>
              <a:cxnLst/>
              <a:rect l="l" t="t" r="r" b="b"/>
              <a:pathLst>
                <a:path w="2037" h="8238" extrusionOk="0">
                  <a:moveTo>
                    <a:pt x="1003" y="0"/>
                  </a:moveTo>
                  <a:cubicBezTo>
                    <a:pt x="456" y="0"/>
                    <a:pt x="0" y="456"/>
                    <a:pt x="0" y="1004"/>
                  </a:cubicBezTo>
                  <a:lnTo>
                    <a:pt x="0" y="7204"/>
                  </a:lnTo>
                  <a:cubicBezTo>
                    <a:pt x="0" y="7782"/>
                    <a:pt x="456" y="8238"/>
                    <a:pt x="1003" y="8238"/>
                  </a:cubicBezTo>
                  <a:cubicBezTo>
                    <a:pt x="1581" y="8238"/>
                    <a:pt x="2037" y="7782"/>
                    <a:pt x="2037" y="7204"/>
                  </a:cubicBezTo>
                  <a:lnTo>
                    <a:pt x="2037" y="1004"/>
                  </a:lnTo>
                  <a:cubicBezTo>
                    <a:pt x="2037" y="456"/>
                    <a:pt x="158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90734" y="1757568"/>
              <a:ext cx="57983" cy="233641"/>
            </a:xfrm>
            <a:custGeom>
              <a:avLst/>
              <a:gdLst/>
              <a:ahLst/>
              <a:cxnLst/>
              <a:rect l="l" t="t" r="r" b="b"/>
              <a:pathLst>
                <a:path w="2037" h="8208" extrusionOk="0">
                  <a:moveTo>
                    <a:pt x="1034" y="1"/>
                  </a:moveTo>
                  <a:cubicBezTo>
                    <a:pt x="456" y="1"/>
                    <a:pt x="0" y="457"/>
                    <a:pt x="0" y="1004"/>
                  </a:cubicBezTo>
                  <a:lnTo>
                    <a:pt x="0" y="7205"/>
                  </a:lnTo>
                  <a:cubicBezTo>
                    <a:pt x="0" y="7752"/>
                    <a:pt x="456" y="8208"/>
                    <a:pt x="1034" y="8208"/>
                  </a:cubicBezTo>
                  <a:cubicBezTo>
                    <a:pt x="1581" y="8208"/>
                    <a:pt x="2037" y="7752"/>
                    <a:pt x="2037" y="7205"/>
                  </a:cubicBezTo>
                  <a:lnTo>
                    <a:pt x="2037" y="1004"/>
                  </a:lnTo>
                  <a:cubicBezTo>
                    <a:pt x="2037" y="457"/>
                    <a:pt x="1581" y="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946089" y="1756714"/>
              <a:ext cx="57983" cy="233641"/>
            </a:xfrm>
            <a:custGeom>
              <a:avLst/>
              <a:gdLst/>
              <a:ahLst/>
              <a:cxnLst/>
              <a:rect l="l" t="t" r="r" b="b"/>
              <a:pathLst>
                <a:path w="2037" h="8208" extrusionOk="0">
                  <a:moveTo>
                    <a:pt x="1003" y="0"/>
                  </a:moveTo>
                  <a:cubicBezTo>
                    <a:pt x="456" y="0"/>
                    <a:pt x="0" y="456"/>
                    <a:pt x="0" y="1004"/>
                  </a:cubicBezTo>
                  <a:lnTo>
                    <a:pt x="0" y="7204"/>
                  </a:lnTo>
                  <a:cubicBezTo>
                    <a:pt x="0" y="7751"/>
                    <a:pt x="456" y="8207"/>
                    <a:pt x="1003" y="8207"/>
                  </a:cubicBezTo>
                  <a:cubicBezTo>
                    <a:pt x="1581" y="8207"/>
                    <a:pt x="2037" y="7751"/>
                    <a:pt x="2037" y="7204"/>
                  </a:cubicBezTo>
                  <a:lnTo>
                    <a:pt x="2037" y="1004"/>
                  </a:lnTo>
                  <a:cubicBezTo>
                    <a:pt x="2037" y="456"/>
                    <a:pt x="158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786408" y="1405257"/>
              <a:ext cx="62310" cy="233812"/>
            </a:xfrm>
            <a:custGeom>
              <a:avLst/>
              <a:gdLst/>
              <a:ahLst/>
              <a:cxnLst/>
              <a:rect l="l" t="t" r="r" b="b"/>
              <a:pathLst>
                <a:path w="2189" h="8214" extrusionOk="0">
                  <a:moveTo>
                    <a:pt x="1059" y="1"/>
                  </a:moveTo>
                  <a:cubicBezTo>
                    <a:pt x="1021" y="1"/>
                    <a:pt x="982" y="3"/>
                    <a:pt x="942" y="7"/>
                  </a:cubicBezTo>
                  <a:cubicBezTo>
                    <a:pt x="395" y="37"/>
                    <a:pt x="0" y="554"/>
                    <a:pt x="30" y="1101"/>
                  </a:cubicBezTo>
                  <a:cubicBezTo>
                    <a:pt x="122" y="1952"/>
                    <a:pt x="152" y="2803"/>
                    <a:pt x="152" y="3654"/>
                  </a:cubicBezTo>
                  <a:lnTo>
                    <a:pt x="152" y="7180"/>
                  </a:lnTo>
                  <a:cubicBezTo>
                    <a:pt x="152" y="7758"/>
                    <a:pt x="608" y="8214"/>
                    <a:pt x="1186" y="8214"/>
                  </a:cubicBezTo>
                  <a:cubicBezTo>
                    <a:pt x="1733" y="8214"/>
                    <a:pt x="2189" y="7758"/>
                    <a:pt x="2189" y="7180"/>
                  </a:cubicBezTo>
                  <a:lnTo>
                    <a:pt x="2189" y="3654"/>
                  </a:lnTo>
                  <a:cubicBezTo>
                    <a:pt x="2189" y="2742"/>
                    <a:pt x="2158" y="1831"/>
                    <a:pt x="2067" y="919"/>
                  </a:cubicBezTo>
                  <a:cubicBezTo>
                    <a:pt x="2010" y="381"/>
                    <a:pt x="1584" y="1"/>
                    <a:pt x="1059" y="1"/>
                  </a:cubicBezTo>
                  <a:close/>
                </a:path>
              </a:pathLst>
            </a:custGeom>
            <a:solidFill>
              <a:srgbClr val="2C9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946089" y="1403663"/>
              <a:ext cx="62310" cy="234552"/>
            </a:xfrm>
            <a:custGeom>
              <a:avLst/>
              <a:gdLst/>
              <a:ahLst/>
              <a:cxnLst/>
              <a:rect l="l" t="t" r="r" b="b"/>
              <a:pathLst>
                <a:path w="2189" h="8240" extrusionOk="0">
                  <a:moveTo>
                    <a:pt x="1184" y="0"/>
                  </a:moveTo>
                  <a:cubicBezTo>
                    <a:pt x="635" y="0"/>
                    <a:pt x="181" y="387"/>
                    <a:pt x="122" y="914"/>
                  </a:cubicBezTo>
                  <a:cubicBezTo>
                    <a:pt x="31" y="1856"/>
                    <a:pt x="0" y="2798"/>
                    <a:pt x="0" y="3710"/>
                  </a:cubicBezTo>
                  <a:lnTo>
                    <a:pt x="0" y="7206"/>
                  </a:lnTo>
                  <a:cubicBezTo>
                    <a:pt x="0" y="7783"/>
                    <a:pt x="456" y="8239"/>
                    <a:pt x="1003" y="8239"/>
                  </a:cubicBezTo>
                  <a:cubicBezTo>
                    <a:pt x="1581" y="8239"/>
                    <a:pt x="2037" y="7783"/>
                    <a:pt x="2007" y="7206"/>
                  </a:cubicBezTo>
                  <a:lnTo>
                    <a:pt x="2007" y="3710"/>
                  </a:lnTo>
                  <a:cubicBezTo>
                    <a:pt x="2007" y="2859"/>
                    <a:pt x="2067" y="1978"/>
                    <a:pt x="2159" y="1127"/>
                  </a:cubicBezTo>
                  <a:cubicBezTo>
                    <a:pt x="2189" y="580"/>
                    <a:pt x="1794" y="63"/>
                    <a:pt x="1247" y="2"/>
                  </a:cubicBezTo>
                  <a:cubicBezTo>
                    <a:pt x="1226" y="1"/>
                    <a:pt x="1205" y="0"/>
                    <a:pt x="1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674797" y="1072416"/>
              <a:ext cx="137571" cy="217985"/>
            </a:xfrm>
            <a:custGeom>
              <a:avLst/>
              <a:gdLst/>
              <a:ahLst/>
              <a:cxnLst/>
              <a:rect l="l" t="t" r="r" b="b"/>
              <a:pathLst>
                <a:path w="4833" h="7658" extrusionOk="0">
                  <a:moveTo>
                    <a:pt x="1165" y="1"/>
                  </a:moveTo>
                  <a:cubicBezTo>
                    <a:pt x="993" y="1"/>
                    <a:pt x="821" y="48"/>
                    <a:pt x="669" y="150"/>
                  </a:cubicBezTo>
                  <a:cubicBezTo>
                    <a:pt x="182" y="423"/>
                    <a:pt x="0" y="1031"/>
                    <a:pt x="304" y="1517"/>
                  </a:cubicBezTo>
                  <a:cubicBezTo>
                    <a:pt x="1307" y="3250"/>
                    <a:pt x="2128" y="5074"/>
                    <a:pt x="2736" y="6958"/>
                  </a:cubicBezTo>
                  <a:cubicBezTo>
                    <a:pt x="2888" y="7384"/>
                    <a:pt x="3283" y="7657"/>
                    <a:pt x="3708" y="7657"/>
                  </a:cubicBezTo>
                  <a:cubicBezTo>
                    <a:pt x="3799" y="7657"/>
                    <a:pt x="3921" y="7657"/>
                    <a:pt x="4012" y="7596"/>
                  </a:cubicBezTo>
                  <a:cubicBezTo>
                    <a:pt x="4559" y="7445"/>
                    <a:pt x="4833" y="6867"/>
                    <a:pt x="4681" y="6320"/>
                  </a:cubicBezTo>
                  <a:cubicBezTo>
                    <a:pt x="4012" y="4314"/>
                    <a:pt x="3131" y="2368"/>
                    <a:pt x="2037" y="514"/>
                  </a:cubicBezTo>
                  <a:cubicBezTo>
                    <a:pt x="1854" y="190"/>
                    <a:pt x="1510" y="1"/>
                    <a:pt x="1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982438" y="1071562"/>
              <a:ext cx="137571" cy="217957"/>
            </a:xfrm>
            <a:custGeom>
              <a:avLst/>
              <a:gdLst/>
              <a:ahLst/>
              <a:cxnLst/>
              <a:rect l="l" t="t" r="r" b="b"/>
              <a:pathLst>
                <a:path w="4833" h="7657" extrusionOk="0">
                  <a:moveTo>
                    <a:pt x="3684" y="1"/>
                  </a:moveTo>
                  <a:cubicBezTo>
                    <a:pt x="3337" y="1"/>
                    <a:pt x="2999" y="190"/>
                    <a:pt x="2796" y="514"/>
                  </a:cubicBezTo>
                  <a:cubicBezTo>
                    <a:pt x="1733" y="2368"/>
                    <a:pt x="821" y="4313"/>
                    <a:pt x="182" y="6319"/>
                  </a:cubicBezTo>
                  <a:cubicBezTo>
                    <a:pt x="0" y="6867"/>
                    <a:pt x="274" y="7444"/>
                    <a:pt x="821" y="7596"/>
                  </a:cubicBezTo>
                  <a:cubicBezTo>
                    <a:pt x="912" y="7657"/>
                    <a:pt x="1033" y="7657"/>
                    <a:pt x="1125" y="7657"/>
                  </a:cubicBezTo>
                  <a:cubicBezTo>
                    <a:pt x="1550" y="7657"/>
                    <a:pt x="1945" y="7383"/>
                    <a:pt x="2097" y="6958"/>
                  </a:cubicBezTo>
                  <a:cubicBezTo>
                    <a:pt x="2705" y="5073"/>
                    <a:pt x="3526" y="3250"/>
                    <a:pt x="4559" y="1517"/>
                  </a:cubicBezTo>
                  <a:cubicBezTo>
                    <a:pt x="4833" y="1031"/>
                    <a:pt x="4681" y="423"/>
                    <a:pt x="4195" y="149"/>
                  </a:cubicBezTo>
                  <a:cubicBezTo>
                    <a:pt x="4033" y="48"/>
                    <a:pt x="3857" y="1"/>
                    <a:pt x="3684" y="1"/>
                  </a:cubicBezTo>
                  <a:close/>
                </a:path>
              </a:pathLst>
            </a:custGeom>
            <a:solidFill>
              <a:srgbClr val="D98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441184" y="812246"/>
              <a:ext cx="194701" cy="176198"/>
            </a:xfrm>
            <a:custGeom>
              <a:avLst/>
              <a:gdLst/>
              <a:ahLst/>
              <a:cxnLst/>
              <a:rect l="l" t="t" r="r" b="b"/>
              <a:pathLst>
                <a:path w="6840" h="6190" extrusionOk="0">
                  <a:moveTo>
                    <a:pt x="1152" y="0"/>
                  </a:moveTo>
                  <a:cubicBezTo>
                    <a:pt x="841" y="0"/>
                    <a:pt x="534" y="143"/>
                    <a:pt x="335" y="414"/>
                  </a:cubicBezTo>
                  <a:cubicBezTo>
                    <a:pt x="0" y="840"/>
                    <a:pt x="91" y="1478"/>
                    <a:pt x="547" y="1812"/>
                  </a:cubicBezTo>
                  <a:cubicBezTo>
                    <a:pt x="2158" y="3028"/>
                    <a:pt x="3648" y="4396"/>
                    <a:pt x="4955" y="5855"/>
                  </a:cubicBezTo>
                  <a:cubicBezTo>
                    <a:pt x="5167" y="6068"/>
                    <a:pt x="5441" y="6189"/>
                    <a:pt x="5715" y="6189"/>
                  </a:cubicBezTo>
                  <a:cubicBezTo>
                    <a:pt x="5958" y="6189"/>
                    <a:pt x="6201" y="6098"/>
                    <a:pt x="6414" y="5916"/>
                  </a:cubicBezTo>
                  <a:cubicBezTo>
                    <a:pt x="6809" y="5551"/>
                    <a:pt x="6839" y="4913"/>
                    <a:pt x="6474" y="4487"/>
                  </a:cubicBezTo>
                  <a:cubicBezTo>
                    <a:pt x="5046" y="2937"/>
                    <a:pt x="3465" y="1478"/>
                    <a:pt x="1763" y="201"/>
                  </a:cubicBezTo>
                  <a:cubicBezTo>
                    <a:pt x="1579" y="66"/>
                    <a:pt x="1364" y="0"/>
                    <a:pt x="1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158921" y="811392"/>
              <a:ext cx="195583" cy="176170"/>
            </a:xfrm>
            <a:custGeom>
              <a:avLst/>
              <a:gdLst/>
              <a:ahLst/>
              <a:cxnLst/>
              <a:rect l="l" t="t" r="r" b="b"/>
              <a:pathLst>
                <a:path w="6871" h="6189" extrusionOk="0">
                  <a:moveTo>
                    <a:pt x="5718" y="0"/>
                  </a:moveTo>
                  <a:cubicBezTo>
                    <a:pt x="5506" y="0"/>
                    <a:pt x="5292" y="66"/>
                    <a:pt x="5107" y="201"/>
                  </a:cubicBezTo>
                  <a:cubicBezTo>
                    <a:pt x="3405" y="1478"/>
                    <a:pt x="1794" y="2936"/>
                    <a:pt x="396" y="4487"/>
                  </a:cubicBezTo>
                  <a:cubicBezTo>
                    <a:pt x="1" y="4912"/>
                    <a:pt x="62" y="5551"/>
                    <a:pt x="457" y="5915"/>
                  </a:cubicBezTo>
                  <a:cubicBezTo>
                    <a:pt x="669" y="6098"/>
                    <a:pt x="913" y="6189"/>
                    <a:pt x="1156" y="6189"/>
                  </a:cubicBezTo>
                  <a:cubicBezTo>
                    <a:pt x="1429" y="6189"/>
                    <a:pt x="1703" y="6067"/>
                    <a:pt x="1885" y="5854"/>
                  </a:cubicBezTo>
                  <a:cubicBezTo>
                    <a:pt x="3223" y="4395"/>
                    <a:pt x="4712" y="3028"/>
                    <a:pt x="6323" y="1842"/>
                  </a:cubicBezTo>
                  <a:cubicBezTo>
                    <a:pt x="6779" y="1508"/>
                    <a:pt x="6870" y="870"/>
                    <a:pt x="6536" y="414"/>
                  </a:cubicBezTo>
                  <a:cubicBezTo>
                    <a:pt x="6337" y="142"/>
                    <a:pt x="6030"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5127101" y="657709"/>
              <a:ext cx="229314" cy="120492"/>
            </a:xfrm>
            <a:custGeom>
              <a:avLst/>
              <a:gdLst/>
              <a:ahLst/>
              <a:cxnLst/>
              <a:rect l="l" t="t" r="r" b="b"/>
              <a:pathLst>
                <a:path w="8056" h="4233" extrusionOk="0">
                  <a:moveTo>
                    <a:pt x="1132" y="1"/>
                  </a:moveTo>
                  <a:cubicBezTo>
                    <a:pt x="683" y="1"/>
                    <a:pt x="280" y="309"/>
                    <a:pt x="153" y="767"/>
                  </a:cubicBezTo>
                  <a:cubicBezTo>
                    <a:pt x="1" y="1284"/>
                    <a:pt x="305" y="1861"/>
                    <a:pt x="852" y="2013"/>
                  </a:cubicBezTo>
                  <a:cubicBezTo>
                    <a:pt x="2797" y="2530"/>
                    <a:pt x="4681" y="3259"/>
                    <a:pt x="6475" y="4141"/>
                  </a:cubicBezTo>
                  <a:cubicBezTo>
                    <a:pt x="6596" y="4202"/>
                    <a:pt x="6748" y="4232"/>
                    <a:pt x="6900" y="4232"/>
                  </a:cubicBezTo>
                  <a:cubicBezTo>
                    <a:pt x="7265" y="4232"/>
                    <a:pt x="7630" y="4019"/>
                    <a:pt x="7812" y="3655"/>
                  </a:cubicBezTo>
                  <a:cubicBezTo>
                    <a:pt x="8055" y="3168"/>
                    <a:pt x="7843" y="2560"/>
                    <a:pt x="7356" y="2317"/>
                  </a:cubicBezTo>
                  <a:cubicBezTo>
                    <a:pt x="5441" y="1375"/>
                    <a:pt x="3435" y="615"/>
                    <a:pt x="1399" y="38"/>
                  </a:cubicBezTo>
                  <a:cubicBezTo>
                    <a:pt x="1309" y="13"/>
                    <a:pt x="1220" y="1"/>
                    <a:pt x="1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439245" y="657709"/>
              <a:ext cx="229314" cy="119610"/>
            </a:xfrm>
            <a:custGeom>
              <a:avLst/>
              <a:gdLst/>
              <a:ahLst/>
              <a:cxnLst/>
              <a:rect l="l" t="t" r="r" b="b"/>
              <a:pathLst>
                <a:path w="8056" h="4202" extrusionOk="0">
                  <a:moveTo>
                    <a:pt x="6926" y="1"/>
                  </a:moveTo>
                  <a:cubicBezTo>
                    <a:pt x="6838" y="1"/>
                    <a:pt x="6748" y="12"/>
                    <a:pt x="6658" y="38"/>
                  </a:cubicBezTo>
                  <a:cubicBezTo>
                    <a:pt x="4621" y="615"/>
                    <a:pt x="2615" y="1375"/>
                    <a:pt x="700" y="2287"/>
                  </a:cubicBezTo>
                  <a:cubicBezTo>
                    <a:pt x="214" y="2530"/>
                    <a:pt x="1" y="3138"/>
                    <a:pt x="244" y="3655"/>
                  </a:cubicBezTo>
                  <a:cubicBezTo>
                    <a:pt x="427" y="4019"/>
                    <a:pt x="761" y="4202"/>
                    <a:pt x="1156" y="4202"/>
                  </a:cubicBezTo>
                  <a:cubicBezTo>
                    <a:pt x="1308" y="4202"/>
                    <a:pt x="1460" y="4171"/>
                    <a:pt x="1582" y="4111"/>
                  </a:cubicBezTo>
                  <a:cubicBezTo>
                    <a:pt x="3375" y="3229"/>
                    <a:pt x="5259" y="2530"/>
                    <a:pt x="7205" y="1983"/>
                  </a:cubicBezTo>
                  <a:cubicBezTo>
                    <a:pt x="7752" y="1831"/>
                    <a:pt x="8056" y="1284"/>
                    <a:pt x="7904" y="737"/>
                  </a:cubicBezTo>
                  <a:cubicBezTo>
                    <a:pt x="7777" y="305"/>
                    <a:pt x="7374" y="1"/>
                    <a:pt x="6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780142" y="622868"/>
              <a:ext cx="236231" cy="61883"/>
            </a:xfrm>
            <a:custGeom>
              <a:avLst/>
              <a:gdLst/>
              <a:ahLst/>
              <a:cxnLst/>
              <a:rect l="l" t="t" r="r" b="b"/>
              <a:pathLst>
                <a:path w="8299" h="2174" extrusionOk="0">
                  <a:moveTo>
                    <a:pt x="4146" y="0"/>
                  </a:moveTo>
                  <a:cubicBezTo>
                    <a:pt x="3078" y="0"/>
                    <a:pt x="2007" y="46"/>
                    <a:pt x="943" y="137"/>
                  </a:cubicBezTo>
                  <a:cubicBezTo>
                    <a:pt x="396" y="167"/>
                    <a:pt x="1" y="684"/>
                    <a:pt x="31" y="1231"/>
                  </a:cubicBezTo>
                  <a:cubicBezTo>
                    <a:pt x="88" y="1743"/>
                    <a:pt x="518" y="2149"/>
                    <a:pt x="1021" y="2149"/>
                  </a:cubicBezTo>
                  <a:cubicBezTo>
                    <a:pt x="1056" y="2149"/>
                    <a:pt x="1090" y="2147"/>
                    <a:pt x="1126" y="2143"/>
                  </a:cubicBezTo>
                  <a:cubicBezTo>
                    <a:pt x="2129" y="2067"/>
                    <a:pt x="3139" y="2029"/>
                    <a:pt x="4146" y="2029"/>
                  </a:cubicBezTo>
                  <a:cubicBezTo>
                    <a:pt x="5153" y="2029"/>
                    <a:pt x="6156" y="2067"/>
                    <a:pt x="7144" y="2143"/>
                  </a:cubicBezTo>
                  <a:cubicBezTo>
                    <a:pt x="7174" y="2173"/>
                    <a:pt x="7205" y="2173"/>
                    <a:pt x="7235" y="2173"/>
                  </a:cubicBezTo>
                  <a:cubicBezTo>
                    <a:pt x="7752" y="2173"/>
                    <a:pt x="8177" y="1778"/>
                    <a:pt x="8238" y="1231"/>
                  </a:cubicBezTo>
                  <a:cubicBezTo>
                    <a:pt x="8299" y="684"/>
                    <a:pt x="7873" y="198"/>
                    <a:pt x="7326" y="137"/>
                  </a:cubicBezTo>
                  <a:cubicBezTo>
                    <a:pt x="6278" y="46"/>
                    <a:pt x="5214" y="0"/>
                    <a:pt x="4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637942" y="1480718"/>
              <a:ext cx="58012" cy="144517"/>
            </a:xfrm>
            <a:custGeom>
              <a:avLst/>
              <a:gdLst/>
              <a:ahLst/>
              <a:cxnLst/>
              <a:rect l="l" t="t" r="r" b="b"/>
              <a:pathLst>
                <a:path w="2038" h="5077" extrusionOk="0">
                  <a:moveTo>
                    <a:pt x="1004" y="0"/>
                  </a:moveTo>
                  <a:cubicBezTo>
                    <a:pt x="457" y="0"/>
                    <a:pt x="1" y="456"/>
                    <a:pt x="1" y="1003"/>
                  </a:cubicBezTo>
                  <a:lnTo>
                    <a:pt x="1" y="4043"/>
                  </a:lnTo>
                  <a:cubicBezTo>
                    <a:pt x="1" y="4620"/>
                    <a:pt x="457" y="5076"/>
                    <a:pt x="1004" y="5076"/>
                  </a:cubicBezTo>
                  <a:cubicBezTo>
                    <a:pt x="1581" y="5076"/>
                    <a:pt x="2037" y="4620"/>
                    <a:pt x="2037" y="4043"/>
                  </a:cubicBezTo>
                  <a:lnTo>
                    <a:pt x="2037" y="1003"/>
                  </a:lnTo>
                  <a:cubicBezTo>
                    <a:pt x="2037" y="456"/>
                    <a:pt x="1581" y="0"/>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635177" y="4461203"/>
              <a:ext cx="236231" cy="62481"/>
            </a:xfrm>
            <a:custGeom>
              <a:avLst/>
              <a:gdLst/>
              <a:ahLst/>
              <a:cxnLst/>
              <a:rect l="l" t="t" r="r" b="b"/>
              <a:pathLst>
                <a:path w="8299" h="2195" extrusionOk="0">
                  <a:moveTo>
                    <a:pt x="7223" y="0"/>
                  </a:moveTo>
                  <a:cubicBezTo>
                    <a:pt x="7186" y="0"/>
                    <a:pt x="7150" y="2"/>
                    <a:pt x="7113" y="6"/>
                  </a:cubicBezTo>
                  <a:cubicBezTo>
                    <a:pt x="5991" y="110"/>
                    <a:pt x="4860" y="164"/>
                    <a:pt x="3724" y="164"/>
                  </a:cubicBezTo>
                  <a:cubicBezTo>
                    <a:pt x="2859" y="164"/>
                    <a:pt x="1992" y="133"/>
                    <a:pt x="1125" y="67"/>
                  </a:cubicBezTo>
                  <a:cubicBezTo>
                    <a:pt x="1090" y="63"/>
                    <a:pt x="1055" y="61"/>
                    <a:pt x="1021" y="61"/>
                  </a:cubicBezTo>
                  <a:cubicBezTo>
                    <a:pt x="517" y="61"/>
                    <a:pt x="88" y="467"/>
                    <a:pt x="31" y="979"/>
                  </a:cubicBezTo>
                  <a:cubicBezTo>
                    <a:pt x="0" y="1556"/>
                    <a:pt x="395" y="2043"/>
                    <a:pt x="973" y="2073"/>
                  </a:cubicBezTo>
                  <a:cubicBezTo>
                    <a:pt x="1915" y="2164"/>
                    <a:pt x="2888" y="2195"/>
                    <a:pt x="3830" y="2195"/>
                  </a:cubicBezTo>
                  <a:cubicBezTo>
                    <a:pt x="4985" y="2195"/>
                    <a:pt x="6171" y="2134"/>
                    <a:pt x="7326" y="2043"/>
                  </a:cubicBezTo>
                  <a:cubicBezTo>
                    <a:pt x="7873" y="1982"/>
                    <a:pt x="8298" y="1465"/>
                    <a:pt x="8238" y="918"/>
                  </a:cubicBezTo>
                  <a:cubicBezTo>
                    <a:pt x="8181" y="406"/>
                    <a:pt x="7751" y="0"/>
                    <a:pt x="7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294280" y="4372819"/>
              <a:ext cx="229314" cy="117987"/>
            </a:xfrm>
            <a:custGeom>
              <a:avLst/>
              <a:gdLst/>
              <a:ahLst/>
              <a:cxnLst/>
              <a:rect l="l" t="t" r="r" b="b"/>
              <a:pathLst>
                <a:path w="8056" h="4145" extrusionOk="0">
                  <a:moveTo>
                    <a:pt x="1150" y="1"/>
                  </a:moveTo>
                  <a:cubicBezTo>
                    <a:pt x="780" y="1"/>
                    <a:pt x="418" y="209"/>
                    <a:pt x="244" y="558"/>
                  </a:cubicBezTo>
                  <a:cubicBezTo>
                    <a:pt x="0" y="1075"/>
                    <a:pt x="213" y="1682"/>
                    <a:pt x="699" y="1926"/>
                  </a:cubicBezTo>
                  <a:cubicBezTo>
                    <a:pt x="2614" y="2838"/>
                    <a:pt x="4621" y="3567"/>
                    <a:pt x="6687" y="4114"/>
                  </a:cubicBezTo>
                  <a:cubicBezTo>
                    <a:pt x="6779" y="4145"/>
                    <a:pt x="6870" y="4145"/>
                    <a:pt x="6931" y="4145"/>
                  </a:cubicBezTo>
                  <a:cubicBezTo>
                    <a:pt x="7387" y="4145"/>
                    <a:pt x="7812" y="3841"/>
                    <a:pt x="7934" y="3385"/>
                  </a:cubicBezTo>
                  <a:cubicBezTo>
                    <a:pt x="8055" y="2838"/>
                    <a:pt x="7751" y="2290"/>
                    <a:pt x="7204" y="2138"/>
                  </a:cubicBezTo>
                  <a:cubicBezTo>
                    <a:pt x="5259" y="1652"/>
                    <a:pt x="3374" y="953"/>
                    <a:pt x="1581" y="102"/>
                  </a:cubicBezTo>
                  <a:cubicBezTo>
                    <a:pt x="1443" y="33"/>
                    <a:pt x="1296" y="1"/>
                    <a:pt x="1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981255" y="4365048"/>
              <a:ext cx="228460" cy="121432"/>
            </a:xfrm>
            <a:custGeom>
              <a:avLst/>
              <a:gdLst/>
              <a:ahLst/>
              <a:cxnLst/>
              <a:rect l="l" t="t" r="r" b="b"/>
              <a:pathLst>
                <a:path w="8026" h="4266" extrusionOk="0">
                  <a:moveTo>
                    <a:pt x="6864" y="0"/>
                  </a:moveTo>
                  <a:cubicBezTo>
                    <a:pt x="6713" y="0"/>
                    <a:pt x="6560" y="33"/>
                    <a:pt x="6414" y="101"/>
                  </a:cubicBezTo>
                  <a:cubicBezTo>
                    <a:pt x="4651" y="983"/>
                    <a:pt x="2767" y="1712"/>
                    <a:pt x="852" y="2259"/>
                  </a:cubicBezTo>
                  <a:cubicBezTo>
                    <a:pt x="305" y="2411"/>
                    <a:pt x="1" y="2989"/>
                    <a:pt x="153" y="3536"/>
                  </a:cubicBezTo>
                  <a:cubicBezTo>
                    <a:pt x="274" y="3962"/>
                    <a:pt x="700" y="4266"/>
                    <a:pt x="1125" y="4266"/>
                  </a:cubicBezTo>
                  <a:cubicBezTo>
                    <a:pt x="1216" y="4266"/>
                    <a:pt x="1308" y="4235"/>
                    <a:pt x="1399" y="4235"/>
                  </a:cubicBezTo>
                  <a:cubicBezTo>
                    <a:pt x="3435" y="3627"/>
                    <a:pt x="5441" y="2867"/>
                    <a:pt x="7326" y="1925"/>
                  </a:cubicBezTo>
                  <a:cubicBezTo>
                    <a:pt x="7843" y="1682"/>
                    <a:pt x="8025" y="1074"/>
                    <a:pt x="7782" y="557"/>
                  </a:cubicBezTo>
                  <a:cubicBezTo>
                    <a:pt x="7607" y="208"/>
                    <a:pt x="7245" y="0"/>
                    <a:pt x="6864" y="0"/>
                  </a:cubicBezTo>
                  <a:close/>
                </a:path>
              </a:pathLst>
            </a:custGeom>
            <a:solidFill>
              <a:srgbClr val="76B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013075" y="4165651"/>
              <a:ext cx="195583" cy="174604"/>
            </a:xfrm>
            <a:custGeom>
              <a:avLst/>
              <a:gdLst/>
              <a:ahLst/>
              <a:cxnLst/>
              <a:rect l="l" t="t" r="r" b="b"/>
              <a:pathLst>
                <a:path w="6871" h="6134" extrusionOk="0">
                  <a:moveTo>
                    <a:pt x="1134" y="1"/>
                  </a:moveTo>
                  <a:cubicBezTo>
                    <a:pt x="885" y="1"/>
                    <a:pt x="631" y="92"/>
                    <a:pt x="426" y="267"/>
                  </a:cubicBezTo>
                  <a:cubicBezTo>
                    <a:pt x="31" y="662"/>
                    <a:pt x="1" y="1301"/>
                    <a:pt x="366" y="1696"/>
                  </a:cubicBezTo>
                  <a:cubicBezTo>
                    <a:pt x="1794" y="3246"/>
                    <a:pt x="3405" y="4675"/>
                    <a:pt x="5138" y="5951"/>
                  </a:cubicBezTo>
                  <a:cubicBezTo>
                    <a:pt x="5320" y="6073"/>
                    <a:pt x="5502" y="6134"/>
                    <a:pt x="5715" y="6134"/>
                  </a:cubicBezTo>
                  <a:cubicBezTo>
                    <a:pt x="6050" y="6134"/>
                    <a:pt x="6353" y="5982"/>
                    <a:pt x="6536" y="5708"/>
                  </a:cubicBezTo>
                  <a:cubicBezTo>
                    <a:pt x="6870" y="5252"/>
                    <a:pt x="6779" y="4644"/>
                    <a:pt x="6323" y="4310"/>
                  </a:cubicBezTo>
                  <a:cubicBezTo>
                    <a:pt x="4712" y="3125"/>
                    <a:pt x="3192" y="1787"/>
                    <a:pt x="1855" y="328"/>
                  </a:cubicBezTo>
                  <a:cubicBezTo>
                    <a:pt x="1665" y="107"/>
                    <a:pt x="1402"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7293601" y="4153069"/>
              <a:ext cx="193847" cy="176796"/>
            </a:xfrm>
            <a:custGeom>
              <a:avLst/>
              <a:gdLst/>
              <a:ahLst/>
              <a:cxnLst/>
              <a:rect l="l" t="t" r="r" b="b"/>
              <a:pathLst>
                <a:path w="6810" h="6211" extrusionOk="0">
                  <a:moveTo>
                    <a:pt x="5676" y="1"/>
                  </a:moveTo>
                  <a:cubicBezTo>
                    <a:pt x="5397" y="1"/>
                    <a:pt x="5121" y="115"/>
                    <a:pt x="4925" y="345"/>
                  </a:cubicBezTo>
                  <a:cubicBezTo>
                    <a:pt x="3617" y="1834"/>
                    <a:pt x="2128" y="3202"/>
                    <a:pt x="548" y="4418"/>
                  </a:cubicBezTo>
                  <a:cubicBezTo>
                    <a:pt x="92" y="4752"/>
                    <a:pt x="0" y="5390"/>
                    <a:pt x="335" y="5816"/>
                  </a:cubicBezTo>
                  <a:cubicBezTo>
                    <a:pt x="548" y="6089"/>
                    <a:pt x="851" y="6211"/>
                    <a:pt x="1155" y="6211"/>
                  </a:cubicBezTo>
                  <a:cubicBezTo>
                    <a:pt x="1368" y="6211"/>
                    <a:pt x="1581" y="6150"/>
                    <a:pt x="1763" y="6029"/>
                  </a:cubicBezTo>
                  <a:cubicBezTo>
                    <a:pt x="3466" y="4722"/>
                    <a:pt x="5046" y="3263"/>
                    <a:pt x="6444" y="1682"/>
                  </a:cubicBezTo>
                  <a:cubicBezTo>
                    <a:pt x="6809" y="1287"/>
                    <a:pt x="6779" y="649"/>
                    <a:pt x="6353" y="253"/>
                  </a:cubicBezTo>
                  <a:cubicBezTo>
                    <a:pt x="6157" y="85"/>
                    <a:pt x="5915" y="1"/>
                    <a:pt x="5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832265" y="3866227"/>
              <a:ext cx="140190" cy="217074"/>
            </a:xfrm>
            <a:custGeom>
              <a:avLst/>
              <a:gdLst/>
              <a:ahLst/>
              <a:cxnLst/>
              <a:rect l="l" t="t" r="r" b="b"/>
              <a:pathLst>
                <a:path w="4925" h="7626" extrusionOk="0">
                  <a:moveTo>
                    <a:pt x="1148" y="0"/>
                  </a:moveTo>
                  <a:cubicBezTo>
                    <a:pt x="1039" y="0"/>
                    <a:pt x="929" y="19"/>
                    <a:pt x="821" y="57"/>
                  </a:cubicBezTo>
                  <a:cubicBezTo>
                    <a:pt x="304" y="239"/>
                    <a:pt x="0" y="817"/>
                    <a:pt x="182" y="1364"/>
                  </a:cubicBezTo>
                  <a:cubicBezTo>
                    <a:pt x="882" y="3339"/>
                    <a:pt x="1793" y="5285"/>
                    <a:pt x="2888" y="7139"/>
                  </a:cubicBezTo>
                  <a:cubicBezTo>
                    <a:pt x="3070" y="7443"/>
                    <a:pt x="3404" y="7625"/>
                    <a:pt x="3769" y="7625"/>
                  </a:cubicBezTo>
                  <a:cubicBezTo>
                    <a:pt x="3951" y="7625"/>
                    <a:pt x="4103" y="7564"/>
                    <a:pt x="4286" y="7473"/>
                  </a:cubicBezTo>
                  <a:cubicBezTo>
                    <a:pt x="4772" y="7200"/>
                    <a:pt x="4924" y="6561"/>
                    <a:pt x="4620" y="6075"/>
                  </a:cubicBezTo>
                  <a:cubicBezTo>
                    <a:pt x="3587" y="4373"/>
                    <a:pt x="2736" y="2549"/>
                    <a:pt x="2097" y="695"/>
                  </a:cubicBezTo>
                  <a:cubicBezTo>
                    <a:pt x="1953" y="262"/>
                    <a:pt x="1561" y="0"/>
                    <a:pt x="1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7525477" y="3850201"/>
              <a:ext cx="135863" cy="218383"/>
            </a:xfrm>
            <a:custGeom>
              <a:avLst/>
              <a:gdLst/>
              <a:ahLst/>
              <a:cxnLst/>
              <a:rect l="l" t="t" r="r" b="b"/>
              <a:pathLst>
                <a:path w="4773" h="7672" extrusionOk="0">
                  <a:moveTo>
                    <a:pt x="3651" y="1"/>
                  </a:moveTo>
                  <a:cubicBezTo>
                    <a:pt x="3215" y="1"/>
                    <a:pt x="2824" y="265"/>
                    <a:pt x="2675" y="711"/>
                  </a:cubicBezTo>
                  <a:cubicBezTo>
                    <a:pt x="2067" y="2595"/>
                    <a:pt x="1277" y="4419"/>
                    <a:pt x="274" y="6152"/>
                  </a:cubicBezTo>
                  <a:cubicBezTo>
                    <a:pt x="0" y="6638"/>
                    <a:pt x="152" y="7246"/>
                    <a:pt x="639" y="7550"/>
                  </a:cubicBezTo>
                  <a:cubicBezTo>
                    <a:pt x="791" y="7641"/>
                    <a:pt x="973" y="7671"/>
                    <a:pt x="1155" y="7671"/>
                  </a:cubicBezTo>
                  <a:cubicBezTo>
                    <a:pt x="1490" y="7671"/>
                    <a:pt x="1824" y="7489"/>
                    <a:pt x="2037" y="7155"/>
                  </a:cubicBezTo>
                  <a:cubicBezTo>
                    <a:pt x="3101" y="5301"/>
                    <a:pt x="3952" y="3325"/>
                    <a:pt x="4621" y="1319"/>
                  </a:cubicBezTo>
                  <a:cubicBezTo>
                    <a:pt x="4773" y="802"/>
                    <a:pt x="4469" y="225"/>
                    <a:pt x="3952" y="42"/>
                  </a:cubicBezTo>
                  <a:cubicBezTo>
                    <a:pt x="3851" y="14"/>
                    <a:pt x="3750" y="1"/>
                    <a:pt x="3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633615" y="3502701"/>
              <a:ext cx="62338" cy="233641"/>
            </a:xfrm>
            <a:custGeom>
              <a:avLst/>
              <a:gdLst/>
              <a:ahLst/>
              <a:cxnLst/>
              <a:rect l="l" t="t" r="r" b="b"/>
              <a:pathLst>
                <a:path w="2190" h="8208" extrusionOk="0">
                  <a:moveTo>
                    <a:pt x="1156" y="1"/>
                  </a:moveTo>
                  <a:cubicBezTo>
                    <a:pt x="609" y="1"/>
                    <a:pt x="153" y="457"/>
                    <a:pt x="153" y="1004"/>
                  </a:cubicBezTo>
                  <a:lnTo>
                    <a:pt x="153" y="4712"/>
                  </a:lnTo>
                  <a:cubicBezTo>
                    <a:pt x="153" y="5502"/>
                    <a:pt x="122" y="6293"/>
                    <a:pt x="62" y="7083"/>
                  </a:cubicBezTo>
                  <a:cubicBezTo>
                    <a:pt x="1" y="7660"/>
                    <a:pt x="396" y="8147"/>
                    <a:pt x="974" y="8208"/>
                  </a:cubicBezTo>
                  <a:lnTo>
                    <a:pt x="1065" y="8208"/>
                  </a:lnTo>
                  <a:cubicBezTo>
                    <a:pt x="1581" y="8208"/>
                    <a:pt x="2037" y="7812"/>
                    <a:pt x="2068" y="7265"/>
                  </a:cubicBezTo>
                  <a:cubicBezTo>
                    <a:pt x="2129" y="6414"/>
                    <a:pt x="2189" y="5563"/>
                    <a:pt x="2189" y="4712"/>
                  </a:cubicBezTo>
                  <a:lnTo>
                    <a:pt x="2189" y="1004"/>
                  </a:lnTo>
                  <a:cubicBezTo>
                    <a:pt x="2189" y="457"/>
                    <a:pt x="1733" y="1"/>
                    <a:pt x="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637942" y="3150560"/>
              <a:ext cx="58012" cy="233641"/>
            </a:xfrm>
            <a:custGeom>
              <a:avLst/>
              <a:gdLst/>
              <a:ahLst/>
              <a:cxnLst/>
              <a:rect l="l" t="t" r="r" b="b"/>
              <a:pathLst>
                <a:path w="2038" h="8208" extrusionOk="0">
                  <a:moveTo>
                    <a:pt x="1004" y="1"/>
                  </a:moveTo>
                  <a:cubicBezTo>
                    <a:pt x="457" y="1"/>
                    <a:pt x="1" y="457"/>
                    <a:pt x="1" y="1004"/>
                  </a:cubicBezTo>
                  <a:lnTo>
                    <a:pt x="1" y="7205"/>
                  </a:lnTo>
                  <a:cubicBezTo>
                    <a:pt x="1" y="7752"/>
                    <a:pt x="457" y="8208"/>
                    <a:pt x="1004" y="8208"/>
                  </a:cubicBezTo>
                  <a:cubicBezTo>
                    <a:pt x="1581" y="8208"/>
                    <a:pt x="2037" y="7752"/>
                    <a:pt x="2037" y="7205"/>
                  </a:cubicBezTo>
                  <a:lnTo>
                    <a:pt x="2037" y="1004"/>
                  </a:lnTo>
                  <a:cubicBezTo>
                    <a:pt x="2037" y="457"/>
                    <a:pt x="1581" y="1"/>
                    <a:pt x="1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7637942" y="2798420"/>
              <a:ext cx="58012" cy="233641"/>
            </a:xfrm>
            <a:custGeom>
              <a:avLst/>
              <a:gdLst/>
              <a:ahLst/>
              <a:cxnLst/>
              <a:rect l="l" t="t" r="r" b="b"/>
              <a:pathLst>
                <a:path w="2038" h="8208" extrusionOk="0">
                  <a:moveTo>
                    <a:pt x="1004" y="1"/>
                  </a:moveTo>
                  <a:cubicBezTo>
                    <a:pt x="457" y="1"/>
                    <a:pt x="1" y="457"/>
                    <a:pt x="1" y="1034"/>
                  </a:cubicBezTo>
                  <a:lnTo>
                    <a:pt x="1" y="7205"/>
                  </a:lnTo>
                  <a:cubicBezTo>
                    <a:pt x="1" y="7782"/>
                    <a:pt x="457" y="8208"/>
                    <a:pt x="1004" y="8208"/>
                  </a:cubicBezTo>
                  <a:cubicBezTo>
                    <a:pt x="1581" y="8208"/>
                    <a:pt x="2037" y="7782"/>
                    <a:pt x="2037" y="7205"/>
                  </a:cubicBezTo>
                  <a:lnTo>
                    <a:pt x="2037" y="1034"/>
                  </a:lnTo>
                  <a:cubicBezTo>
                    <a:pt x="2037" y="457"/>
                    <a:pt x="1581" y="1"/>
                    <a:pt x="1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637942" y="2447162"/>
              <a:ext cx="58012" cy="233612"/>
            </a:xfrm>
            <a:custGeom>
              <a:avLst/>
              <a:gdLst/>
              <a:ahLst/>
              <a:cxnLst/>
              <a:rect l="l" t="t" r="r" b="b"/>
              <a:pathLst>
                <a:path w="2038" h="8207" extrusionOk="0">
                  <a:moveTo>
                    <a:pt x="1004" y="0"/>
                  </a:moveTo>
                  <a:cubicBezTo>
                    <a:pt x="457" y="0"/>
                    <a:pt x="1" y="456"/>
                    <a:pt x="1" y="1003"/>
                  </a:cubicBezTo>
                  <a:lnTo>
                    <a:pt x="1" y="7174"/>
                  </a:lnTo>
                  <a:cubicBezTo>
                    <a:pt x="1" y="7751"/>
                    <a:pt x="457" y="8207"/>
                    <a:pt x="1004" y="8207"/>
                  </a:cubicBezTo>
                  <a:cubicBezTo>
                    <a:pt x="1581" y="8207"/>
                    <a:pt x="2037" y="7751"/>
                    <a:pt x="2037" y="7174"/>
                  </a:cubicBezTo>
                  <a:lnTo>
                    <a:pt x="2037" y="1003"/>
                  </a:lnTo>
                  <a:cubicBezTo>
                    <a:pt x="2037" y="456"/>
                    <a:pt x="1581" y="0"/>
                    <a:pt x="1004" y="0"/>
                  </a:cubicBezTo>
                  <a:close/>
                </a:path>
              </a:pathLst>
            </a:custGeom>
            <a:solidFill>
              <a:srgbClr val="76B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7637942" y="2095021"/>
              <a:ext cx="58012" cy="233612"/>
            </a:xfrm>
            <a:custGeom>
              <a:avLst/>
              <a:gdLst/>
              <a:ahLst/>
              <a:cxnLst/>
              <a:rect l="l" t="t" r="r" b="b"/>
              <a:pathLst>
                <a:path w="2038" h="8207" extrusionOk="0">
                  <a:moveTo>
                    <a:pt x="1004" y="0"/>
                  </a:moveTo>
                  <a:cubicBezTo>
                    <a:pt x="457" y="0"/>
                    <a:pt x="1" y="456"/>
                    <a:pt x="1" y="1003"/>
                  </a:cubicBezTo>
                  <a:lnTo>
                    <a:pt x="1" y="7204"/>
                  </a:lnTo>
                  <a:cubicBezTo>
                    <a:pt x="1" y="7751"/>
                    <a:pt x="457" y="8207"/>
                    <a:pt x="1004" y="8207"/>
                  </a:cubicBezTo>
                  <a:cubicBezTo>
                    <a:pt x="1581" y="8207"/>
                    <a:pt x="2037" y="7751"/>
                    <a:pt x="2037" y="7204"/>
                  </a:cubicBezTo>
                  <a:lnTo>
                    <a:pt x="2037" y="1003"/>
                  </a:lnTo>
                  <a:cubicBezTo>
                    <a:pt x="2037" y="456"/>
                    <a:pt x="1581" y="0"/>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637942" y="1742881"/>
              <a:ext cx="58012" cy="233612"/>
            </a:xfrm>
            <a:custGeom>
              <a:avLst/>
              <a:gdLst/>
              <a:ahLst/>
              <a:cxnLst/>
              <a:rect l="l" t="t" r="r" b="b"/>
              <a:pathLst>
                <a:path w="2038" h="8207" extrusionOk="0">
                  <a:moveTo>
                    <a:pt x="1004" y="0"/>
                  </a:moveTo>
                  <a:cubicBezTo>
                    <a:pt x="457" y="0"/>
                    <a:pt x="1" y="456"/>
                    <a:pt x="1" y="1034"/>
                  </a:cubicBezTo>
                  <a:lnTo>
                    <a:pt x="1" y="7204"/>
                  </a:lnTo>
                  <a:cubicBezTo>
                    <a:pt x="1" y="7751"/>
                    <a:pt x="457" y="8207"/>
                    <a:pt x="1004" y="8207"/>
                  </a:cubicBezTo>
                  <a:cubicBezTo>
                    <a:pt x="1581" y="8207"/>
                    <a:pt x="2037" y="7781"/>
                    <a:pt x="2037" y="7204"/>
                  </a:cubicBezTo>
                  <a:lnTo>
                    <a:pt x="2037" y="1034"/>
                  </a:lnTo>
                  <a:cubicBezTo>
                    <a:pt x="2037" y="456"/>
                    <a:pt x="1581" y="0"/>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639679" y="1394013"/>
              <a:ext cx="64046" cy="144688"/>
            </a:xfrm>
            <a:custGeom>
              <a:avLst/>
              <a:gdLst/>
              <a:ahLst/>
              <a:cxnLst/>
              <a:rect l="l" t="t" r="r" b="b"/>
              <a:pathLst>
                <a:path w="2250" h="5083" extrusionOk="0">
                  <a:moveTo>
                    <a:pt x="1191" y="1"/>
                  </a:moveTo>
                  <a:cubicBezTo>
                    <a:pt x="666" y="1"/>
                    <a:pt x="240" y="380"/>
                    <a:pt x="183" y="919"/>
                  </a:cubicBezTo>
                  <a:cubicBezTo>
                    <a:pt x="61" y="1952"/>
                    <a:pt x="1" y="3016"/>
                    <a:pt x="1" y="4049"/>
                  </a:cubicBezTo>
                  <a:cubicBezTo>
                    <a:pt x="1" y="4627"/>
                    <a:pt x="457" y="5083"/>
                    <a:pt x="1034" y="5083"/>
                  </a:cubicBezTo>
                  <a:cubicBezTo>
                    <a:pt x="1581" y="5083"/>
                    <a:pt x="2037" y="4627"/>
                    <a:pt x="2037" y="4049"/>
                  </a:cubicBezTo>
                  <a:cubicBezTo>
                    <a:pt x="2037" y="3077"/>
                    <a:pt x="2098" y="2104"/>
                    <a:pt x="2189" y="1131"/>
                  </a:cubicBezTo>
                  <a:cubicBezTo>
                    <a:pt x="2250" y="584"/>
                    <a:pt x="1855" y="68"/>
                    <a:pt x="1308" y="7"/>
                  </a:cubicBezTo>
                  <a:cubicBezTo>
                    <a:pt x="1268" y="3"/>
                    <a:pt x="1230" y="1"/>
                    <a:pt x="1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78619" y="1065470"/>
              <a:ext cx="139336" cy="216277"/>
            </a:xfrm>
            <a:custGeom>
              <a:avLst/>
              <a:gdLst/>
              <a:ahLst/>
              <a:cxnLst/>
              <a:rect l="l" t="t" r="r" b="b"/>
              <a:pathLst>
                <a:path w="4895" h="7598" extrusionOk="0">
                  <a:moveTo>
                    <a:pt x="3738" y="1"/>
                  </a:moveTo>
                  <a:cubicBezTo>
                    <a:pt x="3394" y="1"/>
                    <a:pt x="3059" y="183"/>
                    <a:pt x="2858" y="485"/>
                  </a:cubicBezTo>
                  <a:cubicBezTo>
                    <a:pt x="1763" y="2339"/>
                    <a:pt x="852" y="4254"/>
                    <a:pt x="183" y="6260"/>
                  </a:cubicBezTo>
                  <a:cubicBezTo>
                    <a:pt x="0" y="6777"/>
                    <a:pt x="304" y="7354"/>
                    <a:pt x="821" y="7537"/>
                  </a:cubicBezTo>
                  <a:cubicBezTo>
                    <a:pt x="943" y="7567"/>
                    <a:pt x="1034" y="7597"/>
                    <a:pt x="1156" y="7597"/>
                  </a:cubicBezTo>
                  <a:cubicBezTo>
                    <a:pt x="1581" y="7597"/>
                    <a:pt x="1976" y="7324"/>
                    <a:pt x="2098" y="6898"/>
                  </a:cubicBezTo>
                  <a:cubicBezTo>
                    <a:pt x="2736" y="5044"/>
                    <a:pt x="3587" y="3251"/>
                    <a:pt x="4590" y="1549"/>
                  </a:cubicBezTo>
                  <a:cubicBezTo>
                    <a:pt x="4894" y="1062"/>
                    <a:pt x="4742" y="424"/>
                    <a:pt x="4256" y="150"/>
                  </a:cubicBezTo>
                  <a:cubicBezTo>
                    <a:pt x="4092" y="48"/>
                    <a:pt x="3914" y="1"/>
                    <a:pt x="3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9364914" y="1065015"/>
              <a:ext cx="139336" cy="215850"/>
            </a:xfrm>
            <a:custGeom>
              <a:avLst/>
              <a:gdLst/>
              <a:ahLst/>
              <a:cxnLst/>
              <a:rect l="l" t="t" r="r" b="b"/>
              <a:pathLst>
                <a:path w="4895" h="7583" extrusionOk="0">
                  <a:moveTo>
                    <a:pt x="1150" y="1"/>
                  </a:moveTo>
                  <a:cubicBezTo>
                    <a:pt x="977" y="1"/>
                    <a:pt x="801" y="45"/>
                    <a:pt x="639" y="136"/>
                  </a:cubicBezTo>
                  <a:cubicBezTo>
                    <a:pt x="153" y="440"/>
                    <a:pt x="1" y="1048"/>
                    <a:pt x="274" y="1534"/>
                  </a:cubicBezTo>
                  <a:cubicBezTo>
                    <a:pt x="1308" y="3236"/>
                    <a:pt x="2159" y="5060"/>
                    <a:pt x="2767" y="6884"/>
                  </a:cubicBezTo>
                  <a:cubicBezTo>
                    <a:pt x="2919" y="7309"/>
                    <a:pt x="3314" y="7583"/>
                    <a:pt x="3739" y="7583"/>
                  </a:cubicBezTo>
                  <a:cubicBezTo>
                    <a:pt x="3861" y="7583"/>
                    <a:pt x="3952" y="7583"/>
                    <a:pt x="4074" y="7522"/>
                  </a:cubicBezTo>
                  <a:cubicBezTo>
                    <a:pt x="4590" y="7340"/>
                    <a:pt x="4894" y="6793"/>
                    <a:pt x="4712" y="6246"/>
                  </a:cubicBezTo>
                  <a:cubicBezTo>
                    <a:pt x="4013" y="4270"/>
                    <a:pt x="3131" y="2324"/>
                    <a:pt x="2037" y="501"/>
                  </a:cubicBezTo>
                  <a:cubicBezTo>
                    <a:pt x="1835" y="177"/>
                    <a:pt x="1497" y="1"/>
                    <a:pt x="1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7856866" y="808773"/>
              <a:ext cx="194701" cy="174462"/>
            </a:xfrm>
            <a:custGeom>
              <a:avLst/>
              <a:gdLst/>
              <a:ahLst/>
              <a:cxnLst/>
              <a:rect l="l" t="t" r="r" b="b"/>
              <a:pathLst>
                <a:path w="6840" h="6129" extrusionOk="0">
                  <a:moveTo>
                    <a:pt x="5693" y="1"/>
                  </a:moveTo>
                  <a:cubicBezTo>
                    <a:pt x="5486" y="1"/>
                    <a:pt x="5279" y="66"/>
                    <a:pt x="5106" y="202"/>
                  </a:cubicBezTo>
                  <a:cubicBezTo>
                    <a:pt x="3374" y="1478"/>
                    <a:pt x="1793" y="2907"/>
                    <a:pt x="395" y="4427"/>
                  </a:cubicBezTo>
                  <a:cubicBezTo>
                    <a:pt x="0" y="4852"/>
                    <a:pt x="30" y="5491"/>
                    <a:pt x="456" y="5886"/>
                  </a:cubicBezTo>
                  <a:cubicBezTo>
                    <a:pt x="638" y="6038"/>
                    <a:pt x="881" y="6129"/>
                    <a:pt x="1125" y="6129"/>
                  </a:cubicBezTo>
                  <a:cubicBezTo>
                    <a:pt x="1398" y="6129"/>
                    <a:pt x="1672" y="6038"/>
                    <a:pt x="1885" y="5825"/>
                  </a:cubicBezTo>
                  <a:cubicBezTo>
                    <a:pt x="3222" y="4366"/>
                    <a:pt x="4681" y="3028"/>
                    <a:pt x="6292" y="1843"/>
                  </a:cubicBezTo>
                  <a:cubicBezTo>
                    <a:pt x="6748" y="1509"/>
                    <a:pt x="6839" y="870"/>
                    <a:pt x="6505" y="414"/>
                  </a:cubicBezTo>
                  <a:cubicBezTo>
                    <a:pt x="6306" y="143"/>
                    <a:pt x="5999" y="1"/>
                    <a:pt x="5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9130448" y="808773"/>
              <a:ext cx="194701" cy="174462"/>
            </a:xfrm>
            <a:custGeom>
              <a:avLst/>
              <a:gdLst/>
              <a:ahLst/>
              <a:cxnLst/>
              <a:rect l="l" t="t" r="r" b="b"/>
              <a:pathLst>
                <a:path w="6840" h="6129" extrusionOk="0">
                  <a:moveTo>
                    <a:pt x="1153" y="1"/>
                  </a:moveTo>
                  <a:cubicBezTo>
                    <a:pt x="841" y="1"/>
                    <a:pt x="534" y="143"/>
                    <a:pt x="335" y="414"/>
                  </a:cubicBezTo>
                  <a:cubicBezTo>
                    <a:pt x="0" y="870"/>
                    <a:pt x="92" y="1478"/>
                    <a:pt x="548" y="1813"/>
                  </a:cubicBezTo>
                  <a:cubicBezTo>
                    <a:pt x="2159" y="2998"/>
                    <a:pt x="3648" y="4336"/>
                    <a:pt x="4955" y="5794"/>
                  </a:cubicBezTo>
                  <a:cubicBezTo>
                    <a:pt x="5168" y="6007"/>
                    <a:pt x="5441" y="6129"/>
                    <a:pt x="5715" y="6129"/>
                  </a:cubicBezTo>
                  <a:cubicBezTo>
                    <a:pt x="5958" y="6129"/>
                    <a:pt x="6201" y="6038"/>
                    <a:pt x="6414" y="5855"/>
                  </a:cubicBezTo>
                  <a:cubicBezTo>
                    <a:pt x="6809" y="5460"/>
                    <a:pt x="6840" y="4822"/>
                    <a:pt x="6475" y="4427"/>
                  </a:cubicBezTo>
                  <a:cubicBezTo>
                    <a:pt x="5046" y="2877"/>
                    <a:pt x="3466" y="1448"/>
                    <a:pt x="1763" y="202"/>
                  </a:cubicBezTo>
                  <a:cubicBezTo>
                    <a:pt x="1579" y="66"/>
                    <a:pt x="1365" y="1"/>
                    <a:pt x="1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8135453" y="657652"/>
              <a:ext cx="228432" cy="118813"/>
            </a:xfrm>
            <a:custGeom>
              <a:avLst/>
              <a:gdLst/>
              <a:ahLst/>
              <a:cxnLst/>
              <a:rect l="l" t="t" r="r" b="b"/>
              <a:pathLst>
                <a:path w="8025" h="4174" extrusionOk="0">
                  <a:moveTo>
                    <a:pt x="6910" y="0"/>
                  </a:moveTo>
                  <a:cubicBezTo>
                    <a:pt x="6817" y="0"/>
                    <a:pt x="6722" y="13"/>
                    <a:pt x="6627" y="40"/>
                  </a:cubicBezTo>
                  <a:cubicBezTo>
                    <a:pt x="4590" y="587"/>
                    <a:pt x="2614" y="1347"/>
                    <a:pt x="730" y="2258"/>
                  </a:cubicBezTo>
                  <a:cubicBezTo>
                    <a:pt x="213" y="2502"/>
                    <a:pt x="0" y="3109"/>
                    <a:pt x="244" y="3596"/>
                  </a:cubicBezTo>
                  <a:cubicBezTo>
                    <a:pt x="426" y="3961"/>
                    <a:pt x="791" y="4173"/>
                    <a:pt x="1155" y="4173"/>
                  </a:cubicBezTo>
                  <a:cubicBezTo>
                    <a:pt x="1307" y="4173"/>
                    <a:pt x="1459" y="4143"/>
                    <a:pt x="1581" y="4082"/>
                  </a:cubicBezTo>
                  <a:cubicBezTo>
                    <a:pt x="3374" y="3201"/>
                    <a:pt x="5259" y="2502"/>
                    <a:pt x="7174" y="1985"/>
                  </a:cubicBezTo>
                  <a:cubicBezTo>
                    <a:pt x="7721" y="1833"/>
                    <a:pt x="8025" y="1286"/>
                    <a:pt x="7873" y="739"/>
                  </a:cubicBezTo>
                  <a:cubicBezTo>
                    <a:pt x="7747" y="287"/>
                    <a:pt x="7352" y="0"/>
                    <a:pt x="6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8818101" y="656855"/>
              <a:ext cx="228460" cy="119610"/>
            </a:xfrm>
            <a:custGeom>
              <a:avLst/>
              <a:gdLst/>
              <a:ahLst/>
              <a:cxnLst/>
              <a:rect l="l" t="t" r="r" b="b"/>
              <a:pathLst>
                <a:path w="8026" h="4202" extrusionOk="0">
                  <a:moveTo>
                    <a:pt x="1132" y="0"/>
                  </a:moveTo>
                  <a:cubicBezTo>
                    <a:pt x="683" y="0"/>
                    <a:pt x="280" y="309"/>
                    <a:pt x="153" y="767"/>
                  </a:cubicBezTo>
                  <a:cubicBezTo>
                    <a:pt x="1" y="1283"/>
                    <a:pt x="305" y="1861"/>
                    <a:pt x="852" y="2013"/>
                  </a:cubicBezTo>
                  <a:cubicBezTo>
                    <a:pt x="2767" y="2530"/>
                    <a:pt x="4651" y="3229"/>
                    <a:pt x="6445" y="4080"/>
                  </a:cubicBezTo>
                  <a:cubicBezTo>
                    <a:pt x="6566" y="4171"/>
                    <a:pt x="6718" y="4201"/>
                    <a:pt x="6870" y="4201"/>
                  </a:cubicBezTo>
                  <a:cubicBezTo>
                    <a:pt x="7265" y="4201"/>
                    <a:pt x="7600" y="3989"/>
                    <a:pt x="7782" y="3624"/>
                  </a:cubicBezTo>
                  <a:cubicBezTo>
                    <a:pt x="8025" y="3107"/>
                    <a:pt x="7812" y="2499"/>
                    <a:pt x="7296" y="2256"/>
                  </a:cubicBezTo>
                  <a:cubicBezTo>
                    <a:pt x="5411" y="1344"/>
                    <a:pt x="3435" y="615"/>
                    <a:pt x="1399" y="37"/>
                  </a:cubicBezTo>
                  <a:cubicBezTo>
                    <a:pt x="1309" y="12"/>
                    <a:pt x="1220" y="0"/>
                    <a:pt x="1132" y="0"/>
                  </a:cubicBezTo>
                  <a:close/>
                </a:path>
              </a:pathLst>
            </a:custGeom>
            <a:solidFill>
              <a:srgbClr val="C7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8473760" y="622868"/>
              <a:ext cx="234495" cy="61171"/>
            </a:xfrm>
            <a:custGeom>
              <a:avLst/>
              <a:gdLst/>
              <a:ahLst/>
              <a:cxnLst/>
              <a:rect l="l" t="t" r="r" b="b"/>
              <a:pathLst>
                <a:path w="8238" h="2149" extrusionOk="0">
                  <a:moveTo>
                    <a:pt x="4119" y="0"/>
                  </a:moveTo>
                  <a:cubicBezTo>
                    <a:pt x="3063" y="0"/>
                    <a:pt x="2006" y="46"/>
                    <a:pt x="973" y="137"/>
                  </a:cubicBezTo>
                  <a:cubicBezTo>
                    <a:pt x="395" y="167"/>
                    <a:pt x="0" y="684"/>
                    <a:pt x="31" y="1231"/>
                  </a:cubicBezTo>
                  <a:cubicBezTo>
                    <a:pt x="91" y="1748"/>
                    <a:pt x="517" y="2143"/>
                    <a:pt x="1064" y="2143"/>
                  </a:cubicBezTo>
                  <a:lnTo>
                    <a:pt x="1155" y="2143"/>
                  </a:lnTo>
                  <a:cubicBezTo>
                    <a:pt x="2128" y="2052"/>
                    <a:pt x="3123" y="2006"/>
                    <a:pt x="4119" y="2006"/>
                  </a:cubicBezTo>
                  <a:cubicBezTo>
                    <a:pt x="5114" y="2006"/>
                    <a:pt x="6110" y="2052"/>
                    <a:pt x="7082" y="2143"/>
                  </a:cubicBezTo>
                  <a:cubicBezTo>
                    <a:pt x="7119" y="2147"/>
                    <a:pt x="7156" y="2149"/>
                    <a:pt x="7192" y="2149"/>
                  </a:cubicBezTo>
                  <a:cubicBezTo>
                    <a:pt x="7720" y="2149"/>
                    <a:pt x="8150" y="1743"/>
                    <a:pt x="8207" y="1231"/>
                  </a:cubicBezTo>
                  <a:cubicBezTo>
                    <a:pt x="8237" y="654"/>
                    <a:pt x="7842" y="167"/>
                    <a:pt x="7265" y="137"/>
                  </a:cubicBezTo>
                  <a:cubicBezTo>
                    <a:pt x="6231" y="46"/>
                    <a:pt x="5175" y="0"/>
                    <a:pt x="4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9479115" y="1394013"/>
              <a:ext cx="64075" cy="144688"/>
            </a:xfrm>
            <a:custGeom>
              <a:avLst/>
              <a:gdLst/>
              <a:ahLst/>
              <a:cxnLst/>
              <a:rect l="l" t="t" r="r" b="b"/>
              <a:pathLst>
                <a:path w="2251" h="5083" extrusionOk="0">
                  <a:moveTo>
                    <a:pt x="1054" y="1"/>
                  </a:moveTo>
                  <a:cubicBezTo>
                    <a:pt x="1018" y="1"/>
                    <a:pt x="980" y="3"/>
                    <a:pt x="943" y="7"/>
                  </a:cubicBezTo>
                  <a:cubicBezTo>
                    <a:pt x="396" y="68"/>
                    <a:pt x="1" y="584"/>
                    <a:pt x="62" y="1131"/>
                  </a:cubicBezTo>
                  <a:cubicBezTo>
                    <a:pt x="153" y="2104"/>
                    <a:pt x="214" y="3077"/>
                    <a:pt x="214" y="4049"/>
                  </a:cubicBezTo>
                  <a:cubicBezTo>
                    <a:pt x="214" y="4627"/>
                    <a:pt x="670" y="5083"/>
                    <a:pt x="1217" y="5083"/>
                  </a:cubicBezTo>
                  <a:cubicBezTo>
                    <a:pt x="1794" y="5083"/>
                    <a:pt x="2250" y="4627"/>
                    <a:pt x="2250" y="4049"/>
                  </a:cubicBezTo>
                  <a:cubicBezTo>
                    <a:pt x="2250" y="3016"/>
                    <a:pt x="2189" y="1952"/>
                    <a:pt x="2068" y="919"/>
                  </a:cubicBezTo>
                  <a:cubicBezTo>
                    <a:pt x="2011" y="380"/>
                    <a:pt x="1559"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1332415" y="2544056"/>
              <a:ext cx="57129" cy="144517"/>
            </a:xfrm>
            <a:custGeom>
              <a:avLst/>
              <a:gdLst/>
              <a:ahLst/>
              <a:cxnLst/>
              <a:rect l="l" t="t" r="r" b="b"/>
              <a:pathLst>
                <a:path w="2007" h="5077" extrusionOk="0">
                  <a:moveTo>
                    <a:pt x="1004" y="0"/>
                  </a:moveTo>
                  <a:cubicBezTo>
                    <a:pt x="456" y="0"/>
                    <a:pt x="1" y="456"/>
                    <a:pt x="1" y="1034"/>
                  </a:cubicBezTo>
                  <a:lnTo>
                    <a:pt x="1" y="4073"/>
                  </a:lnTo>
                  <a:cubicBezTo>
                    <a:pt x="1" y="4621"/>
                    <a:pt x="456" y="5077"/>
                    <a:pt x="1004" y="5077"/>
                  </a:cubicBezTo>
                  <a:cubicBezTo>
                    <a:pt x="1581" y="5077"/>
                    <a:pt x="2007" y="4621"/>
                    <a:pt x="2007" y="4073"/>
                  </a:cubicBezTo>
                  <a:lnTo>
                    <a:pt x="2007" y="1034"/>
                  </a:lnTo>
                  <a:cubicBezTo>
                    <a:pt x="2007" y="456"/>
                    <a:pt x="1551" y="0"/>
                    <a:pt x="1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0317523" y="4462057"/>
              <a:ext cx="236231" cy="61627"/>
            </a:xfrm>
            <a:custGeom>
              <a:avLst/>
              <a:gdLst/>
              <a:ahLst/>
              <a:cxnLst/>
              <a:rect l="l" t="t" r="r" b="b"/>
              <a:pathLst>
                <a:path w="8299" h="2165" extrusionOk="0">
                  <a:moveTo>
                    <a:pt x="1046" y="1"/>
                  </a:moveTo>
                  <a:cubicBezTo>
                    <a:pt x="517" y="1"/>
                    <a:pt x="90" y="406"/>
                    <a:pt x="61" y="918"/>
                  </a:cubicBezTo>
                  <a:cubicBezTo>
                    <a:pt x="0" y="1465"/>
                    <a:pt x="396" y="1982"/>
                    <a:pt x="973" y="2013"/>
                  </a:cubicBezTo>
                  <a:cubicBezTo>
                    <a:pt x="2037" y="2104"/>
                    <a:pt x="3162" y="2165"/>
                    <a:pt x="4256" y="2165"/>
                  </a:cubicBezTo>
                  <a:cubicBezTo>
                    <a:pt x="5289" y="2165"/>
                    <a:pt x="6323" y="2134"/>
                    <a:pt x="7326" y="2043"/>
                  </a:cubicBezTo>
                  <a:cubicBezTo>
                    <a:pt x="7873" y="1982"/>
                    <a:pt x="8298" y="1496"/>
                    <a:pt x="8238" y="949"/>
                  </a:cubicBezTo>
                  <a:cubicBezTo>
                    <a:pt x="8208" y="392"/>
                    <a:pt x="7755" y="5"/>
                    <a:pt x="7206" y="5"/>
                  </a:cubicBezTo>
                  <a:cubicBezTo>
                    <a:pt x="7185" y="5"/>
                    <a:pt x="7164" y="5"/>
                    <a:pt x="7143" y="6"/>
                  </a:cubicBezTo>
                  <a:cubicBezTo>
                    <a:pt x="6156" y="98"/>
                    <a:pt x="5152" y="143"/>
                    <a:pt x="4149" y="143"/>
                  </a:cubicBezTo>
                  <a:cubicBezTo>
                    <a:pt x="3146" y="143"/>
                    <a:pt x="2143" y="98"/>
                    <a:pt x="1155" y="6"/>
                  </a:cubicBezTo>
                  <a:cubicBezTo>
                    <a:pt x="1118" y="3"/>
                    <a:pt x="1082" y="1"/>
                    <a:pt x="10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0664483" y="4369375"/>
              <a:ext cx="230168" cy="119695"/>
            </a:xfrm>
            <a:custGeom>
              <a:avLst/>
              <a:gdLst/>
              <a:ahLst/>
              <a:cxnLst/>
              <a:rect l="l" t="t" r="r" b="b"/>
              <a:pathLst>
                <a:path w="8086" h="4205" extrusionOk="0">
                  <a:moveTo>
                    <a:pt x="6919" y="1"/>
                  </a:moveTo>
                  <a:cubicBezTo>
                    <a:pt x="6771" y="1"/>
                    <a:pt x="6619" y="33"/>
                    <a:pt x="6474" y="101"/>
                  </a:cubicBezTo>
                  <a:cubicBezTo>
                    <a:pt x="4681" y="983"/>
                    <a:pt x="2796" y="1682"/>
                    <a:pt x="882" y="2229"/>
                  </a:cubicBezTo>
                  <a:cubicBezTo>
                    <a:pt x="334" y="2351"/>
                    <a:pt x="0" y="2928"/>
                    <a:pt x="152" y="3445"/>
                  </a:cubicBezTo>
                  <a:cubicBezTo>
                    <a:pt x="274" y="3901"/>
                    <a:pt x="699" y="4205"/>
                    <a:pt x="1125" y="4205"/>
                  </a:cubicBezTo>
                  <a:cubicBezTo>
                    <a:pt x="1216" y="4205"/>
                    <a:pt x="1307" y="4205"/>
                    <a:pt x="1398" y="4174"/>
                  </a:cubicBezTo>
                  <a:cubicBezTo>
                    <a:pt x="3465" y="3627"/>
                    <a:pt x="5471" y="2867"/>
                    <a:pt x="7356" y="1955"/>
                  </a:cubicBezTo>
                  <a:cubicBezTo>
                    <a:pt x="7873" y="1682"/>
                    <a:pt x="8085" y="1104"/>
                    <a:pt x="7842" y="588"/>
                  </a:cubicBezTo>
                  <a:cubicBezTo>
                    <a:pt x="7667" y="215"/>
                    <a:pt x="7303" y="1"/>
                    <a:pt x="6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9977481" y="4367496"/>
              <a:ext cx="229314" cy="120720"/>
            </a:xfrm>
            <a:custGeom>
              <a:avLst/>
              <a:gdLst/>
              <a:ahLst/>
              <a:cxnLst/>
              <a:rect l="l" t="t" r="r" b="b"/>
              <a:pathLst>
                <a:path w="8056" h="4241" extrusionOk="0">
                  <a:moveTo>
                    <a:pt x="1142" y="0"/>
                  </a:moveTo>
                  <a:cubicBezTo>
                    <a:pt x="768" y="0"/>
                    <a:pt x="415" y="198"/>
                    <a:pt x="244" y="562"/>
                  </a:cubicBezTo>
                  <a:cubicBezTo>
                    <a:pt x="1" y="1049"/>
                    <a:pt x="214" y="1657"/>
                    <a:pt x="700" y="1930"/>
                  </a:cubicBezTo>
                  <a:cubicBezTo>
                    <a:pt x="2615" y="2842"/>
                    <a:pt x="4621" y="3602"/>
                    <a:pt x="6658" y="4180"/>
                  </a:cubicBezTo>
                  <a:cubicBezTo>
                    <a:pt x="6749" y="4210"/>
                    <a:pt x="6840" y="4240"/>
                    <a:pt x="6931" y="4240"/>
                  </a:cubicBezTo>
                  <a:cubicBezTo>
                    <a:pt x="7387" y="4240"/>
                    <a:pt x="7782" y="3936"/>
                    <a:pt x="7904" y="3480"/>
                  </a:cubicBezTo>
                  <a:cubicBezTo>
                    <a:pt x="8056" y="2933"/>
                    <a:pt x="7752" y="2386"/>
                    <a:pt x="7205" y="2234"/>
                  </a:cubicBezTo>
                  <a:cubicBezTo>
                    <a:pt x="5259" y="1687"/>
                    <a:pt x="3375" y="988"/>
                    <a:pt x="1612" y="107"/>
                  </a:cubicBezTo>
                  <a:cubicBezTo>
                    <a:pt x="1459" y="35"/>
                    <a:pt x="1299" y="0"/>
                    <a:pt x="1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0979420" y="4160868"/>
              <a:ext cx="194701" cy="175942"/>
            </a:xfrm>
            <a:custGeom>
              <a:avLst/>
              <a:gdLst/>
              <a:ahLst/>
              <a:cxnLst/>
              <a:rect l="l" t="t" r="r" b="b"/>
              <a:pathLst>
                <a:path w="6840" h="6181" extrusionOk="0">
                  <a:moveTo>
                    <a:pt x="5736" y="0"/>
                  </a:moveTo>
                  <a:cubicBezTo>
                    <a:pt x="5457" y="0"/>
                    <a:pt x="5181" y="115"/>
                    <a:pt x="4985" y="344"/>
                  </a:cubicBezTo>
                  <a:cubicBezTo>
                    <a:pt x="3648" y="1803"/>
                    <a:pt x="2158" y="3141"/>
                    <a:pt x="547" y="4326"/>
                  </a:cubicBezTo>
                  <a:cubicBezTo>
                    <a:pt x="91" y="4660"/>
                    <a:pt x="0" y="5299"/>
                    <a:pt x="334" y="5755"/>
                  </a:cubicBezTo>
                  <a:cubicBezTo>
                    <a:pt x="547" y="6028"/>
                    <a:pt x="851" y="6180"/>
                    <a:pt x="1155" y="6180"/>
                  </a:cubicBezTo>
                  <a:cubicBezTo>
                    <a:pt x="1368" y="6180"/>
                    <a:pt x="1581" y="6119"/>
                    <a:pt x="1733" y="5967"/>
                  </a:cubicBezTo>
                  <a:cubicBezTo>
                    <a:pt x="3465" y="4691"/>
                    <a:pt x="5046" y="3262"/>
                    <a:pt x="6474" y="1682"/>
                  </a:cubicBezTo>
                  <a:cubicBezTo>
                    <a:pt x="6839" y="1286"/>
                    <a:pt x="6839" y="648"/>
                    <a:pt x="6414" y="253"/>
                  </a:cubicBezTo>
                  <a:cubicBezTo>
                    <a:pt x="6217" y="85"/>
                    <a:pt x="5975" y="0"/>
                    <a:pt x="5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9698894" y="4156542"/>
              <a:ext cx="194701" cy="176796"/>
            </a:xfrm>
            <a:custGeom>
              <a:avLst/>
              <a:gdLst/>
              <a:ahLst/>
              <a:cxnLst/>
              <a:rect l="l" t="t" r="r" b="b"/>
              <a:pathLst>
                <a:path w="6840" h="6211" extrusionOk="0">
                  <a:moveTo>
                    <a:pt x="1111" y="0"/>
                  </a:moveTo>
                  <a:cubicBezTo>
                    <a:pt x="873" y="0"/>
                    <a:pt x="639" y="85"/>
                    <a:pt x="456" y="253"/>
                  </a:cubicBezTo>
                  <a:cubicBezTo>
                    <a:pt x="31" y="648"/>
                    <a:pt x="0" y="1286"/>
                    <a:pt x="365" y="1682"/>
                  </a:cubicBezTo>
                  <a:cubicBezTo>
                    <a:pt x="1763" y="3262"/>
                    <a:pt x="3374" y="4721"/>
                    <a:pt x="5077" y="5998"/>
                  </a:cubicBezTo>
                  <a:cubicBezTo>
                    <a:pt x="5259" y="6150"/>
                    <a:pt x="5472" y="6211"/>
                    <a:pt x="5684" y="6211"/>
                  </a:cubicBezTo>
                  <a:cubicBezTo>
                    <a:pt x="5988" y="6211"/>
                    <a:pt x="6292" y="6059"/>
                    <a:pt x="6505" y="5785"/>
                  </a:cubicBezTo>
                  <a:cubicBezTo>
                    <a:pt x="6839" y="5359"/>
                    <a:pt x="6748" y="4721"/>
                    <a:pt x="6292" y="4387"/>
                  </a:cubicBezTo>
                  <a:cubicBezTo>
                    <a:pt x="4681" y="3171"/>
                    <a:pt x="3192" y="1803"/>
                    <a:pt x="1885" y="344"/>
                  </a:cubicBezTo>
                  <a:cubicBezTo>
                    <a:pt x="1672" y="115"/>
                    <a:pt x="1389" y="0"/>
                    <a:pt x="1111" y="0"/>
                  </a:cubicBezTo>
                  <a:close/>
                </a:path>
              </a:pathLst>
            </a:custGeom>
            <a:solidFill>
              <a:srgbClr val="C7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1213886" y="3859396"/>
              <a:ext cx="138454" cy="217843"/>
            </a:xfrm>
            <a:custGeom>
              <a:avLst/>
              <a:gdLst/>
              <a:ahLst/>
              <a:cxnLst/>
              <a:rect l="l" t="t" r="r" b="b"/>
              <a:pathLst>
                <a:path w="4864" h="7653" extrusionOk="0">
                  <a:moveTo>
                    <a:pt x="3731" y="0"/>
                  </a:moveTo>
                  <a:cubicBezTo>
                    <a:pt x="3312" y="0"/>
                    <a:pt x="2913" y="278"/>
                    <a:pt x="2766" y="692"/>
                  </a:cubicBezTo>
                  <a:cubicBezTo>
                    <a:pt x="2158" y="2576"/>
                    <a:pt x="1307" y="4400"/>
                    <a:pt x="304" y="6133"/>
                  </a:cubicBezTo>
                  <a:cubicBezTo>
                    <a:pt x="0" y="6619"/>
                    <a:pt x="183" y="7227"/>
                    <a:pt x="639" y="7500"/>
                  </a:cubicBezTo>
                  <a:cubicBezTo>
                    <a:pt x="821" y="7622"/>
                    <a:pt x="1003" y="7652"/>
                    <a:pt x="1155" y="7652"/>
                  </a:cubicBezTo>
                  <a:cubicBezTo>
                    <a:pt x="1520" y="7652"/>
                    <a:pt x="1854" y="7470"/>
                    <a:pt x="2037" y="7166"/>
                  </a:cubicBezTo>
                  <a:cubicBezTo>
                    <a:pt x="3131" y="5312"/>
                    <a:pt x="4013" y="3367"/>
                    <a:pt x="4681" y="1330"/>
                  </a:cubicBezTo>
                  <a:cubicBezTo>
                    <a:pt x="4864" y="813"/>
                    <a:pt x="4590" y="236"/>
                    <a:pt x="4043" y="54"/>
                  </a:cubicBezTo>
                  <a:cubicBezTo>
                    <a:pt x="3940" y="17"/>
                    <a:pt x="3835" y="0"/>
                    <a:pt x="3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9522382" y="3854528"/>
              <a:ext cx="137600" cy="218383"/>
            </a:xfrm>
            <a:custGeom>
              <a:avLst/>
              <a:gdLst/>
              <a:ahLst/>
              <a:cxnLst/>
              <a:rect l="l" t="t" r="r" b="b"/>
              <a:pathLst>
                <a:path w="4834" h="7672" extrusionOk="0">
                  <a:moveTo>
                    <a:pt x="1127" y="0"/>
                  </a:moveTo>
                  <a:cubicBezTo>
                    <a:pt x="1026" y="0"/>
                    <a:pt x="923" y="14"/>
                    <a:pt x="821" y="42"/>
                  </a:cubicBezTo>
                  <a:cubicBezTo>
                    <a:pt x="305" y="225"/>
                    <a:pt x="1" y="802"/>
                    <a:pt x="183" y="1319"/>
                  </a:cubicBezTo>
                  <a:cubicBezTo>
                    <a:pt x="821" y="3325"/>
                    <a:pt x="1703" y="5301"/>
                    <a:pt x="2797" y="7155"/>
                  </a:cubicBezTo>
                  <a:cubicBezTo>
                    <a:pt x="2980" y="7489"/>
                    <a:pt x="3314" y="7671"/>
                    <a:pt x="3679" y="7671"/>
                  </a:cubicBezTo>
                  <a:cubicBezTo>
                    <a:pt x="3861" y="7671"/>
                    <a:pt x="4013" y="7611"/>
                    <a:pt x="4195" y="7519"/>
                  </a:cubicBezTo>
                  <a:cubicBezTo>
                    <a:pt x="4651" y="7246"/>
                    <a:pt x="4834" y="6608"/>
                    <a:pt x="4560" y="6121"/>
                  </a:cubicBezTo>
                  <a:cubicBezTo>
                    <a:pt x="3527" y="4389"/>
                    <a:pt x="2706" y="2565"/>
                    <a:pt x="2098" y="680"/>
                  </a:cubicBezTo>
                  <a:cubicBezTo>
                    <a:pt x="1974" y="260"/>
                    <a:pt x="1569" y="0"/>
                    <a:pt x="1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1326351" y="3512236"/>
              <a:ext cx="63192" cy="233612"/>
            </a:xfrm>
            <a:custGeom>
              <a:avLst/>
              <a:gdLst/>
              <a:ahLst/>
              <a:cxnLst/>
              <a:rect l="l" t="t" r="r" b="b"/>
              <a:pathLst>
                <a:path w="2220" h="8207" extrusionOk="0">
                  <a:moveTo>
                    <a:pt x="1217" y="0"/>
                  </a:moveTo>
                  <a:cubicBezTo>
                    <a:pt x="669" y="0"/>
                    <a:pt x="214" y="426"/>
                    <a:pt x="214" y="1003"/>
                  </a:cubicBezTo>
                  <a:lnTo>
                    <a:pt x="214" y="4377"/>
                  </a:lnTo>
                  <a:cubicBezTo>
                    <a:pt x="214" y="5289"/>
                    <a:pt x="153" y="6201"/>
                    <a:pt x="62" y="7082"/>
                  </a:cubicBezTo>
                  <a:cubicBezTo>
                    <a:pt x="1" y="7629"/>
                    <a:pt x="426" y="8146"/>
                    <a:pt x="973" y="8207"/>
                  </a:cubicBezTo>
                  <a:lnTo>
                    <a:pt x="1065" y="8207"/>
                  </a:lnTo>
                  <a:cubicBezTo>
                    <a:pt x="1581" y="8207"/>
                    <a:pt x="2037" y="7812"/>
                    <a:pt x="2098" y="7295"/>
                  </a:cubicBezTo>
                  <a:cubicBezTo>
                    <a:pt x="2189" y="6322"/>
                    <a:pt x="2220" y="5350"/>
                    <a:pt x="2220" y="4377"/>
                  </a:cubicBezTo>
                  <a:lnTo>
                    <a:pt x="2220" y="1003"/>
                  </a:lnTo>
                  <a:cubicBezTo>
                    <a:pt x="2220" y="426"/>
                    <a:pt x="1764" y="0"/>
                    <a:pt x="1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9486915" y="3506173"/>
              <a:ext cx="63192" cy="233641"/>
            </a:xfrm>
            <a:custGeom>
              <a:avLst/>
              <a:gdLst/>
              <a:ahLst/>
              <a:cxnLst/>
              <a:rect l="l" t="t" r="r" b="b"/>
              <a:pathLst>
                <a:path w="2220" h="8208" extrusionOk="0">
                  <a:moveTo>
                    <a:pt x="1034" y="0"/>
                  </a:moveTo>
                  <a:cubicBezTo>
                    <a:pt x="456" y="0"/>
                    <a:pt x="1" y="456"/>
                    <a:pt x="1" y="1034"/>
                  </a:cubicBezTo>
                  <a:lnTo>
                    <a:pt x="1" y="4590"/>
                  </a:lnTo>
                  <a:cubicBezTo>
                    <a:pt x="1" y="5502"/>
                    <a:pt x="61" y="6414"/>
                    <a:pt x="122" y="7295"/>
                  </a:cubicBezTo>
                  <a:cubicBezTo>
                    <a:pt x="183" y="7812"/>
                    <a:pt x="639" y="8207"/>
                    <a:pt x="1156" y="8207"/>
                  </a:cubicBezTo>
                  <a:lnTo>
                    <a:pt x="1247" y="8207"/>
                  </a:lnTo>
                  <a:cubicBezTo>
                    <a:pt x="1794" y="8177"/>
                    <a:pt x="2219" y="7660"/>
                    <a:pt x="2159" y="7113"/>
                  </a:cubicBezTo>
                  <a:cubicBezTo>
                    <a:pt x="2067" y="6292"/>
                    <a:pt x="2037" y="5441"/>
                    <a:pt x="2037" y="4590"/>
                  </a:cubicBezTo>
                  <a:lnTo>
                    <a:pt x="2037" y="1034"/>
                  </a:lnTo>
                  <a:cubicBezTo>
                    <a:pt x="2037" y="456"/>
                    <a:pt x="1581"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1332415" y="3159214"/>
              <a:ext cx="57129" cy="234495"/>
            </a:xfrm>
            <a:custGeom>
              <a:avLst/>
              <a:gdLst/>
              <a:ahLst/>
              <a:cxnLst/>
              <a:rect l="l" t="t" r="r" b="b"/>
              <a:pathLst>
                <a:path w="2007" h="8238" extrusionOk="0">
                  <a:moveTo>
                    <a:pt x="1004" y="1"/>
                  </a:moveTo>
                  <a:cubicBezTo>
                    <a:pt x="456" y="1"/>
                    <a:pt x="1" y="457"/>
                    <a:pt x="1" y="1034"/>
                  </a:cubicBezTo>
                  <a:lnTo>
                    <a:pt x="1" y="7204"/>
                  </a:lnTo>
                  <a:cubicBezTo>
                    <a:pt x="1" y="7782"/>
                    <a:pt x="456" y="8238"/>
                    <a:pt x="1004" y="8238"/>
                  </a:cubicBezTo>
                  <a:cubicBezTo>
                    <a:pt x="1581" y="8238"/>
                    <a:pt x="2007" y="7782"/>
                    <a:pt x="2007" y="7204"/>
                  </a:cubicBezTo>
                  <a:lnTo>
                    <a:pt x="2007" y="1034"/>
                  </a:lnTo>
                  <a:cubicBezTo>
                    <a:pt x="2007" y="457"/>
                    <a:pt x="1551" y="1"/>
                    <a:pt x="10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9486915" y="3154033"/>
              <a:ext cx="58012" cy="233641"/>
            </a:xfrm>
            <a:custGeom>
              <a:avLst/>
              <a:gdLst/>
              <a:ahLst/>
              <a:cxnLst/>
              <a:rect l="l" t="t" r="r" b="b"/>
              <a:pathLst>
                <a:path w="2038" h="8208" extrusionOk="0">
                  <a:moveTo>
                    <a:pt x="1034" y="0"/>
                  </a:moveTo>
                  <a:cubicBezTo>
                    <a:pt x="456" y="0"/>
                    <a:pt x="1" y="456"/>
                    <a:pt x="1" y="1003"/>
                  </a:cubicBezTo>
                  <a:lnTo>
                    <a:pt x="1" y="7204"/>
                  </a:lnTo>
                  <a:cubicBezTo>
                    <a:pt x="1" y="7751"/>
                    <a:pt x="456" y="8207"/>
                    <a:pt x="1034" y="8207"/>
                  </a:cubicBezTo>
                  <a:cubicBezTo>
                    <a:pt x="1581" y="8207"/>
                    <a:pt x="2037" y="7751"/>
                    <a:pt x="2037" y="7204"/>
                  </a:cubicBezTo>
                  <a:lnTo>
                    <a:pt x="2037" y="1003"/>
                  </a:lnTo>
                  <a:cubicBezTo>
                    <a:pt x="2037" y="456"/>
                    <a:pt x="1581"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1332415" y="2807073"/>
              <a:ext cx="57129" cy="233641"/>
            </a:xfrm>
            <a:custGeom>
              <a:avLst/>
              <a:gdLst/>
              <a:ahLst/>
              <a:cxnLst/>
              <a:rect l="l" t="t" r="r" b="b"/>
              <a:pathLst>
                <a:path w="2007" h="8208" extrusionOk="0">
                  <a:moveTo>
                    <a:pt x="1004" y="1"/>
                  </a:moveTo>
                  <a:cubicBezTo>
                    <a:pt x="456" y="1"/>
                    <a:pt x="1" y="457"/>
                    <a:pt x="1" y="1004"/>
                  </a:cubicBezTo>
                  <a:lnTo>
                    <a:pt x="1" y="7204"/>
                  </a:lnTo>
                  <a:cubicBezTo>
                    <a:pt x="1" y="7752"/>
                    <a:pt x="456" y="8208"/>
                    <a:pt x="1004" y="8208"/>
                  </a:cubicBezTo>
                  <a:cubicBezTo>
                    <a:pt x="1581" y="8208"/>
                    <a:pt x="2007" y="7752"/>
                    <a:pt x="2007" y="7204"/>
                  </a:cubicBezTo>
                  <a:lnTo>
                    <a:pt x="2007" y="1004"/>
                  </a:lnTo>
                  <a:cubicBezTo>
                    <a:pt x="2007" y="457"/>
                    <a:pt x="1551" y="1"/>
                    <a:pt x="10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486915" y="2801010"/>
              <a:ext cx="58012" cy="234523"/>
            </a:xfrm>
            <a:custGeom>
              <a:avLst/>
              <a:gdLst/>
              <a:ahLst/>
              <a:cxnLst/>
              <a:rect l="l" t="t" r="r" b="b"/>
              <a:pathLst>
                <a:path w="2038" h="8239" extrusionOk="0">
                  <a:moveTo>
                    <a:pt x="1034" y="1"/>
                  </a:moveTo>
                  <a:cubicBezTo>
                    <a:pt x="456" y="1"/>
                    <a:pt x="1" y="457"/>
                    <a:pt x="1" y="1034"/>
                  </a:cubicBezTo>
                  <a:lnTo>
                    <a:pt x="1" y="7235"/>
                  </a:lnTo>
                  <a:cubicBezTo>
                    <a:pt x="1" y="7782"/>
                    <a:pt x="456" y="8238"/>
                    <a:pt x="1034" y="8238"/>
                  </a:cubicBezTo>
                  <a:cubicBezTo>
                    <a:pt x="1581" y="8238"/>
                    <a:pt x="2037" y="7782"/>
                    <a:pt x="2037" y="7235"/>
                  </a:cubicBezTo>
                  <a:lnTo>
                    <a:pt x="2037" y="1034"/>
                  </a:lnTo>
                  <a:cubicBezTo>
                    <a:pt x="2037" y="457"/>
                    <a:pt x="1581" y="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9486915" y="2448869"/>
              <a:ext cx="58012" cy="234523"/>
            </a:xfrm>
            <a:custGeom>
              <a:avLst/>
              <a:gdLst/>
              <a:ahLst/>
              <a:cxnLst/>
              <a:rect l="l" t="t" r="r" b="b"/>
              <a:pathLst>
                <a:path w="2038" h="8239" extrusionOk="0">
                  <a:moveTo>
                    <a:pt x="1034" y="1"/>
                  </a:moveTo>
                  <a:cubicBezTo>
                    <a:pt x="456" y="1"/>
                    <a:pt x="1" y="457"/>
                    <a:pt x="1" y="1034"/>
                  </a:cubicBezTo>
                  <a:lnTo>
                    <a:pt x="1" y="7205"/>
                  </a:lnTo>
                  <a:cubicBezTo>
                    <a:pt x="1" y="7782"/>
                    <a:pt x="456" y="8238"/>
                    <a:pt x="1034" y="8238"/>
                  </a:cubicBezTo>
                  <a:cubicBezTo>
                    <a:pt x="1581" y="8238"/>
                    <a:pt x="2037" y="7782"/>
                    <a:pt x="2037" y="7205"/>
                  </a:cubicBezTo>
                  <a:lnTo>
                    <a:pt x="2037" y="1034"/>
                  </a:lnTo>
                  <a:cubicBezTo>
                    <a:pt x="2037" y="457"/>
                    <a:pt x="1581" y="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9486915" y="2096729"/>
              <a:ext cx="58012" cy="233641"/>
            </a:xfrm>
            <a:custGeom>
              <a:avLst/>
              <a:gdLst/>
              <a:ahLst/>
              <a:cxnLst/>
              <a:rect l="l" t="t" r="r" b="b"/>
              <a:pathLst>
                <a:path w="2038" h="8208" extrusionOk="0">
                  <a:moveTo>
                    <a:pt x="1034" y="1"/>
                  </a:moveTo>
                  <a:cubicBezTo>
                    <a:pt x="456" y="1"/>
                    <a:pt x="1" y="457"/>
                    <a:pt x="1" y="1004"/>
                  </a:cubicBezTo>
                  <a:lnTo>
                    <a:pt x="1" y="7205"/>
                  </a:lnTo>
                  <a:cubicBezTo>
                    <a:pt x="1" y="7752"/>
                    <a:pt x="456" y="8208"/>
                    <a:pt x="1034" y="8208"/>
                  </a:cubicBezTo>
                  <a:cubicBezTo>
                    <a:pt x="1581" y="8208"/>
                    <a:pt x="2037" y="7782"/>
                    <a:pt x="2037" y="7205"/>
                  </a:cubicBezTo>
                  <a:lnTo>
                    <a:pt x="2037" y="1004"/>
                  </a:lnTo>
                  <a:cubicBezTo>
                    <a:pt x="2037" y="457"/>
                    <a:pt x="1581" y="1"/>
                    <a:pt x="1034" y="1"/>
                  </a:cubicBezTo>
                  <a:close/>
                </a:path>
              </a:pathLst>
            </a:custGeom>
            <a:solidFill>
              <a:srgbClr val="C73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9486915" y="1744588"/>
              <a:ext cx="58012" cy="233641"/>
            </a:xfrm>
            <a:custGeom>
              <a:avLst/>
              <a:gdLst/>
              <a:ahLst/>
              <a:cxnLst/>
              <a:rect l="l" t="t" r="r" b="b"/>
              <a:pathLst>
                <a:path w="2038" h="8208" extrusionOk="0">
                  <a:moveTo>
                    <a:pt x="1034" y="1"/>
                  </a:moveTo>
                  <a:cubicBezTo>
                    <a:pt x="456" y="1"/>
                    <a:pt x="1" y="457"/>
                    <a:pt x="1" y="1004"/>
                  </a:cubicBezTo>
                  <a:lnTo>
                    <a:pt x="1" y="7205"/>
                  </a:lnTo>
                  <a:cubicBezTo>
                    <a:pt x="1" y="7752"/>
                    <a:pt x="456" y="8208"/>
                    <a:pt x="1034" y="8208"/>
                  </a:cubicBezTo>
                  <a:cubicBezTo>
                    <a:pt x="1581" y="8208"/>
                    <a:pt x="2037" y="7752"/>
                    <a:pt x="2037" y="7205"/>
                  </a:cubicBezTo>
                  <a:lnTo>
                    <a:pt x="2037" y="1004"/>
                  </a:lnTo>
                  <a:cubicBezTo>
                    <a:pt x="2037" y="457"/>
                    <a:pt x="1581" y="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9486915" y="1480718"/>
              <a:ext cx="58012" cy="144517"/>
            </a:xfrm>
            <a:custGeom>
              <a:avLst/>
              <a:gdLst/>
              <a:ahLst/>
              <a:cxnLst/>
              <a:rect l="l" t="t" r="r" b="b"/>
              <a:pathLst>
                <a:path w="2038" h="5077" extrusionOk="0">
                  <a:moveTo>
                    <a:pt x="1034" y="0"/>
                  </a:moveTo>
                  <a:cubicBezTo>
                    <a:pt x="456" y="0"/>
                    <a:pt x="1" y="456"/>
                    <a:pt x="1" y="1003"/>
                  </a:cubicBezTo>
                  <a:lnTo>
                    <a:pt x="1" y="4043"/>
                  </a:lnTo>
                  <a:cubicBezTo>
                    <a:pt x="1" y="4620"/>
                    <a:pt x="456" y="5076"/>
                    <a:pt x="1034" y="5076"/>
                  </a:cubicBezTo>
                  <a:cubicBezTo>
                    <a:pt x="1581" y="5076"/>
                    <a:pt x="2037" y="4620"/>
                    <a:pt x="2037" y="4043"/>
                  </a:cubicBezTo>
                  <a:lnTo>
                    <a:pt x="2037" y="1003"/>
                  </a:lnTo>
                  <a:cubicBezTo>
                    <a:pt x="2037" y="456"/>
                    <a:pt x="1581"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767841" y="2398714"/>
              <a:ext cx="413625" cy="414450"/>
            </a:xfrm>
            <a:custGeom>
              <a:avLst/>
              <a:gdLst/>
              <a:ahLst/>
              <a:cxnLst/>
              <a:rect l="l" t="t" r="r" b="b"/>
              <a:pathLst>
                <a:path w="14531" h="14560" extrusionOk="0">
                  <a:moveTo>
                    <a:pt x="7265" y="0"/>
                  </a:moveTo>
                  <a:cubicBezTo>
                    <a:pt x="3253" y="0"/>
                    <a:pt x="1" y="3252"/>
                    <a:pt x="1" y="7265"/>
                  </a:cubicBezTo>
                  <a:cubicBezTo>
                    <a:pt x="1" y="11277"/>
                    <a:pt x="3253" y="14559"/>
                    <a:pt x="7265" y="14559"/>
                  </a:cubicBezTo>
                  <a:cubicBezTo>
                    <a:pt x="11278" y="14559"/>
                    <a:pt x="14530" y="11277"/>
                    <a:pt x="14530" y="7265"/>
                  </a:cubicBezTo>
                  <a:cubicBezTo>
                    <a:pt x="14530" y="3252"/>
                    <a:pt x="11278" y="0"/>
                    <a:pt x="7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814954" y="966151"/>
              <a:ext cx="413596" cy="413596"/>
            </a:xfrm>
            <a:custGeom>
              <a:avLst/>
              <a:gdLst/>
              <a:ahLst/>
              <a:cxnLst/>
              <a:rect l="l" t="t" r="r" b="b"/>
              <a:pathLst>
                <a:path w="14530" h="14530" extrusionOk="0">
                  <a:moveTo>
                    <a:pt x="7265" y="1"/>
                  </a:moveTo>
                  <a:cubicBezTo>
                    <a:pt x="3253" y="1"/>
                    <a:pt x="0" y="3253"/>
                    <a:pt x="0" y="7265"/>
                  </a:cubicBezTo>
                  <a:cubicBezTo>
                    <a:pt x="0" y="11278"/>
                    <a:pt x="3253" y="14530"/>
                    <a:pt x="7265" y="14530"/>
                  </a:cubicBezTo>
                  <a:cubicBezTo>
                    <a:pt x="11277" y="14530"/>
                    <a:pt x="14530" y="11278"/>
                    <a:pt x="14530" y="7265"/>
                  </a:cubicBezTo>
                  <a:cubicBezTo>
                    <a:pt x="14530" y="3253"/>
                    <a:pt x="11277" y="1"/>
                    <a:pt x="7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617229" y="1316745"/>
              <a:ext cx="413596" cy="414479"/>
            </a:xfrm>
            <a:custGeom>
              <a:avLst/>
              <a:gdLst/>
              <a:ahLst/>
              <a:cxnLst/>
              <a:rect l="l" t="t" r="r" b="b"/>
              <a:pathLst>
                <a:path w="14530" h="14561" extrusionOk="0">
                  <a:moveTo>
                    <a:pt x="7265" y="1"/>
                  </a:moveTo>
                  <a:cubicBezTo>
                    <a:pt x="3252" y="1"/>
                    <a:pt x="0" y="3284"/>
                    <a:pt x="0" y="7296"/>
                  </a:cubicBezTo>
                  <a:cubicBezTo>
                    <a:pt x="0" y="11308"/>
                    <a:pt x="3252" y="14560"/>
                    <a:pt x="7265" y="14560"/>
                  </a:cubicBezTo>
                  <a:cubicBezTo>
                    <a:pt x="11277" y="14560"/>
                    <a:pt x="14529" y="11308"/>
                    <a:pt x="14529" y="7296"/>
                  </a:cubicBezTo>
                  <a:cubicBezTo>
                    <a:pt x="14529" y="3284"/>
                    <a:pt x="11277" y="1"/>
                    <a:pt x="7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5613341" y="3101259"/>
              <a:ext cx="413625" cy="413596"/>
            </a:xfrm>
            <a:custGeom>
              <a:avLst/>
              <a:gdLst/>
              <a:ahLst/>
              <a:cxnLst/>
              <a:rect l="l" t="t" r="r" b="b"/>
              <a:pathLst>
                <a:path w="14531" h="14530" extrusionOk="0">
                  <a:moveTo>
                    <a:pt x="7266" y="0"/>
                  </a:moveTo>
                  <a:cubicBezTo>
                    <a:pt x="3253" y="0"/>
                    <a:pt x="1" y="3253"/>
                    <a:pt x="1" y="7265"/>
                  </a:cubicBezTo>
                  <a:cubicBezTo>
                    <a:pt x="1" y="11277"/>
                    <a:pt x="3253" y="14529"/>
                    <a:pt x="7266" y="14529"/>
                  </a:cubicBezTo>
                  <a:cubicBezTo>
                    <a:pt x="11278" y="14529"/>
                    <a:pt x="14530" y="11277"/>
                    <a:pt x="14530" y="7265"/>
                  </a:cubicBezTo>
                  <a:cubicBezTo>
                    <a:pt x="14530" y="3253"/>
                    <a:pt x="11278" y="0"/>
                    <a:pt x="7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6877443" y="4219108"/>
              <a:ext cx="413596" cy="413596"/>
            </a:xfrm>
            <a:custGeom>
              <a:avLst/>
              <a:gdLst/>
              <a:ahLst/>
              <a:cxnLst/>
              <a:rect l="l" t="t" r="r" b="b"/>
              <a:pathLst>
                <a:path w="14530" h="14530" extrusionOk="0">
                  <a:moveTo>
                    <a:pt x="7265" y="0"/>
                  </a:moveTo>
                  <a:cubicBezTo>
                    <a:pt x="3252" y="0"/>
                    <a:pt x="0" y="3253"/>
                    <a:pt x="0" y="7265"/>
                  </a:cubicBezTo>
                  <a:cubicBezTo>
                    <a:pt x="0" y="11277"/>
                    <a:pt x="3252" y="14529"/>
                    <a:pt x="7265" y="14529"/>
                  </a:cubicBezTo>
                  <a:cubicBezTo>
                    <a:pt x="11277" y="14529"/>
                    <a:pt x="14529" y="11277"/>
                    <a:pt x="14529" y="7265"/>
                  </a:cubicBezTo>
                  <a:cubicBezTo>
                    <a:pt x="14529" y="3253"/>
                    <a:pt x="11277" y="0"/>
                    <a:pt x="7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7451069" y="2358892"/>
              <a:ext cx="413596" cy="414479"/>
            </a:xfrm>
            <a:custGeom>
              <a:avLst/>
              <a:gdLst/>
              <a:ahLst/>
              <a:cxnLst/>
              <a:rect l="l" t="t" r="r" b="b"/>
              <a:pathLst>
                <a:path w="14530" h="14561" extrusionOk="0">
                  <a:moveTo>
                    <a:pt x="7265" y="1"/>
                  </a:moveTo>
                  <a:cubicBezTo>
                    <a:pt x="3253" y="1"/>
                    <a:pt x="0" y="3253"/>
                    <a:pt x="0" y="7265"/>
                  </a:cubicBezTo>
                  <a:cubicBezTo>
                    <a:pt x="0" y="11308"/>
                    <a:pt x="3253" y="14560"/>
                    <a:pt x="7265" y="14560"/>
                  </a:cubicBezTo>
                  <a:cubicBezTo>
                    <a:pt x="11277" y="14560"/>
                    <a:pt x="14530" y="11308"/>
                    <a:pt x="14530" y="7265"/>
                  </a:cubicBezTo>
                  <a:cubicBezTo>
                    <a:pt x="14530" y="3253"/>
                    <a:pt x="11277" y="1"/>
                    <a:pt x="7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724650" y="510801"/>
              <a:ext cx="413625" cy="414479"/>
            </a:xfrm>
            <a:custGeom>
              <a:avLst/>
              <a:gdLst/>
              <a:ahLst/>
              <a:cxnLst/>
              <a:rect l="l" t="t" r="r" b="b"/>
              <a:pathLst>
                <a:path w="14531" h="14561" extrusionOk="0">
                  <a:moveTo>
                    <a:pt x="7265" y="1"/>
                  </a:moveTo>
                  <a:cubicBezTo>
                    <a:pt x="3253" y="1"/>
                    <a:pt x="1" y="3253"/>
                    <a:pt x="1" y="7265"/>
                  </a:cubicBezTo>
                  <a:cubicBezTo>
                    <a:pt x="1" y="11308"/>
                    <a:pt x="3253" y="14560"/>
                    <a:pt x="7265" y="14560"/>
                  </a:cubicBezTo>
                  <a:cubicBezTo>
                    <a:pt x="11278" y="14560"/>
                    <a:pt x="14530" y="11308"/>
                    <a:pt x="14530" y="7265"/>
                  </a:cubicBezTo>
                  <a:cubicBezTo>
                    <a:pt x="14530" y="3253"/>
                    <a:pt x="11278" y="1"/>
                    <a:pt x="7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9321647" y="2019731"/>
              <a:ext cx="414479" cy="414479"/>
            </a:xfrm>
            <a:custGeom>
              <a:avLst/>
              <a:gdLst/>
              <a:ahLst/>
              <a:cxnLst/>
              <a:rect l="l" t="t" r="r" b="b"/>
              <a:pathLst>
                <a:path w="14561" h="14561" extrusionOk="0">
                  <a:moveTo>
                    <a:pt x="7296" y="1"/>
                  </a:moveTo>
                  <a:cubicBezTo>
                    <a:pt x="3253" y="1"/>
                    <a:pt x="1" y="3253"/>
                    <a:pt x="1" y="7265"/>
                  </a:cubicBezTo>
                  <a:cubicBezTo>
                    <a:pt x="1" y="11308"/>
                    <a:pt x="3253" y="14560"/>
                    <a:pt x="7296" y="14560"/>
                  </a:cubicBezTo>
                  <a:cubicBezTo>
                    <a:pt x="11308" y="14560"/>
                    <a:pt x="14560" y="11308"/>
                    <a:pt x="14560" y="7265"/>
                  </a:cubicBezTo>
                  <a:cubicBezTo>
                    <a:pt x="14560" y="3253"/>
                    <a:pt x="11308" y="1"/>
                    <a:pt x="7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9563059" y="4041742"/>
              <a:ext cx="413596" cy="413596"/>
            </a:xfrm>
            <a:custGeom>
              <a:avLst/>
              <a:gdLst/>
              <a:ahLst/>
              <a:cxnLst/>
              <a:rect l="l" t="t" r="r" b="b"/>
              <a:pathLst>
                <a:path w="14530" h="14530" extrusionOk="0">
                  <a:moveTo>
                    <a:pt x="7265" y="0"/>
                  </a:moveTo>
                  <a:cubicBezTo>
                    <a:pt x="3253" y="0"/>
                    <a:pt x="0" y="3253"/>
                    <a:pt x="0" y="7265"/>
                  </a:cubicBezTo>
                  <a:cubicBezTo>
                    <a:pt x="0" y="11277"/>
                    <a:pt x="3253" y="14529"/>
                    <a:pt x="7265" y="14529"/>
                  </a:cubicBezTo>
                  <a:cubicBezTo>
                    <a:pt x="11277" y="14529"/>
                    <a:pt x="14529" y="11277"/>
                    <a:pt x="14529" y="7265"/>
                  </a:cubicBezTo>
                  <a:cubicBezTo>
                    <a:pt x="14529" y="3253"/>
                    <a:pt x="11277" y="0"/>
                    <a:pt x="7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11134270" y="2354565"/>
              <a:ext cx="413625" cy="413596"/>
            </a:xfrm>
            <a:custGeom>
              <a:avLst/>
              <a:gdLst/>
              <a:ahLst/>
              <a:cxnLst/>
              <a:rect l="l" t="t" r="r" b="b"/>
              <a:pathLst>
                <a:path w="14531" h="14530" extrusionOk="0">
                  <a:moveTo>
                    <a:pt x="7266" y="1"/>
                  </a:moveTo>
                  <a:cubicBezTo>
                    <a:pt x="3253" y="1"/>
                    <a:pt x="1" y="3253"/>
                    <a:pt x="1" y="7265"/>
                  </a:cubicBezTo>
                  <a:cubicBezTo>
                    <a:pt x="1" y="11278"/>
                    <a:pt x="3253" y="14530"/>
                    <a:pt x="7266" y="14530"/>
                  </a:cubicBezTo>
                  <a:cubicBezTo>
                    <a:pt x="11278" y="14530"/>
                    <a:pt x="14530" y="11278"/>
                    <a:pt x="14530" y="7265"/>
                  </a:cubicBezTo>
                  <a:cubicBezTo>
                    <a:pt x="14530" y="3253"/>
                    <a:pt x="11278" y="1"/>
                    <a:pt x="7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5811084" y="3566735"/>
              <a:ext cx="57983" cy="234495"/>
            </a:xfrm>
            <a:custGeom>
              <a:avLst/>
              <a:gdLst/>
              <a:ahLst/>
              <a:cxnLst/>
              <a:rect l="l" t="t" r="r" b="b"/>
              <a:pathLst>
                <a:path w="2037" h="8238" extrusionOk="0">
                  <a:moveTo>
                    <a:pt x="1034" y="0"/>
                  </a:moveTo>
                  <a:cubicBezTo>
                    <a:pt x="456" y="0"/>
                    <a:pt x="0" y="456"/>
                    <a:pt x="0" y="1034"/>
                  </a:cubicBezTo>
                  <a:lnTo>
                    <a:pt x="0" y="7204"/>
                  </a:lnTo>
                  <a:cubicBezTo>
                    <a:pt x="0" y="7782"/>
                    <a:pt x="456" y="8237"/>
                    <a:pt x="1034" y="8237"/>
                  </a:cubicBezTo>
                  <a:cubicBezTo>
                    <a:pt x="1581" y="8237"/>
                    <a:pt x="2037" y="7782"/>
                    <a:pt x="2037" y="7204"/>
                  </a:cubicBezTo>
                  <a:lnTo>
                    <a:pt x="2037" y="1034"/>
                  </a:lnTo>
                  <a:cubicBezTo>
                    <a:pt x="2037" y="456"/>
                    <a:pt x="1581" y="0"/>
                    <a:pt x="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BA934E3-8998-F10E-8449-1F0355FDF92A}"/>
              </a:ext>
            </a:extLst>
          </p:cNvPr>
          <p:cNvSpPr txBox="1"/>
          <p:nvPr/>
        </p:nvSpPr>
        <p:spPr>
          <a:xfrm>
            <a:off x="6891404" y="4682691"/>
            <a:ext cx="2058621" cy="523220"/>
          </a:xfrm>
          <a:prstGeom prst="rect">
            <a:avLst/>
          </a:prstGeom>
          <a:noFill/>
        </p:spPr>
        <p:txBody>
          <a:bodyPr wrap="square" rtlCol="0">
            <a:spAutoFit/>
          </a:bodyPr>
          <a:lstStyle/>
          <a:p>
            <a:pPr algn="r"/>
            <a:r>
              <a:rPr lang="en-US" dirty="0">
                <a:solidFill>
                  <a:schemeClr val="tx2">
                    <a:lumMod val="50000"/>
                  </a:schemeClr>
                </a:solidFill>
                <a:latin typeface="Fira Sans Extra Condensed" panose="020B0803050000020004" pitchFamily="34" charset="0"/>
              </a:rPr>
              <a:t>Deepthi Peter</a:t>
            </a:r>
          </a:p>
          <a:p>
            <a:pPr algn="r"/>
            <a:r>
              <a:rPr lang="en-US" dirty="0">
                <a:solidFill>
                  <a:schemeClr val="tx2">
                    <a:lumMod val="50000"/>
                  </a:schemeClr>
                </a:solidFill>
                <a:latin typeface="Fira Sans Extra Condensed" panose="020B0803050000020004" pitchFamily="34" charset="0"/>
              </a:rPr>
              <a:t>Associate Data Engineer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2819400" y="4479179"/>
            <a:ext cx="3505200" cy="307777"/>
          </a:xfrm>
          <a:prstGeom prst="rect">
            <a:avLst/>
          </a:prstGeom>
          <a:noFill/>
        </p:spPr>
        <p:txBody>
          <a:bodyPr wrap="square" rtlCol="0">
            <a:spAutoFit/>
          </a:bodyPr>
          <a:lstStyle/>
          <a:p>
            <a:pPr algn="ctr"/>
            <a:r>
              <a:rPr lang="en-US" dirty="0">
                <a:latin typeface="Fira Sans Extra Condensed" panose="020B0503050000020004" pitchFamily="34" charset="0"/>
              </a:rPr>
              <a:t>Create Reports on data from SQL server</a:t>
            </a:r>
          </a:p>
        </p:txBody>
      </p:sp>
      <p:pic>
        <p:nvPicPr>
          <p:cNvPr id="3" name="Picture 2" descr="A screenshot of a computer&#10;&#10;Description automatically generated">
            <a:extLst>
              <a:ext uri="{FF2B5EF4-FFF2-40B4-BE49-F238E27FC236}">
                <a16:creationId xmlns:a16="http://schemas.microsoft.com/office/drawing/2014/main" id="{8CD4D039-BF81-371F-517B-390396FF7FD9}"/>
              </a:ext>
            </a:extLst>
          </p:cNvPr>
          <p:cNvPicPr>
            <a:picLocks noChangeAspect="1"/>
          </p:cNvPicPr>
          <p:nvPr/>
        </p:nvPicPr>
        <p:blipFill>
          <a:blip r:embed="rId2"/>
          <a:stretch>
            <a:fillRect/>
          </a:stretch>
        </p:blipFill>
        <p:spPr>
          <a:xfrm>
            <a:off x="838590" y="0"/>
            <a:ext cx="7466820" cy="4391783"/>
          </a:xfrm>
          <a:prstGeom prst="rect">
            <a:avLst/>
          </a:prstGeom>
        </p:spPr>
      </p:pic>
    </p:spTree>
    <p:extLst>
      <p:ext uri="{BB962C8B-B14F-4D97-AF65-F5344CB8AC3E}">
        <p14:creationId xmlns:p14="http://schemas.microsoft.com/office/powerpoint/2010/main" val="19248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2819400" y="4684588"/>
            <a:ext cx="3505200" cy="307777"/>
          </a:xfrm>
          <a:prstGeom prst="rect">
            <a:avLst/>
          </a:prstGeom>
          <a:noFill/>
        </p:spPr>
        <p:txBody>
          <a:bodyPr wrap="square" rtlCol="0">
            <a:spAutoFit/>
          </a:bodyPr>
          <a:lstStyle/>
          <a:p>
            <a:pPr algn="ctr"/>
            <a:r>
              <a:rPr lang="en-US" dirty="0">
                <a:latin typeface="Fira Sans Extra Condensed" panose="020B0503050000020004" pitchFamily="34" charset="0"/>
              </a:rPr>
              <a:t>Drill Down operation</a:t>
            </a:r>
          </a:p>
        </p:txBody>
      </p:sp>
      <p:pic>
        <p:nvPicPr>
          <p:cNvPr id="5" name="Picture 4" descr="A screenshot of a computer&#10;&#10;Description automatically generated">
            <a:extLst>
              <a:ext uri="{FF2B5EF4-FFF2-40B4-BE49-F238E27FC236}">
                <a16:creationId xmlns:a16="http://schemas.microsoft.com/office/drawing/2014/main" id="{30D85EE8-2FB8-E43A-6AA9-22E16F30E7F0}"/>
              </a:ext>
            </a:extLst>
          </p:cNvPr>
          <p:cNvPicPr>
            <a:picLocks noChangeAspect="1"/>
          </p:cNvPicPr>
          <p:nvPr/>
        </p:nvPicPr>
        <p:blipFill>
          <a:blip r:embed="rId2"/>
          <a:stretch>
            <a:fillRect/>
          </a:stretch>
        </p:blipFill>
        <p:spPr>
          <a:xfrm>
            <a:off x="685119" y="253425"/>
            <a:ext cx="7928794" cy="4431163"/>
          </a:xfrm>
          <a:prstGeom prst="rect">
            <a:avLst/>
          </a:prstGeom>
        </p:spPr>
      </p:pic>
    </p:spTree>
    <p:extLst>
      <p:ext uri="{BB962C8B-B14F-4D97-AF65-F5344CB8AC3E}">
        <p14:creationId xmlns:p14="http://schemas.microsoft.com/office/powerpoint/2010/main" val="306115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2819400" y="4684588"/>
            <a:ext cx="3505200" cy="307777"/>
          </a:xfrm>
          <a:prstGeom prst="rect">
            <a:avLst/>
          </a:prstGeom>
          <a:noFill/>
        </p:spPr>
        <p:txBody>
          <a:bodyPr wrap="square" rtlCol="0">
            <a:spAutoFit/>
          </a:bodyPr>
          <a:lstStyle/>
          <a:p>
            <a:pPr algn="ctr"/>
            <a:r>
              <a:rPr lang="en-US">
                <a:latin typeface="Fira Sans Extra Condensed" panose="020B0503050000020004" pitchFamily="34" charset="0"/>
              </a:rPr>
              <a:t>Roles in Power BI</a:t>
            </a:r>
            <a:endParaRPr lang="en-US" dirty="0">
              <a:latin typeface="Fira Sans Extra Condensed" panose="020B05030500000200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1F08AFF5-0743-0649-BA78-968E78BE16FD}"/>
              </a:ext>
            </a:extLst>
          </p:cNvPr>
          <p:cNvPicPr>
            <a:picLocks noChangeAspect="1"/>
          </p:cNvPicPr>
          <p:nvPr/>
        </p:nvPicPr>
        <p:blipFill>
          <a:blip r:embed="rId2"/>
          <a:stretch>
            <a:fillRect/>
          </a:stretch>
        </p:blipFill>
        <p:spPr>
          <a:xfrm>
            <a:off x="862601" y="364434"/>
            <a:ext cx="7418797" cy="4215848"/>
          </a:xfrm>
          <a:prstGeom prst="rect">
            <a:avLst/>
          </a:prstGeom>
        </p:spPr>
      </p:pic>
    </p:spTree>
    <p:extLst>
      <p:ext uri="{BB962C8B-B14F-4D97-AF65-F5344CB8AC3E}">
        <p14:creationId xmlns:p14="http://schemas.microsoft.com/office/powerpoint/2010/main" val="10077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F4-AEE2-1D20-C7BC-D3612AFC7E29}"/>
              </a:ext>
            </a:extLst>
          </p:cNvPr>
          <p:cNvSpPr>
            <a:spLocks noGrp="1"/>
          </p:cNvSpPr>
          <p:nvPr>
            <p:ph type="title"/>
          </p:nvPr>
        </p:nvSpPr>
        <p:spPr>
          <a:xfrm>
            <a:off x="424344" y="453094"/>
            <a:ext cx="8520600" cy="572700"/>
          </a:xfrm>
        </p:spPr>
        <p:txBody>
          <a:bodyPr/>
          <a:lstStyle/>
          <a:p>
            <a:r>
              <a:rPr lang="en-US" dirty="0">
                <a:latin typeface="Fira Sans Extra Condensed" panose="020B0503050000020004" pitchFamily="34" charset="0"/>
              </a:rPr>
              <a:t>Python (15/09/2023)</a:t>
            </a:r>
          </a:p>
        </p:txBody>
      </p:sp>
      <p:sp>
        <p:nvSpPr>
          <p:cNvPr id="3" name="Text Placeholder 2">
            <a:extLst>
              <a:ext uri="{FF2B5EF4-FFF2-40B4-BE49-F238E27FC236}">
                <a16:creationId xmlns:a16="http://schemas.microsoft.com/office/drawing/2014/main" id="{62487998-7D10-C709-EEA3-FE07F806B2ED}"/>
              </a:ext>
            </a:extLst>
          </p:cNvPr>
          <p:cNvSpPr>
            <a:spLocks noGrp="1"/>
          </p:cNvSpPr>
          <p:nvPr>
            <p:ph type="body" idx="1"/>
          </p:nvPr>
        </p:nvSpPr>
        <p:spPr/>
        <p:txBody>
          <a:bodyPr/>
          <a:lstStyle/>
          <a:p>
            <a:pPr marL="0" indent="0">
              <a:lnSpc>
                <a:spcPct val="150000"/>
              </a:lnSpc>
              <a:buNone/>
            </a:pPr>
            <a:r>
              <a:rPr lang="en-US" sz="16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Key Learnings:</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Features of Python</a:t>
            </a:r>
          </a:p>
          <a:p>
            <a:pPr marL="742950" lvl="1" indent="-285750">
              <a:lnSpc>
                <a:spcPct val="100000"/>
              </a:lnSpc>
            </a:pPr>
            <a:r>
              <a:rPr lang="en-US" sz="12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Dynamically typed</a:t>
            </a:r>
          </a:p>
          <a:p>
            <a:pPr marL="742950" lvl="1" indent="-285750">
              <a:lnSpc>
                <a:spcPct val="100000"/>
              </a:lnSpc>
            </a:pPr>
            <a:r>
              <a:rPr lang="en-US" sz="12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Datatypes in Python</a:t>
            </a:r>
          </a:p>
          <a:p>
            <a:pPr marL="742950" lvl="1" indent="-285750">
              <a:lnSpc>
                <a:spcPct val="100000"/>
              </a:lnSpc>
            </a:pPr>
            <a:r>
              <a:rPr lang="en-US" sz="12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Memory management in Python</a:t>
            </a:r>
          </a:p>
          <a:p>
            <a:pPr marL="742950" lvl="1" indent="-285750">
              <a:lnSpc>
                <a:spcPct val="100000"/>
              </a:lnSpc>
            </a:pPr>
            <a:r>
              <a:rPr lang="en-US" sz="12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General purpose language</a:t>
            </a:r>
          </a:p>
          <a:p>
            <a:pPr marL="742950" lvl="1" indent="-285750">
              <a:lnSpc>
                <a:spcPct val="100000"/>
              </a:lnSpc>
            </a:pPr>
            <a:r>
              <a:rPr lang="en-US" sz="12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Type Inference</a:t>
            </a:r>
          </a:p>
          <a:p>
            <a:pPr marL="742950" lvl="1" indent="-285750">
              <a:lnSpc>
                <a:spcPct val="150000"/>
              </a:lnSpc>
            </a:pPr>
            <a:endParaRPr lang="en-US" sz="12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endParaRPr>
          </a:p>
          <a:p>
            <a:pPr marL="285750" indent="-285750">
              <a:lnSpc>
                <a:spcPct val="150000"/>
              </a:lnSpc>
            </a:pPr>
            <a:endParaRPr lang="en-US" sz="16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202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2A91517-2095-C216-8A1A-5D9FC8AE2982}"/>
              </a:ext>
            </a:extLst>
          </p:cNvPr>
          <p:cNvPicPr>
            <a:picLocks noChangeAspect="1"/>
          </p:cNvPicPr>
          <p:nvPr/>
        </p:nvPicPr>
        <p:blipFill>
          <a:blip r:embed="rId2"/>
          <a:stretch>
            <a:fillRect/>
          </a:stretch>
        </p:blipFill>
        <p:spPr>
          <a:xfrm>
            <a:off x="747744" y="226734"/>
            <a:ext cx="7648511" cy="4495783"/>
          </a:xfrm>
          <a:prstGeom prst="rect">
            <a:avLst/>
          </a:prstGeom>
        </p:spPr>
      </p:pic>
    </p:spTree>
    <p:extLst>
      <p:ext uri="{BB962C8B-B14F-4D97-AF65-F5344CB8AC3E}">
        <p14:creationId xmlns:p14="http://schemas.microsoft.com/office/powerpoint/2010/main" val="9470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02"/>
        <p:cNvGrpSpPr/>
        <p:nvPr/>
      </p:nvGrpSpPr>
      <p:grpSpPr>
        <a:xfrm>
          <a:off x="0" y="0"/>
          <a:ext cx="0" cy="0"/>
          <a:chOff x="0" y="0"/>
          <a:chExt cx="0" cy="0"/>
        </a:xfrm>
      </p:grpSpPr>
      <p:sp>
        <p:nvSpPr>
          <p:cNvPr id="1803" name="Google Shape;1803;p47"/>
          <p:cNvSpPr txBox="1">
            <a:spLocks noGrp="1"/>
          </p:cNvSpPr>
          <p:nvPr>
            <p:ph type="title" idx="4294967295"/>
          </p:nvPr>
        </p:nvSpPr>
        <p:spPr>
          <a:xfrm>
            <a:off x="471751" y="1715222"/>
            <a:ext cx="7996387" cy="17130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3600" dirty="0">
                <a:solidFill>
                  <a:srgbClr val="FFFFFF"/>
                </a:solidFill>
                <a:latin typeface="Fira Sans Extra Condensed" panose="020B0803050000020004" pitchFamily="34" charset="0"/>
                <a:ea typeface="Arial"/>
                <a:cs typeface="Arial"/>
                <a:sym typeface="Arial"/>
              </a:rPr>
              <a:t>Thank You</a:t>
            </a:r>
            <a:endParaRPr sz="3600" dirty="0">
              <a:solidFill>
                <a:srgbClr val="FFFFFF"/>
              </a:solidFill>
              <a:latin typeface="Fira Sans Extra Condensed" panose="020B0803050000020004" pitchFamily="34" charset="0"/>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F4-AEE2-1D20-C7BC-D3612AFC7E29}"/>
              </a:ext>
            </a:extLst>
          </p:cNvPr>
          <p:cNvSpPr>
            <a:spLocks noGrp="1"/>
          </p:cNvSpPr>
          <p:nvPr>
            <p:ph type="title"/>
          </p:nvPr>
        </p:nvSpPr>
        <p:spPr>
          <a:xfrm>
            <a:off x="424344" y="453094"/>
            <a:ext cx="8520600" cy="572700"/>
          </a:xfrm>
        </p:spPr>
        <p:txBody>
          <a:bodyPr/>
          <a:lstStyle/>
          <a:p>
            <a:r>
              <a:rPr lang="en-US" dirty="0">
                <a:latin typeface="Fira Sans Extra Condensed" panose="020B0503050000020004" pitchFamily="34" charset="0"/>
              </a:rPr>
              <a:t>Azure Synapse Analytics (19/09/2023)</a:t>
            </a:r>
          </a:p>
        </p:txBody>
      </p:sp>
      <p:sp>
        <p:nvSpPr>
          <p:cNvPr id="3" name="Text Placeholder 2">
            <a:extLst>
              <a:ext uri="{FF2B5EF4-FFF2-40B4-BE49-F238E27FC236}">
                <a16:creationId xmlns:a16="http://schemas.microsoft.com/office/drawing/2014/main" id="{62487998-7D10-C709-EEA3-FE07F806B2ED}"/>
              </a:ext>
            </a:extLst>
          </p:cNvPr>
          <p:cNvSpPr>
            <a:spLocks noGrp="1"/>
          </p:cNvSpPr>
          <p:nvPr>
            <p:ph type="body" idx="1"/>
          </p:nvPr>
        </p:nvSpPr>
        <p:spPr/>
        <p:txBody>
          <a:bodyPr/>
          <a:lstStyle/>
          <a:p>
            <a:pPr marL="0" indent="0">
              <a:lnSpc>
                <a:spcPct val="150000"/>
              </a:lnSpc>
              <a:buNone/>
            </a:pPr>
            <a:r>
              <a:rPr lang="en-US" sz="16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Key Learnings:</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What is an Azure Synapse Analytics?</a:t>
            </a:r>
          </a:p>
          <a:p>
            <a:pPr marL="742950" lvl="1" indent="-285750">
              <a:lnSpc>
                <a:spcPct val="100000"/>
              </a:lnSpc>
            </a:pPr>
            <a:r>
              <a:rPr lang="en-US" i="0" dirty="0">
                <a:solidFill>
                  <a:srgbClr val="161616"/>
                </a:solidFill>
                <a:effectLst/>
                <a:latin typeface="Fira Sans Extra Condensed" panose="020B0503050000020004" pitchFamily="34" charset="0"/>
              </a:rPr>
              <a:t>It is an enterprise analytics service that accelerates time to insight across data warehouses and big data systems</a:t>
            </a:r>
          </a:p>
          <a:p>
            <a:pPr marL="285750" indent="-285750">
              <a:lnSpc>
                <a:spcPct val="150000"/>
              </a:lnSpc>
            </a:pPr>
            <a:r>
              <a:rPr lang="en-US" sz="1600" i="0" dirty="0">
                <a:solidFill>
                  <a:srgbClr val="161616"/>
                </a:solidFill>
                <a:effectLst/>
                <a:latin typeface="Fira Sans Extra Condensed" panose="020B0503050000020004" pitchFamily="34" charset="0"/>
              </a:rPr>
              <a:t>It brings together the best of SQL technologies used in enterprise data warehousing, Spark technologies used for big data, Data Explorer for log and time series analytics, Pipelines for data integration and ETL/ELT, and deep integration with other Azure services such as Power BI, </a:t>
            </a:r>
            <a:r>
              <a:rPr lang="en-US" sz="1600" i="0" dirty="0" err="1">
                <a:solidFill>
                  <a:srgbClr val="161616"/>
                </a:solidFill>
                <a:effectLst/>
                <a:latin typeface="Fira Sans Extra Condensed" panose="020B0503050000020004" pitchFamily="34" charset="0"/>
              </a:rPr>
              <a:t>CosmosDB</a:t>
            </a:r>
            <a:r>
              <a:rPr lang="en-US" sz="1600" i="0" dirty="0">
                <a:solidFill>
                  <a:srgbClr val="161616"/>
                </a:solidFill>
                <a:effectLst/>
                <a:latin typeface="Fira Sans Extra Condensed" panose="020B0503050000020004" pitchFamily="34" charset="0"/>
              </a:rPr>
              <a:t>, and </a:t>
            </a:r>
            <a:r>
              <a:rPr lang="en-US" sz="1600" i="0" dirty="0" err="1">
                <a:solidFill>
                  <a:srgbClr val="161616"/>
                </a:solidFill>
                <a:effectLst/>
                <a:latin typeface="Fira Sans Extra Condensed" panose="020B0503050000020004" pitchFamily="34" charset="0"/>
              </a:rPr>
              <a:t>AzureML</a:t>
            </a:r>
            <a:endParaRPr lang="en-US" sz="1600" i="0" dirty="0">
              <a:solidFill>
                <a:srgbClr val="161616"/>
              </a:solidFill>
              <a:effectLst/>
              <a:latin typeface="Fira Sans Extra Condensed" panose="020B0503050000020004" pitchFamily="34" charset="0"/>
            </a:endParaRPr>
          </a:p>
          <a:p>
            <a:pPr marL="285750" indent="-285750">
              <a:lnSpc>
                <a:spcPct val="150000"/>
              </a:lnSpc>
            </a:pPr>
            <a:r>
              <a:rPr lang="en-US" sz="1600" i="0" dirty="0">
                <a:solidFill>
                  <a:srgbClr val="161616"/>
                </a:solidFill>
                <a:effectLst/>
                <a:latin typeface="Fira Sans Extra Condensed" panose="020B0503050000020004" pitchFamily="34" charset="0"/>
              </a:rPr>
              <a:t>Synapse SQL </a:t>
            </a:r>
            <a:r>
              <a:rPr lang="en-US" sz="1600" b="0" i="0" dirty="0">
                <a:solidFill>
                  <a:srgbClr val="161616"/>
                </a:solidFill>
                <a:effectLst/>
                <a:latin typeface="Fira Sans Extra Condensed" panose="020B0503050000020004" pitchFamily="34" charset="0"/>
              </a:rPr>
              <a:t>- a distributed query system for T-SQL that enables data warehousing and data virtualization scenarios</a:t>
            </a:r>
            <a:r>
              <a:rPr lang="en-US" sz="1600" b="0" dirty="0">
                <a:solidFill>
                  <a:srgbClr val="161616"/>
                </a:solidFill>
                <a:latin typeface="Fira Sans Extra Condensed" panose="020B0503050000020004" pitchFamily="34" charset="0"/>
              </a:rPr>
              <a:t>.</a:t>
            </a:r>
          </a:p>
          <a:p>
            <a:pPr marL="285750" indent="-285750">
              <a:lnSpc>
                <a:spcPct val="100000"/>
              </a:lnSpc>
            </a:pPr>
            <a:endParaRPr lang="en-US" sz="2000" b="0" dirty="0">
              <a:solidFill>
                <a:srgbClr val="161616"/>
              </a:solidFill>
              <a:latin typeface="Fira Sans Extra Condensed" panose="020B0503050000020004" pitchFamily="34" charset="0"/>
            </a:endParaRPr>
          </a:p>
          <a:p>
            <a:pPr marL="285750" indent="-285750">
              <a:lnSpc>
                <a:spcPct val="100000"/>
              </a:lnSpc>
            </a:pPr>
            <a:endParaRPr lang="en-US" sz="2000" i="0" dirty="0">
              <a:solidFill>
                <a:srgbClr val="161616"/>
              </a:solidFill>
              <a:effectLst/>
              <a:latin typeface="Fira Sans Extra Condensed" panose="020B0503050000020004" pitchFamily="34" charset="0"/>
            </a:endParaRPr>
          </a:p>
        </p:txBody>
      </p:sp>
    </p:spTree>
    <p:extLst>
      <p:ext uri="{BB962C8B-B14F-4D97-AF65-F5344CB8AC3E}">
        <p14:creationId xmlns:p14="http://schemas.microsoft.com/office/powerpoint/2010/main" val="387663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3077816" y="4688085"/>
            <a:ext cx="2988366" cy="307777"/>
          </a:xfrm>
          <a:prstGeom prst="rect">
            <a:avLst/>
          </a:prstGeom>
          <a:noFill/>
        </p:spPr>
        <p:txBody>
          <a:bodyPr wrap="square" rtlCol="0">
            <a:spAutoFit/>
          </a:bodyPr>
          <a:lstStyle/>
          <a:p>
            <a:pPr algn="ctr"/>
            <a:r>
              <a:rPr lang="en-US" dirty="0">
                <a:latin typeface="Fira Sans Extra Condensed" panose="020B0503050000020004" pitchFamily="34" charset="0"/>
              </a:rPr>
              <a:t>Create an Azure Synapse Workspace</a:t>
            </a:r>
          </a:p>
        </p:txBody>
      </p:sp>
      <p:pic>
        <p:nvPicPr>
          <p:cNvPr id="5" name="Picture 4" descr="A screenshot of a computer&#10;&#10;Description automatically generated">
            <a:extLst>
              <a:ext uri="{FF2B5EF4-FFF2-40B4-BE49-F238E27FC236}">
                <a16:creationId xmlns:a16="http://schemas.microsoft.com/office/drawing/2014/main" id="{1EABDC9E-398A-C299-F6B0-DF7B0E159FAE}"/>
              </a:ext>
            </a:extLst>
          </p:cNvPr>
          <p:cNvPicPr>
            <a:picLocks noChangeAspect="1"/>
          </p:cNvPicPr>
          <p:nvPr/>
        </p:nvPicPr>
        <p:blipFill>
          <a:blip r:embed="rId2"/>
          <a:stretch>
            <a:fillRect/>
          </a:stretch>
        </p:blipFill>
        <p:spPr>
          <a:xfrm>
            <a:off x="0" y="147638"/>
            <a:ext cx="5570210" cy="295337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00037B8-3ABD-A077-E0B5-DA2D0F06FEDD}"/>
              </a:ext>
            </a:extLst>
          </p:cNvPr>
          <p:cNvPicPr>
            <a:picLocks noChangeAspect="1"/>
          </p:cNvPicPr>
          <p:nvPr/>
        </p:nvPicPr>
        <p:blipFill>
          <a:blip r:embed="rId3"/>
          <a:stretch>
            <a:fillRect/>
          </a:stretch>
        </p:blipFill>
        <p:spPr>
          <a:xfrm>
            <a:off x="3128815" y="1978119"/>
            <a:ext cx="6015185" cy="2709966"/>
          </a:xfrm>
          <a:prstGeom prst="rect">
            <a:avLst/>
          </a:prstGeom>
        </p:spPr>
      </p:pic>
    </p:spTree>
    <p:extLst>
      <p:ext uri="{BB962C8B-B14F-4D97-AF65-F5344CB8AC3E}">
        <p14:creationId xmlns:p14="http://schemas.microsoft.com/office/powerpoint/2010/main" val="199531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3077816" y="4688085"/>
            <a:ext cx="2988366" cy="307777"/>
          </a:xfrm>
          <a:prstGeom prst="rect">
            <a:avLst/>
          </a:prstGeom>
          <a:noFill/>
        </p:spPr>
        <p:txBody>
          <a:bodyPr wrap="square" rtlCol="0">
            <a:spAutoFit/>
          </a:bodyPr>
          <a:lstStyle/>
          <a:p>
            <a:pPr algn="ctr"/>
            <a:r>
              <a:rPr lang="en-US" dirty="0">
                <a:latin typeface="Fira Sans Extra Condensed" panose="020B0503050000020004" pitchFamily="34" charset="0"/>
              </a:rPr>
              <a:t>Azure Synapse SQL</a:t>
            </a:r>
          </a:p>
        </p:txBody>
      </p:sp>
      <p:pic>
        <p:nvPicPr>
          <p:cNvPr id="3" name="Picture 2">
            <a:extLst>
              <a:ext uri="{FF2B5EF4-FFF2-40B4-BE49-F238E27FC236}">
                <a16:creationId xmlns:a16="http://schemas.microsoft.com/office/drawing/2014/main" id="{D1691012-EAD1-6A34-0082-F7EFA57E7811}"/>
              </a:ext>
            </a:extLst>
          </p:cNvPr>
          <p:cNvPicPr>
            <a:picLocks noChangeAspect="1"/>
          </p:cNvPicPr>
          <p:nvPr/>
        </p:nvPicPr>
        <p:blipFill>
          <a:blip r:embed="rId2"/>
          <a:stretch>
            <a:fillRect/>
          </a:stretch>
        </p:blipFill>
        <p:spPr>
          <a:xfrm>
            <a:off x="609293" y="298173"/>
            <a:ext cx="7925411" cy="4214502"/>
          </a:xfrm>
          <a:prstGeom prst="rect">
            <a:avLst/>
          </a:prstGeom>
        </p:spPr>
      </p:pic>
    </p:spTree>
    <p:extLst>
      <p:ext uri="{BB962C8B-B14F-4D97-AF65-F5344CB8AC3E}">
        <p14:creationId xmlns:p14="http://schemas.microsoft.com/office/powerpoint/2010/main" val="56680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3077816" y="4688085"/>
            <a:ext cx="2988366" cy="307777"/>
          </a:xfrm>
          <a:prstGeom prst="rect">
            <a:avLst/>
          </a:prstGeom>
          <a:noFill/>
        </p:spPr>
        <p:txBody>
          <a:bodyPr wrap="square" rtlCol="0">
            <a:spAutoFit/>
          </a:bodyPr>
          <a:lstStyle/>
          <a:p>
            <a:pPr algn="ctr"/>
            <a:r>
              <a:rPr lang="en-US" dirty="0">
                <a:latin typeface="Fira Sans Extra Condensed" panose="020B0503050000020004" pitchFamily="34" charset="0"/>
              </a:rPr>
              <a:t>Views in Synapse</a:t>
            </a:r>
          </a:p>
        </p:txBody>
      </p:sp>
      <p:pic>
        <p:nvPicPr>
          <p:cNvPr id="5" name="Picture 4">
            <a:extLst>
              <a:ext uri="{FF2B5EF4-FFF2-40B4-BE49-F238E27FC236}">
                <a16:creationId xmlns:a16="http://schemas.microsoft.com/office/drawing/2014/main" id="{9241FE56-0613-4AAE-B831-137CEC486B64}"/>
              </a:ext>
            </a:extLst>
          </p:cNvPr>
          <p:cNvPicPr>
            <a:picLocks noChangeAspect="1"/>
          </p:cNvPicPr>
          <p:nvPr/>
        </p:nvPicPr>
        <p:blipFill>
          <a:blip r:embed="rId2"/>
          <a:stretch>
            <a:fillRect/>
          </a:stretch>
        </p:blipFill>
        <p:spPr>
          <a:xfrm>
            <a:off x="712304" y="330580"/>
            <a:ext cx="7719391" cy="4153193"/>
          </a:xfrm>
          <a:prstGeom prst="rect">
            <a:avLst/>
          </a:prstGeom>
        </p:spPr>
      </p:pic>
    </p:spTree>
    <p:extLst>
      <p:ext uri="{BB962C8B-B14F-4D97-AF65-F5344CB8AC3E}">
        <p14:creationId xmlns:p14="http://schemas.microsoft.com/office/powerpoint/2010/main" val="12274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F4-AEE2-1D20-C7BC-D3612AFC7E29}"/>
              </a:ext>
            </a:extLst>
          </p:cNvPr>
          <p:cNvSpPr>
            <a:spLocks noGrp="1"/>
          </p:cNvSpPr>
          <p:nvPr>
            <p:ph type="title"/>
          </p:nvPr>
        </p:nvSpPr>
        <p:spPr>
          <a:xfrm>
            <a:off x="424344" y="453094"/>
            <a:ext cx="8520600" cy="572700"/>
          </a:xfrm>
        </p:spPr>
        <p:txBody>
          <a:bodyPr/>
          <a:lstStyle/>
          <a:p>
            <a:r>
              <a:rPr lang="en-US" dirty="0">
                <a:latin typeface="Fira Sans Extra Condensed" panose="020B0503050000020004" pitchFamily="34" charset="0"/>
              </a:rPr>
              <a:t>Power BI (13/09/2023)</a:t>
            </a:r>
          </a:p>
        </p:txBody>
      </p:sp>
      <p:sp>
        <p:nvSpPr>
          <p:cNvPr id="3" name="Text Placeholder 2">
            <a:extLst>
              <a:ext uri="{FF2B5EF4-FFF2-40B4-BE49-F238E27FC236}">
                <a16:creationId xmlns:a16="http://schemas.microsoft.com/office/drawing/2014/main" id="{62487998-7D10-C709-EEA3-FE07F806B2ED}"/>
              </a:ext>
            </a:extLst>
          </p:cNvPr>
          <p:cNvSpPr>
            <a:spLocks noGrp="1"/>
          </p:cNvSpPr>
          <p:nvPr>
            <p:ph type="body" idx="1"/>
          </p:nvPr>
        </p:nvSpPr>
        <p:spPr/>
        <p:txBody>
          <a:bodyPr/>
          <a:lstStyle/>
          <a:p>
            <a:pPr marL="0" indent="0">
              <a:lnSpc>
                <a:spcPct val="150000"/>
              </a:lnSpc>
              <a:buNone/>
            </a:pPr>
            <a:r>
              <a:rPr lang="en-US" sz="16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Key Learnings:</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Introduction to Power BI</a:t>
            </a:r>
          </a:p>
          <a:p>
            <a:pPr marL="742950" lvl="1" indent="-285750">
              <a:lnSpc>
                <a:spcPct val="100000"/>
              </a:lnSpc>
            </a:pPr>
            <a:r>
              <a:rPr lang="en-US" b="0" i="0" dirty="0">
                <a:solidFill>
                  <a:srgbClr val="161616"/>
                </a:solidFill>
                <a:effectLst/>
                <a:latin typeface="Fira Sans Extra Condensed" panose="020B0503050000020004" pitchFamily="34" charset="0"/>
              </a:rPr>
              <a:t>Power BI is a collection of software services, apps, and connectors that work together to turn sources of data into coherent and interactive insights</a:t>
            </a:r>
            <a:r>
              <a:rPr lang="en-US" sz="1600" b="0" i="0" dirty="0">
                <a:solidFill>
                  <a:srgbClr val="161616"/>
                </a:solidFill>
                <a:effectLst/>
                <a:latin typeface="Fira Sans Extra Condensed" panose="020B0503050000020004" pitchFamily="34" charset="0"/>
              </a:rPr>
              <a:t>.</a:t>
            </a:r>
          </a:p>
          <a:p>
            <a:pPr marL="285750" indent="-285750">
              <a:lnSpc>
                <a:spcPct val="150000"/>
              </a:lnSpc>
            </a:pPr>
            <a:r>
              <a:rPr lang="en-US" sz="1600" dirty="0">
                <a:solidFill>
                  <a:srgbClr val="161616"/>
                </a:solidFill>
                <a:effectLst/>
                <a:latin typeface="Fira Sans Extra Condensed" panose="020B0503050000020004" pitchFamily="34" charset="0"/>
                <a:ea typeface="Calibri" panose="020F0502020204030204" pitchFamily="34" charset="0"/>
                <a:cs typeface="Times New Roman" panose="02020603050405020304" pitchFamily="18" charset="0"/>
              </a:rPr>
              <a:t>Flow of work in Power BI</a:t>
            </a:r>
          </a:p>
          <a:p>
            <a:pPr marL="742950" lvl="1" indent="-285750">
              <a:lnSpc>
                <a:spcPct val="100000"/>
              </a:lnSpc>
            </a:pPr>
            <a:r>
              <a:rPr lang="en-US" dirty="0">
                <a:solidFill>
                  <a:srgbClr val="161616"/>
                </a:solidFill>
                <a:latin typeface="Fira Sans Extra Condensed" panose="020B0503050000020004" pitchFamily="34" charset="0"/>
              </a:rPr>
              <a:t>B</a:t>
            </a:r>
            <a:r>
              <a:rPr lang="en-US" b="0" i="0" dirty="0">
                <a:solidFill>
                  <a:srgbClr val="161616"/>
                </a:solidFill>
                <a:effectLst/>
                <a:latin typeface="Fira Sans Extra Condensed" panose="020B0503050000020004" pitchFamily="34" charset="0"/>
              </a:rPr>
              <a:t>egins by connecting to data sources in Power BI Desktop and building a report, which can then be published from Power BI Desktop to the Power BI service</a:t>
            </a:r>
          </a:p>
          <a:p>
            <a:pPr marL="285750" indent="-285750">
              <a:lnSpc>
                <a:spcPct val="150000"/>
              </a:lnSpc>
            </a:pPr>
            <a:r>
              <a:rPr lang="en-US" dirty="0">
                <a:solidFill>
                  <a:srgbClr val="161616"/>
                </a:solidFill>
                <a:latin typeface="Fira Sans Extra Condensed" panose="020B0503050000020004" pitchFamily="34" charset="0"/>
                <a:ea typeface="Calibri" panose="020F0502020204030204" pitchFamily="34" charset="0"/>
                <a:cs typeface="Times New Roman" panose="02020603050405020304" pitchFamily="18" charset="0"/>
              </a:rPr>
              <a:t>DAX in Power BI</a:t>
            </a:r>
          </a:p>
          <a:p>
            <a:pPr marL="742950" lvl="1" indent="-285750">
              <a:lnSpc>
                <a:spcPct val="100000"/>
              </a:lnSpc>
            </a:pPr>
            <a:r>
              <a:rPr lang="en-US" b="0" i="0" dirty="0">
                <a:solidFill>
                  <a:srgbClr val="161616"/>
                </a:solidFill>
                <a:effectLst/>
                <a:latin typeface="Fira Sans Extra Condensed" panose="020B0503050000020004" pitchFamily="34" charset="0"/>
              </a:rPr>
              <a:t>It is a collection of functions, operators, and constants that can be used in a formula, or expression, to calculate and return one or more values.</a:t>
            </a:r>
            <a:endParaRPr lang="en-US" dirty="0">
              <a:solidFill>
                <a:srgbClr val="161616"/>
              </a:solidFill>
              <a:latin typeface="Fira Sans Extra Condensed"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100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2822713" y="4008783"/>
            <a:ext cx="3505200" cy="307777"/>
          </a:xfrm>
          <a:prstGeom prst="rect">
            <a:avLst/>
          </a:prstGeom>
          <a:noFill/>
        </p:spPr>
        <p:txBody>
          <a:bodyPr wrap="square" rtlCol="0">
            <a:spAutoFit/>
          </a:bodyPr>
          <a:lstStyle/>
          <a:p>
            <a:pPr algn="ctr"/>
            <a:r>
              <a:rPr lang="en-US" dirty="0">
                <a:latin typeface="Fira Sans Extra Condensed" panose="020B0503050000020004" pitchFamily="34" charset="0"/>
              </a:rPr>
              <a:t>Starting up Power BI</a:t>
            </a:r>
          </a:p>
        </p:txBody>
      </p:sp>
      <p:pic>
        <p:nvPicPr>
          <p:cNvPr id="7" name="Picture 6" descr="A screenshot of a computer&#10;&#10;Description automatically generated">
            <a:extLst>
              <a:ext uri="{FF2B5EF4-FFF2-40B4-BE49-F238E27FC236}">
                <a16:creationId xmlns:a16="http://schemas.microsoft.com/office/drawing/2014/main" id="{A1A2C334-9622-6DA8-FA8A-31AB70EB728E}"/>
              </a:ext>
            </a:extLst>
          </p:cNvPr>
          <p:cNvPicPr>
            <a:picLocks noChangeAspect="1"/>
          </p:cNvPicPr>
          <p:nvPr/>
        </p:nvPicPr>
        <p:blipFill>
          <a:blip r:embed="rId2"/>
          <a:stretch>
            <a:fillRect/>
          </a:stretch>
        </p:blipFill>
        <p:spPr>
          <a:xfrm>
            <a:off x="1261901" y="231913"/>
            <a:ext cx="6620197" cy="3723860"/>
          </a:xfrm>
          <a:prstGeom prst="rect">
            <a:avLst/>
          </a:prstGeom>
        </p:spPr>
      </p:pic>
    </p:spTree>
    <p:extLst>
      <p:ext uri="{BB962C8B-B14F-4D97-AF65-F5344CB8AC3E}">
        <p14:creationId xmlns:p14="http://schemas.microsoft.com/office/powerpoint/2010/main" val="249467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F2A1F-2987-5567-74CD-E17D21B5BF56}"/>
              </a:ext>
            </a:extLst>
          </p:cNvPr>
          <p:cNvSpPr txBox="1"/>
          <p:nvPr/>
        </p:nvSpPr>
        <p:spPr>
          <a:xfrm>
            <a:off x="2819400" y="4346657"/>
            <a:ext cx="3505200" cy="307777"/>
          </a:xfrm>
          <a:prstGeom prst="rect">
            <a:avLst/>
          </a:prstGeom>
          <a:noFill/>
        </p:spPr>
        <p:txBody>
          <a:bodyPr wrap="square" rtlCol="0">
            <a:spAutoFit/>
          </a:bodyPr>
          <a:lstStyle/>
          <a:p>
            <a:pPr algn="ctr"/>
            <a:r>
              <a:rPr lang="en-US" dirty="0">
                <a:latin typeface="Fira Sans Extra Condensed" panose="020B0503050000020004" pitchFamily="34" charset="0"/>
              </a:rPr>
              <a:t>Create reports in Power BI</a:t>
            </a:r>
          </a:p>
        </p:txBody>
      </p:sp>
      <p:pic>
        <p:nvPicPr>
          <p:cNvPr id="5" name="Picture 4" descr="A screenshot of a computer&#10;&#10;Description automatically generated">
            <a:extLst>
              <a:ext uri="{FF2B5EF4-FFF2-40B4-BE49-F238E27FC236}">
                <a16:creationId xmlns:a16="http://schemas.microsoft.com/office/drawing/2014/main" id="{F918C056-CE40-0F63-FBC0-F010659EDAEB}"/>
              </a:ext>
            </a:extLst>
          </p:cNvPr>
          <p:cNvPicPr>
            <a:picLocks noChangeAspect="1"/>
          </p:cNvPicPr>
          <p:nvPr/>
        </p:nvPicPr>
        <p:blipFill>
          <a:blip r:embed="rId2"/>
          <a:stretch>
            <a:fillRect/>
          </a:stretch>
        </p:blipFill>
        <p:spPr>
          <a:xfrm>
            <a:off x="1186660" y="636104"/>
            <a:ext cx="6770680" cy="3600450"/>
          </a:xfrm>
          <a:prstGeom prst="rect">
            <a:avLst/>
          </a:prstGeom>
        </p:spPr>
      </p:pic>
    </p:spTree>
    <p:extLst>
      <p:ext uri="{BB962C8B-B14F-4D97-AF65-F5344CB8AC3E}">
        <p14:creationId xmlns:p14="http://schemas.microsoft.com/office/powerpoint/2010/main" val="82535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F4-AEE2-1D20-C7BC-D3612AFC7E29}"/>
              </a:ext>
            </a:extLst>
          </p:cNvPr>
          <p:cNvSpPr>
            <a:spLocks noGrp="1"/>
          </p:cNvSpPr>
          <p:nvPr>
            <p:ph type="title"/>
          </p:nvPr>
        </p:nvSpPr>
        <p:spPr>
          <a:xfrm>
            <a:off x="424344" y="453094"/>
            <a:ext cx="8520600" cy="572700"/>
          </a:xfrm>
        </p:spPr>
        <p:txBody>
          <a:bodyPr/>
          <a:lstStyle/>
          <a:p>
            <a:r>
              <a:rPr lang="en-US" dirty="0">
                <a:latin typeface="Fira Sans Extra Condensed" panose="020B0503050000020004" pitchFamily="34" charset="0"/>
              </a:rPr>
              <a:t>Power BI (14/09/2023)</a:t>
            </a:r>
          </a:p>
        </p:txBody>
      </p:sp>
      <p:sp>
        <p:nvSpPr>
          <p:cNvPr id="3" name="Text Placeholder 2">
            <a:extLst>
              <a:ext uri="{FF2B5EF4-FFF2-40B4-BE49-F238E27FC236}">
                <a16:creationId xmlns:a16="http://schemas.microsoft.com/office/drawing/2014/main" id="{62487998-7D10-C709-EEA3-FE07F806B2ED}"/>
              </a:ext>
            </a:extLst>
          </p:cNvPr>
          <p:cNvSpPr>
            <a:spLocks noGrp="1"/>
          </p:cNvSpPr>
          <p:nvPr>
            <p:ph type="body" idx="1"/>
          </p:nvPr>
        </p:nvSpPr>
        <p:spPr/>
        <p:txBody>
          <a:bodyPr/>
          <a:lstStyle/>
          <a:p>
            <a:pPr marL="0" indent="0">
              <a:lnSpc>
                <a:spcPct val="150000"/>
              </a:lnSpc>
              <a:buNone/>
            </a:pPr>
            <a:r>
              <a:rPr lang="en-US" sz="1600" dirty="0">
                <a:solidFill>
                  <a:schemeClr val="tx1"/>
                </a:solidFill>
                <a:effectLst/>
                <a:latin typeface="Fira Sans Extra Condensed" panose="020B0503050000020004" pitchFamily="34" charset="0"/>
                <a:ea typeface="Calibri" panose="020F0502020204030204" pitchFamily="34" charset="0"/>
                <a:cs typeface="Times New Roman" panose="02020603050405020304" pitchFamily="18" charset="0"/>
              </a:rPr>
              <a:t>Key Learnings:</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Loading datasets from SQL server to Power BI</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Managing relationships among entities in Power BI</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Data Hierarchy</a:t>
            </a:r>
          </a:p>
          <a:p>
            <a:pPr marL="285750" indent="-285750">
              <a:lnSpc>
                <a:spcPct val="150000"/>
              </a:lnSpc>
            </a:pPr>
            <a:r>
              <a:rPr lang="en-US" sz="16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rPr>
              <a:t>Drill Up and Drill Down in Power BI</a:t>
            </a:r>
          </a:p>
          <a:p>
            <a:pPr marL="742950" lvl="1" indent="-285750">
              <a:lnSpc>
                <a:spcPct val="150000"/>
              </a:lnSpc>
            </a:pPr>
            <a:r>
              <a:rPr lang="en-US" b="0" i="0" dirty="0">
                <a:solidFill>
                  <a:srgbClr val="111111"/>
                </a:solidFill>
                <a:effectLst/>
                <a:latin typeface="Fira Sans Extra Condensed" panose="020B0503050000020004" pitchFamily="34" charset="0"/>
              </a:rPr>
              <a:t>Change the visual’s view to one level below or above in the data hierarchy</a:t>
            </a:r>
          </a:p>
          <a:p>
            <a:pPr marL="285750" indent="-285750">
              <a:lnSpc>
                <a:spcPct val="150000"/>
              </a:lnSpc>
            </a:pPr>
            <a:r>
              <a:rPr lang="en-US" dirty="0">
                <a:solidFill>
                  <a:srgbClr val="111111"/>
                </a:solidFill>
                <a:latin typeface="Fira Sans Extra Condensed" panose="020B0503050000020004" pitchFamily="34" charset="0"/>
                <a:ea typeface="Calibri" panose="020F0502020204030204" pitchFamily="34" charset="0"/>
                <a:cs typeface="Times New Roman" panose="02020603050405020304" pitchFamily="18" charset="0"/>
              </a:rPr>
              <a:t>Create roles to manage visualizations of data</a:t>
            </a:r>
            <a:endParaRPr lang="en-US"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5405285"/>
      </p:ext>
    </p:extLst>
  </p:cSld>
  <p:clrMapOvr>
    <a:masterClrMapping/>
  </p:clrMapOvr>
</p:sld>
</file>

<file path=ppt/theme/theme1.xml><?xml version="1.0" encoding="utf-8"?>
<a:theme xmlns:a="http://schemas.openxmlformats.org/drawingml/2006/main" name="Customer Journey Map by Slidesgo">
  <a:themeElements>
    <a:clrScheme name="Simple Light">
      <a:dk1>
        <a:srgbClr val="000000"/>
      </a:dk1>
      <a:lt1>
        <a:srgbClr val="FFFFFF"/>
      </a:lt1>
      <a:dk2>
        <a:srgbClr val="595959"/>
      </a:dk2>
      <a:lt2>
        <a:srgbClr val="EEEEEE"/>
      </a:lt2>
      <a:accent1>
        <a:srgbClr val="FFCE7D"/>
      </a:accent1>
      <a:accent2>
        <a:srgbClr val="FFB174"/>
      </a:accent2>
      <a:accent3>
        <a:srgbClr val="FF6666"/>
      </a:accent3>
      <a:accent4>
        <a:srgbClr val="C9274F"/>
      </a:accent4>
      <a:accent5>
        <a:srgbClr val="651428"/>
      </a:accent5>
      <a:accent6>
        <a:srgbClr val="EEEEE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1353</TotalTime>
  <Words>337</Words>
  <Application>Microsoft Office PowerPoint</Application>
  <PresentationFormat>On-screen Show (16:9)</PresentationFormat>
  <Paragraphs>43</Paragraphs>
  <Slides>15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Fira Sans Extra Condensed</vt:lpstr>
      <vt:lpstr>Proxima Nova</vt:lpstr>
      <vt:lpstr>Proxima Nova Semibold</vt:lpstr>
      <vt:lpstr>Customer Journey Map by Slidesgo</vt:lpstr>
      <vt:lpstr>Slidesgo Final Pages</vt:lpstr>
      <vt:lpstr>PowerPoint Presentation</vt:lpstr>
      <vt:lpstr>Azure Synapse Analytics (19/09/2023)</vt:lpstr>
      <vt:lpstr>PowerPoint Presentation</vt:lpstr>
      <vt:lpstr>PowerPoint Presentation</vt:lpstr>
      <vt:lpstr>PowerPoint Presentation</vt:lpstr>
      <vt:lpstr>Power BI (13/09/2023)</vt:lpstr>
      <vt:lpstr>PowerPoint Presentation</vt:lpstr>
      <vt:lpstr>PowerPoint Presentation</vt:lpstr>
      <vt:lpstr>Power BI (14/09/2023)</vt:lpstr>
      <vt:lpstr>PowerPoint Presentation</vt:lpstr>
      <vt:lpstr>PowerPoint Presentation</vt:lpstr>
      <vt:lpstr>PowerPoint Presentation</vt:lpstr>
      <vt:lpstr>Python (15/09/2023)</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Deepthi SBOBNG-PTIY/FBE</dc:creator>
  <cp:lastModifiedBy>Peter, Deepthi SBOBNG-PTIY/FBE</cp:lastModifiedBy>
  <cp:revision>7</cp:revision>
  <dcterms:modified xsi:type="dcterms:W3CDTF">2023-09-15T06:53:20Z</dcterms:modified>
</cp:coreProperties>
</file>