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91" r:id="rId4"/>
    <p:sldId id="304" r:id="rId5"/>
    <p:sldId id="326" r:id="rId6"/>
    <p:sldId id="328" r:id="rId7"/>
    <p:sldId id="308" r:id="rId8"/>
    <p:sldId id="309" r:id="rId9"/>
    <p:sldId id="310" r:id="rId10"/>
    <p:sldId id="327" r:id="rId11"/>
    <p:sldId id="311" r:id="rId12"/>
    <p:sldId id="312" r:id="rId13"/>
    <p:sldId id="324" r:id="rId14"/>
    <p:sldId id="314" r:id="rId15"/>
    <p:sldId id="28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B4298-900A-4BC1-A411-4367CF2A1DB1}" v="13" dt="2023-09-22T09:45:28.159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582" autoAdjust="0"/>
  </p:normalViewPr>
  <p:slideViewPr>
    <p:cSldViewPr snapToGrid="0">
      <p:cViewPr varScale="1">
        <p:scale>
          <a:sx n="96" d="100"/>
          <a:sy n="96" d="100"/>
        </p:scale>
        <p:origin x="436" y="5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9DBB4298-900A-4BC1-A411-4367CF2A1DB1}"/>
    <pc:docChg chg="undo custSel addSld delSld modSld sldOrd">
      <pc:chgData name="Peter, Deepthi SBOBNG-PTIY/FBE" userId="6f1c6915-4437-40e9-9109-c615c40f4819" providerId="ADAL" clId="{9DBB4298-900A-4BC1-A411-4367CF2A1DB1}" dt="2023-09-22T09:46:49.589" v="848" actId="2696"/>
      <pc:docMkLst>
        <pc:docMk/>
      </pc:docMkLst>
      <pc:sldChg chg="modSp mod">
        <pc:chgData name="Peter, Deepthi SBOBNG-PTIY/FBE" userId="6f1c6915-4437-40e9-9109-c615c40f4819" providerId="ADAL" clId="{9DBB4298-900A-4BC1-A411-4367CF2A1DB1}" dt="2023-09-20T04:27:17.652" v="168" actId="255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9DBB4298-900A-4BC1-A411-4367CF2A1DB1}" dt="2023-09-19T04:39:15.826" v="28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9DBB4298-900A-4BC1-A411-4367CF2A1DB1}" dt="2023-09-20T04:27:17.652" v="168" actId="255"/>
          <ac:spMkLst>
            <pc:docMk/>
            <pc:sldMk cId="3876639734" sldId="291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9DBB4298-900A-4BC1-A411-4367CF2A1DB1}" dt="2023-09-22T04:15:15.901" v="583" actId="1076"/>
        <pc:sldMkLst>
          <pc:docMk/>
          <pc:sldMk cId="1995312450" sldId="304"/>
        </pc:sldMkLst>
        <pc:spChg chg="del mod">
          <ac:chgData name="Peter, Deepthi SBOBNG-PTIY/FBE" userId="6f1c6915-4437-40e9-9109-c615c40f4819" providerId="ADAL" clId="{9DBB4298-900A-4BC1-A411-4367CF2A1DB1}" dt="2023-09-19T06:58:51.165" v="97"/>
          <ac:spMkLst>
            <pc:docMk/>
            <pc:sldMk cId="1995312450" sldId="304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9DBB4298-900A-4BC1-A411-4367CF2A1DB1}" dt="2023-09-22T04:15:15.901" v="583" actId="1076"/>
          <ac:picMkLst>
            <pc:docMk/>
            <pc:sldMk cId="1995312450" sldId="304"/>
            <ac:picMk id="3" creationId="{DF889FDA-40AB-ECE9-210C-F69D2EF870F3}"/>
          </ac:picMkLst>
        </pc:picChg>
        <pc:picChg chg="del mod">
          <ac:chgData name="Peter, Deepthi SBOBNG-PTIY/FBE" userId="6f1c6915-4437-40e9-9109-c615c40f4819" providerId="ADAL" clId="{9DBB4298-900A-4BC1-A411-4367CF2A1DB1}" dt="2023-09-19T04:40:45.001" v="87" actId="478"/>
          <ac:picMkLst>
            <pc:docMk/>
            <pc:sldMk cId="1995312450" sldId="304"/>
            <ac:picMk id="5" creationId="{1EABDC9E-398A-C299-F6B0-DF7B0E159FAE}"/>
          </ac:picMkLst>
        </pc:picChg>
        <pc:picChg chg="del">
          <ac:chgData name="Peter, Deepthi SBOBNG-PTIY/FBE" userId="6f1c6915-4437-40e9-9109-c615c40f4819" providerId="ADAL" clId="{9DBB4298-900A-4BC1-A411-4367CF2A1DB1}" dt="2023-09-19T04:40:46.782" v="88" actId="478"/>
          <ac:picMkLst>
            <pc:docMk/>
            <pc:sldMk cId="1995312450" sldId="304"/>
            <ac:picMk id="7" creationId="{000037B8-3ABD-A077-E0B5-DA2D0F06FEDD}"/>
          </ac:picMkLst>
        </pc:picChg>
      </pc:sldChg>
      <pc:sldChg chg="modSp mod">
        <pc:chgData name="Peter, Deepthi SBOBNG-PTIY/FBE" userId="6f1c6915-4437-40e9-9109-c615c40f4819" providerId="ADAL" clId="{9DBB4298-900A-4BC1-A411-4367CF2A1DB1}" dt="2023-09-22T04:03:47.006" v="359" actId="2711"/>
        <pc:sldMkLst>
          <pc:docMk/>
          <pc:sldMk cId="2451006900" sldId="308"/>
        </pc:sldMkLst>
        <pc:spChg chg="mod">
          <ac:chgData name="Peter, Deepthi SBOBNG-PTIY/FBE" userId="6f1c6915-4437-40e9-9109-c615c40f4819" providerId="ADAL" clId="{9DBB4298-900A-4BC1-A411-4367CF2A1DB1}" dt="2023-09-22T03:57:27.286" v="301" actId="20577"/>
          <ac:spMkLst>
            <pc:docMk/>
            <pc:sldMk cId="2451006900" sldId="308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9DBB4298-900A-4BC1-A411-4367CF2A1DB1}" dt="2023-09-22T04:03:47.006" v="359" actId="2711"/>
          <ac:spMkLst>
            <pc:docMk/>
            <pc:sldMk cId="2451006900" sldId="308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9DBB4298-900A-4BC1-A411-4367CF2A1DB1}" dt="2023-09-22T04:04:32.240" v="410" actId="20577"/>
        <pc:sldMkLst>
          <pc:docMk/>
          <pc:sldMk cId="2494672162" sldId="309"/>
        </pc:sldMkLst>
        <pc:spChg chg="mod">
          <ac:chgData name="Peter, Deepthi SBOBNG-PTIY/FBE" userId="6f1c6915-4437-40e9-9109-c615c40f4819" providerId="ADAL" clId="{9DBB4298-900A-4BC1-A411-4367CF2A1DB1}" dt="2023-09-22T04:04:32.240" v="410" actId="20577"/>
          <ac:spMkLst>
            <pc:docMk/>
            <pc:sldMk cId="2494672162" sldId="309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9DBB4298-900A-4BC1-A411-4367CF2A1DB1}" dt="2023-09-22T04:04:18.187" v="366" actId="1076"/>
          <ac:picMkLst>
            <pc:docMk/>
            <pc:sldMk cId="2494672162" sldId="309"/>
            <ac:picMk id="3" creationId="{51819C36-7A44-54FB-D988-B265EC361F5F}"/>
          </ac:picMkLst>
        </pc:picChg>
        <pc:picChg chg="del mod">
          <ac:chgData name="Peter, Deepthi SBOBNG-PTIY/FBE" userId="6f1c6915-4437-40e9-9109-c615c40f4819" providerId="ADAL" clId="{9DBB4298-900A-4BC1-A411-4367CF2A1DB1}" dt="2023-09-22T04:04:06.528" v="361" actId="478"/>
          <ac:picMkLst>
            <pc:docMk/>
            <pc:sldMk cId="2494672162" sldId="309"/>
            <ac:picMk id="7" creationId="{A1A2C334-9622-6DA8-FA8A-31AB70EB728E}"/>
          </ac:picMkLst>
        </pc:picChg>
      </pc:sldChg>
      <pc:sldChg chg="addSp delSp modSp mod">
        <pc:chgData name="Peter, Deepthi SBOBNG-PTIY/FBE" userId="6f1c6915-4437-40e9-9109-c615c40f4819" providerId="ADAL" clId="{9DBB4298-900A-4BC1-A411-4367CF2A1DB1}" dt="2023-09-22T04:06:42.551" v="478" actId="1076"/>
        <pc:sldMkLst>
          <pc:docMk/>
          <pc:sldMk cId="825355200" sldId="310"/>
        </pc:sldMkLst>
        <pc:spChg chg="mod">
          <ac:chgData name="Peter, Deepthi SBOBNG-PTIY/FBE" userId="6f1c6915-4437-40e9-9109-c615c40f4819" providerId="ADAL" clId="{9DBB4298-900A-4BC1-A411-4367CF2A1DB1}" dt="2023-09-22T04:06:39.913" v="477" actId="20577"/>
          <ac:spMkLst>
            <pc:docMk/>
            <pc:sldMk cId="825355200" sldId="310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9DBB4298-900A-4BC1-A411-4367CF2A1DB1}" dt="2023-09-22T04:06:42.551" v="478" actId="1076"/>
          <ac:picMkLst>
            <pc:docMk/>
            <pc:sldMk cId="825355200" sldId="310"/>
            <ac:picMk id="3" creationId="{B4623D00-D753-A236-0C3D-EFE39161803E}"/>
          </ac:picMkLst>
        </pc:picChg>
        <pc:picChg chg="del">
          <ac:chgData name="Peter, Deepthi SBOBNG-PTIY/FBE" userId="6f1c6915-4437-40e9-9109-c615c40f4819" providerId="ADAL" clId="{9DBB4298-900A-4BC1-A411-4367CF2A1DB1}" dt="2023-09-22T04:05:38.452" v="413" actId="478"/>
          <ac:picMkLst>
            <pc:docMk/>
            <pc:sldMk cId="825355200" sldId="310"/>
            <ac:picMk id="5" creationId="{F918C056-CE40-0F63-FBC0-F010659EDAEB}"/>
          </ac:picMkLst>
        </pc:picChg>
      </pc:sldChg>
      <pc:sldChg chg="modSp mod">
        <pc:chgData name="Peter, Deepthi SBOBNG-PTIY/FBE" userId="6f1c6915-4437-40e9-9109-c615c40f4819" providerId="ADAL" clId="{9DBB4298-900A-4BC1-A411-4367CF2A1DB1}" dt="2023-09-22T09:42:52.071" v="719" actId="20577"/>
        <pc:sldMkLst>
          <pc:docMk/>
          <pc:sldMk cId="1085405285" sldId="311"/>
        </pc:sldMkLst>
        <pc:spChg chg="mod">
          <ac:chgData name="Peter, Deepthi SBOBNG-PTIY/FBE" userId="6f1c6915-4437-40e9-9109-c615c40f4819" providerId="ADAL" clId="{9DBB4298-900A-4BC1-A411-4367CF2A1DB1}" dt="2023-09-22T04:14:33.390" v="581" actId="20577"/>
          <ac:spMkLst>
            <pc:docMk/>
            <pc:sldMk cId="1085405285" sldId="31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9DBB4298-900A-4BC1-A411-4367CF2A1DB1}" dt="2023-09-22T09:42:52.071" v="719" actId="20577"/>
          <ac:spMkLst>
            <pc:docMk/>
            <pc:sldMk cId="1085405285" sldId="311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9DBB4298-900A-4BC1-A411-4367CF2A1DB1}" dt="2023-09-22T09:44:02.035" v="768" actId="20577"/>
        <pc:sldMkLst>
          <pc:docMk/>
          <pc:sldMk cId="192480774" sldId="312"/>
        </pc:sldMkLst>
        <pc:spChg chg="mod">
          <ac:chgData name="Peter, Deepthi SBOBNG-PTIY/FBE" userId="6f1c6915-4437-40e9-9109-c615c40f4819" providerId="ADAL" clId="{9DBB4298-900A-4BC1-A411-4367CF2A1DB1}" dt="2023-09-22T09:44:02.035" v="768" actId="20577"/>
          <ac:spMkLst>
            <pc:docMk/>
            <pc:sldMk cId="192480774" sldId="312"/>
            <ac:spMk id="4" creationId="{0F3F2A1F-2987-5567-74CD-E17D21B5BF56}"/>
          </ac:spMkLst>
        </pc:spChg>
        <pc:picChg chg="del mod">
          <ac:chgData name="Peter, Deepthi SBOBNG-PTIY/FBE" userId="6f1c6915-4437-40e9-9109-c615c40f4819" providerId="ADAL" clId="{9DBB4298-900A-4BC1-A411-4367CF2A1DB1}" dt="2023-09-22T09:42:59.589" v="721" actId="478"/>
          <ac:picMkLst>
            <pc:docMk/>
            <pc:sldMk cId="192480774" sldId="312"/>
            <ac:picMk id="3" creationId="{8CD4D039-BF81-371F-517B-390396FF7FD9}"/>
          </ac:picMkLst>
        </pc:picChg>
        <pc:picChg chg="add mod">
          <ac:chgData name="Peter, Deepthi SBOBNG-PTIY/FBE" userId="6f1c6915-4437-40e9-9109-c615c40f4819" providerId="ADAL" clId="{9DBB4298-900A-4BC1-A411-4367CF2A1DB1}" dt="2023-09-22T09:43:30.713" v="726" actId="1076"/>
          <ac:picMkLst>
            <pc:docMk/>
            <pc:sldMk cId="192480774" sldId="312"/>
            <ac:picMk id="5" creationId="{DC42C20B-9F29-E84A-C706-5CBAE920DEE2}"/>
          </ac:picMkLst>
        </pc:picChg>
      </pc:sldChg>
      <pc:sldChg chg="del">
        <pc:chgData name="Peter, Deepthi SBOBNG-PTIY/FBE" userId="6f1c6915-4437-40e9-9109-c615c40f4819" providerId="ADAL" clId="{9DBB4298-900A-4BC1-A411-4367CF2A1DB1}" dt="2023-09-22T09:44:48.732" v="812" actId="47"/>
        <pc:sldMkLst>
          <pc:docMk/>
          <pc:sldMk cId="3492026342" sldId="313"/>
        </pc:sldMkLst>
      </pc:sldChg>
      <pc:sldChg chg="addSp delSp modSp mod">
        <pc:chgData name="Peter, Deepthi SBOBNG-PTIY/FBE" userId="6f1c6915-4437-40e9-9109-c615c40f4819" providerId="ADAL" clId="{9DBB4298-900A-4BC1-A411-4367CF2A1DB1}" dt="2023-09-22T09:46:24.902" v="846" actId="2711"/>
        <pc:sldMkLst>
          <pc:docMk/>
          <pc:sldMk cId="94700275" sldId="314"/>
        </pc:sldMkLst>
        <pc:spChg chg="add mod">
          <ac:chgData name="Peter, Deepthi SBOBNG-PTIY/FBE" userId="6f1c6915-4437-40e9-9109-c615c40f4819" providerId="ADAL" clId="{9DBB4298-900A-4BC1-A411-4367CF2A1DB1}" dt="2023-09-22T09:46:24.902" v="846" actId="2711"/>
          <ac:spMkLst>
            <pc:docMk/>
            <pc:sldMk cId="94700275" sldId="314"/>
            <ac:spMk id="4" creationId="{33F59CCF-C68F-F539-DAB7-152A9A905E0B}"/>
          </ac:spMkLst>
        </pc:spChg>
        <pc:picChg chg="add mod">
          <ac:chgData name="Peter, Deepthi SBOBNG-PTIY/FBE" userId="6f1c6915-4437-40e9-9109-c615c40f4819" providerId="ADAL" clId="{9DBB4298-900A-4BC1-A411-4367CF2A1DB1}" dt="2023-09-22T09:45:17.037" v="819" actId="1076"/>
          <ac:picMkLst>
            <pc:docMk/>
            <pc:sldMk cId="94700275" sldId="314"/>
            <ac:picMk id="3" creationId="{CF319E15-D60D-B3D7-2063-02DF1914B30E}"/>
          </ac:picMkLst>
        </pc:picChg>
        <pc:picChg chg="del mod">
          <ac:chgData name="Peter, Deepthi SBOBNG-PTIY/FBE" userId="6f1c6915-4437-40e9-9109-c615c40f4819" providerId="ADAL" clId="{9DBB4298-900A-4BC1-A411-4367CF2A1DB1}" dt="2023-09-22T09:44:51.809" v="814" actId="478"/>
          <ac:picMkLst>
            <pc:docMk/>
            <pc:sldMk cId="94700275" sldId="314"/>
            <ac:picMk id="5" creationId="{32A91517-2095-C216-8A1A-5D9FC8AE2982}"/>
          </ac:picMkLst>
        </pc:picChg>
      </pc:sldChg>
      <pc:sldChg chg="del">
        <pc:chgData name="Peter, Deepthi SBOBNG-PTIY/FBE" userId="6f1c6915-4437-40e9-9109-c615c40f4819" providerId="ADAL" clId="{9DBB4298-900A-4BC1-A411-4367CF2A1DB1}" dt="2023-09-22T03:57:11.629" v="283" actId="47"/>
        <pc:sldMkLst>
          <pc:docMk/>
          <pc:sldMk cId="566804886" sldId="322"/>
        </pc:sldMkLst>
      </pc:sldChg>
      <pc:sldChg chg="del">
        <pc:chgData name="Peter, Deepthi SBOBNG-PTIY/FBE" userId="6f1c6915-4437-40e9-9109-c615c40f4819" providerId="ADAL" clId="{9DBB4298-900A-4BC1-A411-4367CF2A1DB1}" dt="2023-09-22T03:57:12.784" v="284" actId="47"/>
        <pc:sldMkLst>
          <pc:docMk/>
          <pc:sldMk cId="1227417185" sldId="323"/>
        </pc:sldMkLst>
      </pc:sldChg>
      <pc:sldChg chg="addSp delSp modSp mod">
        <pc:chgData name="Peter, Deepthi SBOBNG-PTIY/FBE" userId="6f1c6915-4437-40e9-9109-c615c40f4819" providerId="ADAL" clId="{9DBB4298-900A-4BC1-A411-4367CF2A1DB1}" dt="2023-09-22T09:44:43.127" v="811" actId="20577"/>
        <pc:sldMkLst>
          <pc:docMk/>
          <pc:sldMk cId="3061156737" sldId="324"/>
        </pc:sldMkLst>
        <pc:spChg chg="mod">
          <ac:chgData name="Peter, Deepthi SBOBNG-PTIY/FBE" userId="6f1c6915-4437-40e9-9109-c615c40f4819" providerId="ADAL" clId="{9DBB4298-900A-4BC1-A411-4367CF2A1DB1}" dt="2023-09-22T09:44:43.127" v="811" actId="20577"/>
          <ac:spMkLst>
            <pc:docMk/>
            <pc:sldMk cId="3061156737" sldId="324"/>
            <ac:spMk id="4" creationId="{0F3F2A1F-2987-5567-74CD-E17D21B5BF56}"/>
          </ac:spMkLst>
        </pc:spChg>
        <pc:picChg chg="add mod">
          <ac:chgData name="Peter, Deepthi SBOBNG-PTIY/FBE" userId="6f1c6915-4437-40e9-9109-c615c40f4819" providerId="ADAL" clId="{9DBB4298-900A-4BC1-A411-4367CF2A1DB1}" dt="2023-09-22T09:44:23.196" v="775" actId="1076"/>
          <ac:picMkLst>
            <pc:docMk/>
            <pc:sldMk cId="3061156737" sldId="324"/>
            <ac:picMk id="3" creationId="{B5D7B0D6-89B5-00E5-6AD6-15DF16CA717D}"/>
          </ac:picMkLst>
        </pc:picChg>
        <pc:picChg chg="del mod">
          <ac:chgData name="Peter, Deepthi SBOBNG-PTIY/FBE" userId="6f1c6915-4437-40e9-9109-c615c40f4819" providerId="ADAL" clId="{9DBB4298-900A-4BC1-A411-4367CF2A1DB1}" dt="2023-09-22T09:44:08.291" v="770" actId="478"/>
          <ac:picMkLst>
            <pc:docMk/>
            <pc:sldMk cId="3061156737" sldId="324"/>
            <ac:picMk id="5" creationId="{30D85EE8-2FB8-E43A-6AA9-22E16F30E7F0}"/>
          </ac:picMkLst>
        </pc:picChg>
      </pc:sldChg>
      <pc:sldChg chg="modSp del mod">
        <pc:chgData name="Peter, Deepthi SBOBNG-PTIY/FBE" userId="6f1c6915-4437-40e9-9109-c615c40f4819" providerId="ADAL" clId="{9DBB4298-900A-4BC1-A411-4367CF2A1DB1}" dt="2023-09-22T09:46:49.589" v="848" actId="2696"/>
        <pc:sldMkLst>
          <pc:docMk/>
          <pc:sldMk cId="100771222" sldId="325"/>
        </pc:sldMkLst>
        <pc:picChg chg="mod">
          <ac:chgData name="Peter, Deepthi SBOBNG-PTIY/FBE" userId="6f1c6915-4437-40e9-9109-c615c40f4819" providerId="ADAL" clId="{9DBB4298-900A-4BC1-A411-4367CF2A1DB1}" dt="2023-09-22T09:46:41.456" v="847" actId="1076"/>
          <ac:picMkLst>
            <pc:docMk/>
            <pc:sldMk cId="100771222" sldId="325"/>
            <ac:picMk id="3" creationId="{1F08AFF5-0743-0649-BA78-968E78BE16FD}"/>
          </ac:picMkLst>
        </pc:picChg>
      </pc:sldChg>
      <pc:sldChg chg="modSp add mod ord">
        <pc:chgData name="Peter, Deepthi SBOBNG-PTIY/FBE" userId="6f1c6915-4437-40e9-9109-c615c40f4819" providerId="ADAL" clId="{9DBB4298-900A-4BC1-A411-4367CF2A1DB1}" dt="2023-09-22T03:52:28.063" v="235" actId="6549"/>
        <pc:sldMkLst>
          <pc:docMk/>
          <pc:sldMk cId="132604649" sldId="326"/>
        </pc:sldMkLst>
        <pc:spChg chg="mod">
          <ac:chgData name="Peter, Deepthi SBOBNG-PTIY/FBE" userId="6f1c6915-4437-40e9-9109-c615c40f4819" providerId="ADAL" clId="{9DBB4298-900A-4BC1-A411-4367CF2A1DB1}" dt="2023-09-20T04:26:52.676" v="147" actId="20577"/>
          <ac:spMkLst>
            <pc:docMk/>
            <pc:sldMk cId="132604649" sldId="326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9DBB4298-900A-4BC1-A411-4367CF2A1DB1}" dt="2023-09-22T03:52:28.063" v="235" actId="6549"/>
          <ac:spMkLst>
            <pc:docMk/>
            <pc:sldMk cId="132604649" sldId="326"/>
            <ac:spMk id="3" creationId="{62487998-7D10-C709-EEA3-FE07F806B2ED}"/>
          </ac:spMkLst>
        </pc:spChg>
      </pc:sldChg>
      <pc:sldChg chg="addSp delSp modSp add mod ord">
        <pc:chgData name="Peter, Deepthi SBOBNG-PTIY/FBE" userId="6f1c6915-4437-40e9-9109-c615c40f4819" providerId="ADAL" clId="{9DBB4298-900A-4BC1-A411-4367CF2A1DB1}" dt="2023-09-22T04:13:26.733" v="564" actId="1076"/>
        <pc:sldMkLst>
          <pc:docMk/>
          <pc:sldMk cId="210033844" sldId="327"/>
        </pc:sldMkLst>
        <pc:spChg chg="add del mod">
          <ac:chgData name="Peter, Deepthi SBOBNG-PTIY/FBE" userId="6f1c6915-4437-40e9-9109-c615c40f4819" providerId="ADAL" clId="{9DBB4298-900A-4BC1-A411-4367CF2A1DB1}" dt="2023-09-22T04:10:21.195" v="486" actId="478"/>
          <ac:spMkLst>
            <pc:docMk/>
            <pc:sldMk cId="210033844" sldId="327"/>
            <ac:spMk id="2" creationId="{56AF7FC9-3A79-DCA1-2248-E0F6278391D7}"/>
          </ac:spMkLst>
        </pc:spChg>
        <pc:spChg chg="add mod">
          <ac:chgData name="Peter, Deepthi SBOBNG-PTIY/FBE" userId="6f1c6915-4437-40e9-9109-c615c40f4819" providerId="ADAL" clId="{9DBB4298-900A-4BC1-A411-4367CF2A1DB1}" dt="2023-09-22T04:13:26.733" v="564" actId="1076"/>
          <ac:spMkLst>
            <pc:docMk/>
            <pc:sldMk cId="210033844" sldId="327"/>
            <ac:spMk id="6" creationId="{894EA13B-DFC1-23BC-ED7A-63615563EB97}"/>
          </ac:spMkLst>
        </pc:spChg>
        <pc:picChg chg="del mod">
          <ac:chgData name="Peter, Deepthi SBOBNG-PTIY/FBE" userId="6f1c6915-4437-40e9-9109-c615c40f4819" providerId="ADAL" clId="{9DBB4298-900A-4BC1-A411-4367CF2A1DB1}" dt="2023-09-20T04:35:15.957" v="173" actId="478"/>
          <ac:picMkLst>
            <pc:docMk/>
            <pc:sldMk cId="210033844" sldId="327"/>
            <ac:picMk id="3" creationId="{DF889FDA-40AB-ECE9-210C-F69D2EF870F3}"/>
          </ac:picMkLst>
        </pc:picChg>
        <pc:picChg chg="add del mod">
          <ac:chgData name="Peter, Deepthi SBOBNG-PTIY/FBE" userId="6f1c6915-4437-40e9-9109-c615c40f4819" providerId="ADAL" clId="{9DBB4298-900A-4BC1-A411-4367CF2A1DB1}" dt="2023-09-22T04:07:26.288" v="480" actId="478"/>
          <ac:picMkLst>
            <pc:docMk/>
            <pc:sldMk cId="210033844" sldId="327"/>
            <ac:picMk id="4" creationId="{0061CDC6-B577-5B6D-710D-81C41924E507}"/>
          </ac:picMkLst>
        </pc:picChg>
        <pc:picChg chg="add mod modCrop">
          <ac:chgData name="Peter, Deepthi SBOBNG-PTIY/FBE" userId="6f1c6915-4437-40e9-9109-c615c40f4819" providerId="ADAL" clId="{9DBB4298-900A-4BC1-A411-4367CF2A1DB1}" dt="2023-09-22T04:12:29.012" v="523" actId="1076"/>
          <ac:picMkLst>
            <pc:docMk/>
            <pc:sldMk cId="210033844" sldId="327"/>
            <ac:picMk id="5" creationId="{DA1B68D2-C77B-271C-D883-D27926B3228B}"/>
          </ac:picMkLst>
        </pc:picChg>
        <pc:picChg chg="add mod">
          <ac:chgData name="Peter, Deepthi SBOBNG-PTIY/FBE" userId="6f1c6915-4437-40e9-9109-c615c40f4819" providerId="ADAL" clId="{9DBB4298-900A-4BC1-A411-4367CF2A1DB1}" dt="2023-09-22T04:11:26.700" v="518" actId="14100"/>
          <ac:picMkLst>
            <pc:docMk/>
            <pc:sldMk cId="210033844" sldId="327"/>
            <ac:picMk id="8" creationId="{EF1A0D1C-02D5-CFC2-787F-091BEE691FFF}"/>
          </ac:picMkLst>
        </pc:picChg>
      </pc:sldChg>
      <pc:sldChg chg="addSp delSp modSp add mod">
        <pc:chgData name="Peter, Deepthi SBOBNG-PTIY/FBE" userId="6f1c6915-4437-40e9-9109-c615c40f4819" providerId="ADAL" clId="{9DBB4298-900A-4BC1-A411-4367CF2A1DB1}" dt="2023-09-22T03:56:26.723" v="278" actId="1076"/>
        <pc:sldMkLst>
          <pc:docMk/>
          <pc:sldMk cId="4276641629" sldId="328"/>
        </pc:sldMkLst>
        <pc:spChg chg="add del mod">
          <ac:chgData name="Peter, Deepthi SBOBNG-PTIY/FBE" userId="6f1c6915-4437-40e9-9109-c615c40f4819" providerId="ADAL" clId="{9DBB4298-900A-4BC1-A411-4367CF2A1DB1}" dt="2023-09-22T03:56:18.287" v="276"/>
          <ac:spMkLst>
            <pc:docMk/>
            <pc:sldMk cId="4276641629" sldId="328"/>
            <ac:spMk id="2" creationId="{B89B5006-EB31-F6A9-4163-9F1029171310}"/>
          </ac:spMkLst>
        </pc:spChg>
        <pc:spChg chg="add mod">
          <ac:chgData name="Peter, Deepthi SBOBNG-PTIY/FBE" userId="6f1c6915-4437-40e9-9109-c615c40f4819" providerId="ADAL" clId="{9DBB4298-900A-4BC1-A411-4367CF2A1DB1}" dt="2023-09-22T03:56:24.235" v="277" actId="1076"/>
          <ac:spMkLst>
            <pc:docMk/>
            <pc:sldMk cId="4276641629" sldId="328"/>
            <ac:spMk id="3" creationId="{6E511688-BA82-EB8C-6324-CB8F168DF0F1}"/>
          </ac:spMkLst>
        </pc:spChg>
        <pc:picChg chg="mod">
          <ac:chgData name="Peter, Deepthi SBOBNG-PTIY/FBE" userId="6f1c6915-4437-40e9-9109-c615c40f4819" providerId="ADAL" clId="{9DBB4298-900A-4BC1-A411-4367CF2A1DB1}" dt="2023-09-22T03:56:26.723" v="278" actId="1076"/>
          <ac:picMkLst>
            <pc:docMk/>
            <pc:sldMk cId="4276641629" sldId="328"/>
            <ac:picMk id="4" creationId="{0061CDC6-B577-5B6D-710D-81C41924E5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r>
              <a:rPr lang="en-US" dirty="0">
                <a:latin typeface="Fira Sans Extra Condensed" panose="020B0503050000020004" pitchFamily="34" charset="0"/>
              </a:rPr>
              <a:t> (22/09/2023)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Spark-submit - </a:t>
            </a:r>
            <a:r>
              <a:rPr lang="en-US" sz="1600" b="0" i="0" dirty="0">
                <a:solidFill>
                  <a:srgbClr val="666666"/>
                </a:solidFill>
                <a:effectLst/>
                <a:latin typeface="DM Sans" pitchFamily="2" charset="0"/>
              </a:rPr>
              <a:t>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used to launch applications on a cluster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 program using python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Parquet and Orc files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SQL queries through Spark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Caching in Spark</a:t>
            </a:r>
          </a:p>
        </p:txBody>
      </p:sp>
    </p:spTree>
    <p:extLst>
      <p:ext uri="{BB962C8B-B14F-4D97-AF65-F5344CB8AC3E}">
        <p14:creationId xmlns:p14="http://schemas.microsoft.com/office/powerpoint/2010/main" val="10854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4479179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Run SQL queries using </a:t>
            </a:r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endParaRPr lang="en-US" dirty="0">
              <a:latin typeface="Fira Sans Extra Condensed" panose="020B05030500000200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42C20B-9F29-E84A-C706-5CBAE920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59" y="157568"/>
            <a:ext cx="5415082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399" y="4433048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wordcount.py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D7B0D6-89B5-00E5-6AD6-15DF16CA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3" y="710452"/>
            <a:ext cx="8204213" cy="35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319E15-D60D-B3D7-2063-02DF1914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8" y="295499"/>
            <a:ext cx="6766224" cy="3960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59CCF-C68F-F539-DAB7-152A9A905E0B}"/>
              </a:ext>
            </a:extLst>
          </p:cNvPr>
          <p:cNvSpPr txBox="1"/>
          <p:nvPr/>
        </p:nvSpPr>
        <p:spPr>
          <a:xfrm>
            <a:off x="3637754" y="4335117"/>
            <a:ext cx="186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Parquet file format</a:t>
            </a:r>
          </a:p>
        </p:txBody>
      </p:sp>
    </p:spTree>
    <p:extLst>
      <p:ext uri="{BB962C8B-B14F-4D97-AF65-F5344CB8AC3E}">
        <p14:creationId xmlns:p14="http://schemas.microsoft.com/office/powerpoint/2010/main" val="9470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Python (19/09/2023)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b="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Functions in Python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Date and time formatting in Python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b="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Recursive functions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Decorator functions</a:t>
            </a:r>
            <a:endParaRPr lang="en-US" sz="2000" b="0" dirty="0">
              <a:solidFill>
                <a:srgbClr val="161616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lnSpc>
                <a:spcPct val="100000"/>
              </a:lnSpc>
            </a:pPr>
            <a:endParaRPr lang="en-US" sz="2000" b="0" dirty="0">
              <a:solidFill>
                <a:srgbClr val="161616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lnSpc>
                <a:spcPct val="100000"/>
              </a:lnSpc>
            </a:pPr>
            <a:endParaRPr lang="en-US" sz="2000" i="0" dirty="0">
              <a:solidFill>
                <a:srgbClr val="161616"/>
              </a:solidFill>
              <a:effectLst/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889FDA-40AB-ECE9-210C-F69D2EF8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1" y="588760"/>
            <a:ext cx="7812157" cy="41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Python (20/09/2023)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rgbClr val="161616"/>
                </a:solidFill>
                <a:latin typeface="Fira Sans Extra Condensed" panose="020B0503050000020004" pitchFamily="34" charset="0"/>
              </a:rPr>
              <a:t>Pandas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i="0" dirty="0">
                <a:solidFill>
                  <a:srgbClr val="273239"/>
                </a:solidFill>
                <a:effectLst/>
                <a:latin typeface="Fira Sans Extra Condensed" panose="020B0503050000020004" pitchFamily="34" charset="0"/>
              </a:rPr>
              <a:t>Pandas is an open-source library in Python that is made mainly for working with relational or labeled data both easily and intuitively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rgbClr val="273239"/>
                </a:solidFill>
                <a:latin typeface="Fira Sans Extra Condensed" panose="020B0503050000020004" pitchFamily="34" charset="0"/>
              </a:rPr>
              <a:t>D</a:t>
            </a:r>
            <a:r>
              <a:rPr lang="en-US" i="0" dirty="0">
                <a:solidFill>
                  <a:srgbClr val="273239"/>
                </a:solidFill>
                <a:effectLst/>
                <a:latin typeface="Fira Sans Extra Condensed" panose="020B0503050000020004" pitchFamily="34" charset="0"/>
              </a:rPr>
              <a:t>ata produced by Pandas are often used as input for plotting functions of Matplotlib, statistical analysis in SciPy, and machine learning algorithms in Scikit-learn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rgbClr val="273239"/>
                </a:solidFill>
                <a:latin typeface="Fira Sans Extra Condensed" panose="020B0503050000020004" pitchFamily="34" charset="0"/>
              </a:rPr>
              <a:t>Plots using Matplotlib</a:t>
            </a:r>
            <a:endParaRPr lang="en-US" dirty="0">
              <a:solidFill>
                <a:srgbClr val="161616"/>
              </a:solidFill>
              <a:latin typeface="Fira Sans Extra Condensed" panose="020B0503050000020004" pitchFamily="34" charset="0"/>
            </a:endParaRPr>
          </a:p>
          <a:p>
            <a:pPr marL="285750" indent="-285750">
              <a:lnSpc>
                <a:spcPct val="100000"/>
              </a:lnSpc>
            </a:pPr>
            <a:endParaRPr lang="en-US" sz="2000" i="0" dirty="0">
              <a:solidFill>
                <a:srgbClr val="161616"/>
              </a:solidFill>
              <a:effectLst/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61CDC6-B577-5B6D-710D-81C41924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6" y="175009"/>
            <a:ext cx="7343483" cy="4284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11688-BA82-EB8C-6324-CB8F168DF0F1}"/>
              </a:ext>
            </a:extLst>
          </p:cNvPr>
          <p:cNvSpPr txBox="1"/>
          <p:nvPr/>
        </p:nvSpPr>
        <p:spPr>
          <a:xfrm>
            <a:off x="3011557" y="4558748"/>
            <a:ext cx="278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Pandas </a:t>
            </a:r>
            <a:r>
              <a:rPr lang="en-US" dirty="0" err="1">
                <a:latin typeface="Fira Sans Extra Condensed" panose="020B0503050000020004" pitchFamily="34" charset="0"/>
              </a:rPr>
              <a:t>Dataframes</a:t>
            </a:r>
            <a:endParaRPr lang="en-US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r>
              <a:rPr lang="en-US" dirty="0">
                <a:latin typeface="Fira Sans Extra Condensed" panose="020B0503050000020004" pitchFamily="34" charset="0"/>
              </a:rPr>
              <a:t> (21/09/2023)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0" i="0" dirty="0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0" i="0" dirty="0" err="1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PySpark</a:t>
            </a:r>
            <a:r>
              <a:rPr lang="en-US" sz="1600" b="0" i="0" dirty="0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 is a Python API for Spark. 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0" i="0" dirty="0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 </a:t>
            </a:r>
            <a:r>
              <a:rPr lang="en-US" sz="1600" b="0" i="0" dirty="0" err="1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PySpark</a:t>
            </a:r>
            <a:r>
              <a:rPr lang="en-US" sz="1600" dirty="0">
                <a:solidFill>
                  <a:srgbClr val="1B3139"/>
                </a:solidFill>
                <a:latin typeface="Fira Sans Extra Condensed" panose="020B0503050000020004" pitchFamily="34" charset="0"/>
              </a:rPr>
              <a:t> h</a:t>
            </a:r>
            <a:r>
              <a:rPr lang="en-US" sz="1600" b="0" i="0" dirty="0">
                <a:solidFill>
                  <a:srgbClr val="1B3139"/>
                </a:solidFill>
                <a:effectLst/>
                <a:latin typeface="Fira Sans Extra Condensed" panose="020B0503050000020004" pitchFamily="34" charset="0"/>
              </a:rPr>
              <a:t>elps interface with Resilient Distributed Datasets (RDDs) in Apache Spark and Python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PySpark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 supports all of Spark’s features such as Spark SQL,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DataFrames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, Structured Streaming, Machine Learning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MLlib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) and Spark Core.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 err="1">
                <a:solidFill>
                  <a:srgbClr val="333333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600" dirty="0">
                <a:solidFill>
                  <a:srgbClr val="333333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 includes features such as disk and memory caching to help improve the performance of data processing tasks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0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22713" y="400878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Wordcount program using </a:t>
            </a:r>
            <a:r>
              <a:rPr lang="en-US" dirty="0" err="1">
                <a:latin typeface="Fira Sans Extra Condensed" panose="020B0503050000020004" pitchFamily="34" charset="0"/>
              </a:rPr>
              <a:t>PySpark</a:t>
            </a:r>
            <a:endParaRPr lang="en-US" dirty="0">
              <a:latin typeface="Fira Sans Extra Condensed" panose="020B05030500000200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819C36-7A44-54FB-D988-B265EC36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34" y="451162"/>
            <a:ext cx="6026131" cy="35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2A1F-2987-5567-74CD-E17D21B5BF56}"/>
              </a:ext>
            </a:extLst>
          </p:cNvPr>
          <p:cNvSpPr txBox="1"/>
          <p:nvPr/>
        </p:nvSpPr>
        <p:spPr>
          <a:xfrm>
            <a:off x="2819400" y="434665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Spark Jobs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623D00-D753-A236-0C3D-EFE39161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8" y="258417"/>
            <a:ext cx="7276264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1B68D2-C77B-271C-D883-D27926B32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" r="9190"/>
          <a:stretch/>
        </p:blipFill>
        <p:spPr>
          <a:xfrm>
            <a:off x="0" y="1119135"/>
            <a:ext cx="4963868" cy="2905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EA13B-DFC1-23BC-ED7A-63615563EB97}"/>
              </a:ext>
            </a:extLst>
          </p:cNvPr>
          <p:cNvSpPr txBox="1"/>
          <p:nvPr/>
        </p:nvSpPr>
        <p:spPr>
          <a:xfrm flipH="1">
            <a:off x="3693877" y="4559389"/>
            <a:ext cx="175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Operations on data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F1A0D1C-02D5-CFC2-787F-091BEE6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5" y="927165"/>
            <a:ext cx="4309895" cy="34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8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217</Words>
  <Application>Microsoft Office PowerPoint</Application>
  <PresentationFormat>On-screen Show (16:9)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DM Sans</vt:lpstr>
      <vt:lpstr>Fira Sans Extra Condensed</vt:lpstr>
      <vt:lpstr>Proxima Nova</vt:lpstr>
      <vt:lpstr>Proxima Nova Semibold</vt:lpstr>
      <vt:lpstr>Customer Journey Map by Slidesgo</vt:lpstr>
      <vt:lpstr>Slidesgo Final Pages</vt:lpstr>
      <vt:lpstr>PowerPoint Presentation</vt:lpstr>
      <vt:lpstr>Python (19/09/2023)</vt:lpstr>
      <vt:lpstr>PowerPoint Presentation</vt:lpstr>
      <vt:lpstr>Python (20/09/2023)</vt:lpstr>
      <vt:lpstr>PowerPoint Presentation</vt:lpstr>
      <vt:lpstr>PySpark (21/09/2023)</vt:lpstr>
      <vt:lpstr>PowerPoint Presentation</vt:lpstr>
      <vt:lpstr>PowerPoint Presentation</vt:lpstr>
      <vt:lpstr>PowerPoint Presentation</vt:lpstr>
      <vt:lpstr>PySpark (22/09/2023)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Peter, Deepthi SBOBNG-PTIY/FBE</cp:lastModifiedBy>
  <cp:revision>8</cp:revision>
  <dcterms:modified xsi:type="dcterms:W3CDTF">2023-09-22T09:46:50Z</dcterms:modified>
</cp:coreProperties>
</file>