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91" r:id="rId4"/>
    <p:sldId id="304" r:id="rId5"/>
    <p:sldId id="326" r:id="rId6"/>
    <p:sldId id="328" r:id="rId7"/>
    <p:sldId id="308" r:id="rId8"/>
    <p:sldId id="309" r:id="rId9"/>
    <p:sldId id="329" r:id="rId10"/>
    <p:sldId id="311" r:id="rId11"/>
    <p:sldId id="312" r:id="rId12"/>
    <p:sldId id="28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D108-1890-465C-912F-C38B0EC55966}" v="10" dt="2023-09-29T07:32:56.601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582" autoAdjust="0"/>
  </p:normalViewPr>
  <p:slideViewPr>
    <p:cSldViewPr snapToGrid="0">
      <p:cViewPr varScale="1">
        <p:scale>
          <a:sx n="96" d="100"/>
          <a:sy n="96" d="100"/>
        </p:scale>
        <p:origin x="436" y="5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03CDD108-1890-465C-912F-C38B0EC55966}"/>
    <pc:docChg chg="custSel addSld delSld modSld">
      <pc:chgData name="Peter, Deepthi SBOBNG-PTIY/FBE" userId="6f1c6915-4437-40e9-9109-c615c40f4819" providerId="ADAL" clId="{03CDD108-1890-465C-912F-C38B0EC55966}" dt="2023-09-29T07:34:15.045" v="1072" actId="1076"/>
      <pc:docMkLst>
        <pc:docMk/>
      </pc:docMkLst>
      <pc:sldChg chg="modSp mod">
        <pc:chgData name="Peter, Deepthi SBOBNG-PTIY/FBE" userId="6f1c6915-4437-40e9-9109-c615c40f4819" providerId="ADAL" clId="{03CDD108-1890-465C-912F-C38B0EC55966}" dt="2023-09-29T05:14:33.605" v="136" actId="20577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03CDD108-1890-465C-912F-C38B0EC55966}" dt="2023-09-29T05:06:40.800" v="18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3CDD108-1890-465C-912F-C38B0EC55966}" dt="2023-09-29T05:14:33.605" v="136" actId="20577"/>
          <ac:spMkLst>
            <pc:docMk/>
            <pc:sldMk cId="3876639734" sldId="291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03CDD108-1890-465C-912F-C38B0EC55966}" dt="2023-09-29T05:16:06.429" v="183" actId="1076"/>
        <pc:sldMkLst>
          <pc:docMk/>
          <pc:sldMk cId="1995312450" sldId="304"/>
        </pc:sldMkLst>
        <pc:spChg chg="add mod">
          <ac:chgData name="Peter, Deepthi SBOBNG-PTIY/FBE" userId="6f1c6915-4437-40e9-9109-c615c40f4819" providerId="ADAL" clId="{03CDD108-1890-465C-912F-C38B0EC55966}" dt="2023-09-29T05:16:06.429" v="183" actId="1076"/>
          <ac:spMkLst>
            <pc:docMk/>
            <pc:sldMk cId="1995312450" sldId="304"/>
            <ac:spMk id="5" creationId="{EF5024A3-00C9-7334-76A1-72F8F6905A7B}"/>
          </ac:spMkLst>
        </pc:spChg>
        <pc:picChg chg="del">
          <ac:chgData name="Peter, Deepthi SBOBNG-PTIY/FBE" userId="6f1c6915-4437-40e9-9109-c615c40f4819" providerId="ADAL" clId="{03CDD108-1890-465C-912F-C38B0EC55966}" dt="2023-09-29T05:14:09.643" v="122" actId="478"/>
          <ac:picMkLst>
            <pc:docMk/>
            <pc:sldMk cId="1995312450" sldId="304"/>
            <ac:picMk id="3" creationId="{DF889FDA-40AB-ECE9-210C-F69D2EF870F3}"/>
          </ac:picMkLst>
        </pc:picChg>
        <pc:picChg chg="add mod">
          <ac:chgData name="Peter, Deepthi SBOBNG-PTIY/FBE" userId="6f1c6915-4437-40e9-9109-c615c40f4819" providerId="ADAL" clId="{03CDD108-1890-465C-912F-C38B0EC55966}" dt="2023-09-29T05:16:02.933" v="182" actId="1076"/>
          <ac:picMkLst>
            <pc:docMk/>
            <pc:sldMk cId="1995312450" sldId="304"/>
            <ac:picMk id="4" creationId="{E9127AB7-FFAB-A89D-B70A-CA953A94670D}"/>
          </ac:picMkLst>
        </pc:picChg>
      </pc:sldChg>
      <pc:sldChg chg="modSp mod">
        <pc:chgData name="Peter, Deepthi SBOBNG-PTIY/FBE" userId="6f1c6915-4437-40e9-9109-c615c40f4819" providerId="ADAL" clId="{03CDD108-1890-465C-912F-C38B0EC55966}" dt="2023-09-29T06:07:00.821" v="594" actId="313"/>
        <pc:sldMkLst>
          <pc:docMk/>
          <pc:sldMk cId="2451006900" sldId="308"/>
        </pc:sldMkLst>
        <pc:spChg chg="mod">
          <ac:chgData name="Peter, Deepthi SBOBNG-PTIY/FBE" userId="6f1c6915-4437-40e9-9109-c615c40f4819" providerId="ADAL" clId="{03CDD108-1890-465C-912F-C38B0EC55966}" dt="2023-09-29T05:23:33.898" v="515" actId="20577"/>
          <ac:spMkLst>
            <pc:docMk/>
            <pc:sldMk cId="2451006900" sldId="308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3CDD108-1890-465C-912F-C38B0EC55966}" dt="2023-09-29T06:07:00.821" v="594" actId="313"/>
          <ac:spMkLst>
            <pc:docMk/>
            <pc:sldMk cId="2451006900" sldId="308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03CDD108-1890-465C-912F-C38B0EC55966}" dt="2023-09-29T07:23:38.333" v="658" actId="1076"/>
        <pc:sldMkLst>
          <pc:docMk/>
          <pc:sldMk cId="2494672162" sldId="309"/>
        </pc:sldMkLst>
        <pc:spChg chg="mod">
          <ac:chgData name="Peter, Deepthi SBOBNG-PTIY/FBE" userId="6f1c6915-4437-40e9-9109-c615c40f4819" providerId="ADAL" clId="{03CDD108-1890-465C-912F-C38B0EC55966}" dt="2023-09-29T07:23:38.333" v="658" actId="1076"/>
          <ac:spMkLst>
            <pc:docMk/>
            <pc:sldMk cId="2494672162" sldId="309"/>
            <ac:spMk id="4" creationId="{0F3F2A1F-2987-5567-74CD-E17D21B5BF56}"/>
          </ac:spMkLst>
        </pc:spChg>
        <pc:picChg chg="del">
          <ac:chgData name="Peter, Deepthi SBOBNG-PTIY/FBE" userId="6f1c6915-4437-40e9-9109-c615c40f4819" providerId="ADAL" clId="{03CDD108-1890-465C-912F-C38B0EC55966}" dt="2023-09-29T07:22:36.104" v="595" actId="478"/>
          <ac:picMkLst>
            <pc:docMk/>
            <pc:sldMk cId="2494672162" sldId="309"/>
            <ac:picMk id="3" creationId="{51819C36-7A44-54FB-D988-B265EC361F5F}"/>
          </ac:picMkLst>
        </pc:picChg>
        <pc:picChg chg="add mod">
          <ac:chgData name="Peter, Deepthi SBOBNG-PTIY/FBE" userId="6f1c6915-4437-40e9-9109-c615c40f4819" providerId="ADAL" clId="{03CDD108-1890-465C-912F-C38B0EC55966}" dt="2023-09-29T07:23:35.520" v="656" actId="1076"/>
          <ac:picMkLst>
            <pc:docMk/>
            <pc:sldMk cId="2494672162" sldId="309"/>
            <ac:picMk id="5" creationId="{4CEBBF65-8344-585D-E958-AF69E90C81FF}"/>
          </ac:picMkLst>
        </pc:picChg>
      </pc:sldChg>
      <pc:sldChg chg="del">
        <pc:chgData name="Peter, Deepthi SBOBNG-PTIY/FBE" userId="6f1c6915-4437-40e9-9109-c615c40f4819" providerId="ADAL" clId="{03CDD108-1890-465C-912F-C38B0EC55966}" dt="2023-09-29T07:23:45.331" v="659" actId="2696"/>
        <pc:sldMkLst>
          <pc:docMk/>
          <pc:sldMk cId="825355200" sldId="310"/>
        </pc:sldMkLst>
      </pc:sldChg>
      <pc:sldChg chg="modSp mod">
        <pc:chgData name="Peter, Deepthi SBOBNG-PTIY/FBE" userId="6f1c6915-4437-40e9-9109-c615c40f4819" providerId="ADAL" clId="{03CDD108-1890-465C-912F-C38B0EC55966}" dt="2023-09-29T07:31:21.781" v="949" actId="20577"/>
        <pc:sldMkLst>
          <pc:docMk/>
          <pc:sldMk cId="1085405285" sldId="311"/>
        </pc:sldMkLst>
        <pc:spChg chg="mod">
          <ac:chgData name="Peter, Deepthi SBOBNG-PTIY/FBE" userId="6f1c6915-4437-40e9-9109-c615c40f4819" providerId="ADAL" clId="{03CDD108-1890-465C-912F-C38B0EC55966}" dt="2023-09-29T07:24:07.304" v="687" actId="20577"/>
          <ac:spMkLst>
            <pc:docMk/>
            <pc:sldMk cId="1085405285" sldId="31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3CDD108-1890-465C-912F-C38B0EC55966}" dt="2023-09-29T07:31:21.781" v="949" actId="20577"/>
          <ac:spMkLst>
            <pc:docMk/>
            <pc:sldMk cId="1085405285" sldId="311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03CDD108-1890-465C-912F-C38B0EC55966}" dt="2023-09-29T07:33:39.444" v="1066" actId="20577"/>
        <pc:sldMkLst>
          <pc:docMk/>
          <pc:sldMk cId="192480774" sldId="312"/>
        </pc:sldMkLst>
        <pc:spChg chg="mod">
          <ac:chgData name="Peter, Deepthi SBOBNG-PTIY/FBE" userId="6f1c6915-4437-40e9-9109-c615c40f4819" providerId="ADAL" clId="{03CDD108-1890-465C-912F-C38B0EC55966}" dt="2023-09-29T07:33:20.238" v="1051" actId="20577"/>
          <ac:spMkLst>
            <pc:docMk/>
            <pc:sldMk cId="192480774" sldId="312"/>
            <ac:spMk id="4" creationId="{0F3F2A1F-2987-5567-74CD-E17D21B5BF56}"/>
          </ac:spMkLst>
        </pc:spChg>
        <pc:spChg chg="add mod">
          <ac:chgData name="Peter, Deepthi SBOBNG-PTIY/FBE" userId="6f1c6915-4437-40e9-9109-c615c40f4819" providerId="ADAL" clId="{03CDD108-1890-465C-912F-C38B0EC55966}" dt="2023-09-29T07:33:39.444" v="1066" actId="20577"/>
          <ac:spMkLst>
            <pc:docMk/>
            <pc:sldMk cId="192480774" sldId="312"/>
            <ac:spMk id="8" creationId="{3E5E341A-3CED-6E92-942C-5C1D5B3FE51A}"/>
          </ac:spMkLst>
        </pc:spChg>
        <pc:picChg chg="add mod">
          <ac:chgData name="Peter, Deepthi SBOBNG-PTIY/FBE" userId="6f1c6915-4437-40e9-9109-c615c40f4819" providerId="ADAL" clId="{03CDD108-1890-465C-912F-C38B0EC55966}" dt="2023-09-29T07:32:49.734" v="1016" actId="1076"/>
          <ac:picMkLst>
            <pc:docMk/>
            <pc:sldMk cId="192480774" sldId="312"/>
            <ac:picMk id="3" creationId="{B8A775B9-BF61-216B-692D-623CF1761523}"/>
          </ac:picMkLst>
        </pc:picChg>
        <pc:picChg chg="del mod">
          <ac:chgData name="Peter, Deepthi SBOBNG-PTIY/FBE" userId="6f1c6915-4437-40e9-9109-c615c40f4819" providerId="ADAL" clId="{03CDD108-1890-465C-912F-C38B0EC55966}" dt="2023-09-29T07:31:26.948" v="951" actId="478"/>
          <ac:picMkLst>
            <pc:docMk/>
            <pc:sldMk cId="192480774" sldId="312"/>
            <ac:picMk id="5" creationId="{DC42C20B-9F29-E84A-C706-5CBAE920DEE2}"/>
          </ac:picMkLst>
        </pc:picChg>
        <pc:picChg chg="add mod">
          <ac:chgData name="Peter, Deepthi SBOBNG-PTIY/FBE" userId="6f1c6915-4437-40e9-9109-c615c40f4819" providerId="ADAL" clId="{03CDD108-1890-465C-912F-C38B0EC55966}" dt="2023-09-29T07:32:52.752" v="1017" actId="1076"/>
          <ac:picMkLst>
            <pc:docMk/>
            <pc:sldMk cId="192480774" sldId="312"/>
            <ac:picMk id="7" creationId="{CF55755F-14E8-83EA-9DC5-BC0D136B7C29}"/>
          </ac:picMkLst>
        </pc:picChg>
      </pc:sldChg>
      <pc:sldChg chg="del">
        <pc:chgData name="Peter, Deepthi SBOBNG-PTIY/FBE" userId="6f1c6915-4437-40e9-9109-c615c40f4819" providerId="ADAL" clId="{03CDD108-1890-465C-912F-C38B0EC55966}" dt="2023-09-29T07:33:45.887" v="1068" actId="47"/>
        <pc:sldMkLst>
          <pc:docMk/>
          <pc:sldMk cId="94700275" sldId="314"/>
        </pc:sldMkLst>
      </pc:sldChg>
      <pc:sldChg chg="del">
        <pc:chgData name="Peter, Deepthi SBOBNG-PTIY/FBE" userId="6f1c6915-4437-40e9-9109-c615c40f4819" providerId="ADAL" clId="{03CDD108-1890-465C-912F-C38B0EC55966}" dt="2023-09-29T07:33:44.358" v="1067" actId="47"/>
        <pc:sldMkLst>
          <pc:docMk/>
          <pc:sldMk cId="3061156737" sldId="324"/>
        </pc:sldMkLst>
      </pc:sldChg>
      <pc:sldChg chg="modSp mod">
        <pc:chgData name="Peter, Deepthi SBOBNG-PTIY/FBE" userId="6f1c6915-4437-40e9-9109-c615c40f4819" providerId="ADAL" clId="{03CDD108-1890-465C-912F-C38B0EC55966}" dt="2023-09-29T05:19:00.793" v="351" actId="255"/>
        <pc:sldMkLst>
          <pc:docMk/>
          <pc:sldMk cId="132604649" sldId="326"/>
        </pc:sldMkLst>
        <pc:spChg chg="mod">
          <ac:chgData name="Peter, Deepthi SBOBNG-PTIY/FBE" userId="6f1c6915-4437-40e9-9109-c615c40f4819" providerId="ADAL" clId="{03CDD108-1890-465C-912F-C38B0EC55966}" dt="2023-09-29T05:16:30.706" v="207" actId="20577"/>
          <ac:spMkLst>
            <pc:docMk/>
            <pc:sldMk cId="132604649" sldId="326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3CDD108-1890-465C-912F-C38B0EC55966}" dt="2023-09-29T05:19:00.793" v="351" actId="255"/>
          <ac:spMkLst>
            <pc:docMk/>
            <pc:sldMk cId="132604649" sldId="326"/>
            <ac:spMk id="3" creationId="{62487998-7D10-C709-EEA3-FE07F806B2ED}"/>
          </ac:spMkLst>
        </pc:spChg>
      </pc:sldChg>
      <pc:sldChg chg="del">
        <pc:chgData name="Peter, Deepthi SBOBNG-PTIY/FBE" userId="6f1c6915-4437-40e9-9109-c615c40f4819" providerId="ADAL" clId="{03CDD108-1890-465C-912F-C38B0EC55966}" dt="2023-09-29T07:23:47.404" v="660" actId="47"/>
        <pc:sldMkLst>
          <pc:docMk/>
          <pc:sldMk cId="210033844" sldId="327"/>
        </pc:sldMkLst>
      </pc:sldChg>
      <pc:sldChg chg="addSp delSp modSp mod">
        <pc:chgData name="Peter, Deepthi SBOBNG-PTIY/FBE" userId="6f1c6915-4437-40e9-9109-c615c40f4819" providerId="ADAL" clId="{03CDD108-1890-465C-912F-C38B0EC55966}" dt="2023-09-29T07:34:15.045" v="1072" actId="1076"/>
        <pc:sldMkLst>
          <pc:docMk/>
          <pc:sldMk cId="4276641629" sldId="328"/>
        </pc:sldMkLst>
        <pc:spChg chg="mod">
          <ac:chgData name="Peter, Deepthi SBOBNG-PTIY/FBE" userId="6f1c6915-4437-40e9-9109-c615c40f4819" providerId="ADAL" clId="{03CDD108-1890-465C-912F-C38B0EC55966}" dt="2023-09-29T07:34:03.951" v="1069" actId="1076"/>
          <ac:spMkLst>
            <pc:docMk/>
            <pc:sldMk cId="4276641629" sldId="328"/>
            <ac:spMk id="3" creationId="{6E511688-BA82-EB8C-6324-CB8F168DF0F1}"/>
          </ac:spMkLst>
        </pc:spChg>
        <pc:spChg chg="add mod">
          <ac:chgData name="Peter, Deepthi SBOBNG-PTIY/FBE" userId="6f1c6915-4437-40e9-9109-c615c40f4819" providerId="ADAL" clId="{03CDD108-1890-465C-912F-C38B0EC55966}" dt="2023-09-29T07:34:15.045" v="1072" actId="1076"/>
          <ac:spMkLst>
            <pc:docMk/>
            <pc:sldMk cId="4276641629" sldId="328"/>
            <ac:spMk id="8" creationId="{3DAAB0CE-6062-7384-8D30-DA8E5E38346C}"/>
          </ac:spMkLst>
        </pc:spChg>
        <pc:picChg chg="del mod">
          <ac:chgData name="Peter, Deepthi SBOBNG-PTIY/FBE" userId="6f1c6915-4437-40e9-9109-c615c40f4819" providerId="ADAL" clId="{03CDD108-1890-465C-912F-C38B0EC55966}" dt="2023-09-29T05:19:04.212" v="353" actId="478"/>
          <ac:picMkLst>
            <pc:docMk/>
            <pc:sldMk cId="4276641629" sldId="328"/>
            <ac:picMk id="4" creationId="{0061CDC6-B577-5B6D-710D-81C41924E507}"/>
          </ac:picMkLst>
        </pc:picChg>
        <pc:picChg chg="add mod">
          <ac:chgData name="Peter, Deepthi SBOBNG-PTIY/FBE" userId="6f1c6915-4437-40e9-9109-c615c40f4819" providerId="ADAL" clId="{03CDD108-1890-465C-912F-C38B0EC55966}" dt="2023-09-29T07:34:07.319" v="1070" actId="1076"/>
          <ac:picMkLst>
            <pc:docMk/>
            <pc:sldMk cId="4276641629" sldId="328"/>
            <ac:picMk id="5" creationId="{3B48EC57-5C2C-04B7-63AD-A853FFDEC2D5}"/>
          </ac:picMkLst>
        </pc:picChg>
        <pc:picChg chg="add mod">
          <ac:chgData name="Peter, Deepthi SBOBNG-PTIY/FBE" userId="6f1c6915-4437-40e9-9109-c615c40f4819" providerId="ADAL" clId="{03CDD108-1890-465C-912F-C38B0EC55966}" dt="2023-09-29T07:34:10.524" v="1071" actId="1076"/>
          <ac:picMkLst>
            <pc:docMk/>
            <pc:sldMk cId="4276641629" sldId="328"/>
            <ac:picMk id="7" creationId="{003BB90B-8063-64CD-38C3-076EC161AE5D}"/>
          </ac:picMkLst>
        </pc:picChg>
      </pc:sldChg>
      <pc:sldChg chg="addSp delSp modSp add mod">
        <pc:chgData name="Peter, Deepthi SBOBNG-PTIY/FBE" userId="6f1c6915-4437-40e9-9109-c615c40f4819" providerId="ADAL" clId="{03CDD108-1890-465C-912F-C38B0EC55966}" dt="2023-09-29T07:32:12.832" v="1004" actId="20577"/>
        <pc:sldMkLst>
          <pc:docMk/>
          <pc:sldMk cId="2419637920" sldId="329"/>
        </pc:sldMkLst>
        <pc:spChg chg="mod">
          <ac:chgData name="Peter, Deepthi SBOBNG-PTIY/FBE" userId="6f1c6915-4437-40e9-9109-c615c40f4819" providerId="ADAL" clId="{03CDD108-1890-465C-912F-C38B0EC55966}" dt="2023-09-29T07:32:12.832" v="1004" actId="20577"/>
          <ac:spMkLst>
            <pc:docMk/>
            <pc:sldMk cId="2419637920" sldId="329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03CDD108-1890-465C-912F-C38B0EC55966}" dt="2023-09-29T07:32:02.550" v="959" actId="1076"/>
          <ac:picMkLst>
            <pc:docMk/>
            <pc:sldMk cId="2419637920" sldId="329"/>
            <ac:picMk id="3" creationId="{8F9FAF22-64B5-D6A8-58A9-2D40AD007C73}"/>
          </ac:picMkLst>
        </pc:picChg>
        <pc:picChg chg="del mod">
          <ac:chgData name="Peter, Deepthi SBOBNG-PTIY/FBE" userId="6f1c6915-4437-40e9-9109-c615c40f4819" providerId="ADAL" clId="{03CDD108-1890-465C-912F-C38B0EC55966}" dt="2023-09-29T07:31:44.282" v="954" actId="478"/>
          <ac:picMkLst>
            <pc:docMk/>
            <pc:sldMk cId="2419637920" sldId="329"/>
            <ac:picMk id="5" creationId="{4CEBBF65-8344-585D-E958-AF69E90C81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628911" y="4318128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Project on Azure DevOps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A775B9-BF61-216B-692D-623CF176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6" y="473429"/>
            <a:ext cx="4167391" cy="37569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F55755F-14E8-83EA-9DC5-BC0D136B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95" y="473428"/>
            <a:ext cx="3898256" cy="375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E341A-3CED-6E92-942C-5C1D5B3FE51A}"/>
              </a:ext>
            </a:extLst>
          </p:cNvPr>
          <p:cNvSpPr txBox="1"/>
          <p:nvPr/>
        </p:nvSpPr>
        <p:spPr>
          <a:xfrm>
            <a:off x="4875323" y="431812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Run pipelines</a:t>
            </a:r>
          </a:p>
        </p:txBody>
      </p:sp>
    </p:spTree>
    <p:extLst>
      <p:ext uri="{BB962C8B-B14F-4D97-AF65-F5344CB8AC3E}">
        <p14:creationId xmlns:p14="http://schemas.microsoft.com/office/powerpoint/2010/main" val="19248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r>
              <a:rPr lang="en-US" dirty="0">
                <a:latin typeface="Fira Sans Extra Condensed" panose="020B0503050000020004" pitchFamily="34" charset="0"/>
              </a:rPr>
              <a:t> (25/09/2023)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solidFill>
                  <a:srgbClr val="161616"/>
                </a:solidFill>
                <a:latin typeface="Fira Sans Extra Condensed" panose="020B0503050000020004" pitchFamily="34" charset="0"/>
              </a:rPr>
              <a:t>PySpark</a:t>
            </a: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 SQL Functions for </a:t>
            </a:r>
            <a:r>
              <a:rPr lang="en-US" sz="2000" dirty="0" err="1">
                <a:solidFill>
                  <a:srgbClr val="161616"/>
                </a:solidFill>
                <a:latin typeface="Fira Sans Extra Condensed" panose="020B0503050000020004" pitchFamily="34" charset="0"/>
              </a:rPr>
              <a:t>Dataframe</a:t>
            </a: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 operations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c</a:t>
            </a:r>
            <a:r>
              <a:rPr lang="en-US" sz="1600" b="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ol()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when()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c</a:t>
            </a:r>
            <a:r>
              <a:rPr lang="en-US" sz="1600" b="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oalesce()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sum()</a:t>
            </a:r>
            <a:endParaRPr lang="en-US" sz="1600" b="0" dirty="0">
              <a:solidFill>
                <a:srgbClr val="161616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127AB7-FFAB-A89D-B70A-CA953A94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77681"/>
            <a:ext cx="7315200" cy="3827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024A3-00C9-7334-76A1-72F8F6905A7B}"/>
              </a:ext>
            </a:extLst>
          </p:cNvPr>
          <p:cNvSpPr txBox="1"/>
          <p:nvPr/>
        </p:nvSpPr>
        <p:spPr>
          <a:xfrm>
            <a:off x="3004929" y="4358042"/>
            <a:ext cx="313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ira Sans Extra Condensed" panose="020B0503050000020004" pitchFamily="34" charset="0"/>
              </a:rPr>
              <a:t>Dataframe</a:t>
            </a:r>
            <a:r>
              <a:rPr lang="en-US" dirty="0">
                <a:latin typeface="Fira Sans Extra Condensed" panose="020B0503050000020004" pitchFamily="34" charset="0"/>
              </a:rPr>
              <a:t> operations using </a:t>
            </a:r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endParaRPr lang="en-US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Databricks (26/09/2023)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Creating a Databricks workspace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Creating clusters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i="0" dirty="0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Running a notebook on </a:t>
            </a:r>
            <a:r>
              <a:rPr lang="en-US" sz="2000" i="0" dirty="0" err="1">
                <a:solidFill>
                  <a:srgbClr val="161616"/>
                </a:solidFill>
                <a:effectLst/>
                <a:latin typeface="Fira Sans Extra Condensed" panose="020B0503050000020004" pitchFamily="34" charset="0"/>
              </a:rPr>
              <a:t>databricks</a:t>
            </a:r>
            <a:endParaRPr lang="en-US" sz="2000" i="0" dirty="0">
              <a:solidFill>
                <a:srgbClr val="161616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Running SQL command on a </a:t>
            </a:r>
            <a:r>
              <a:rPr lang="en-US" sz="2000" dirty="0" err="1">
                <a:solidFill>
                  <a:srgbClr val="161616"/>
                </a:solidFill>
                <a:latin typeface="Fira Sans Extra Condensed" panose="020B0503050000020004" pitchFamily="34" charset="0"/>
              </a:rPr>
              <a:t>databricks</a:t>
            </a: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 notebook</a:t>
            </a:r>
            <a:endParaRPr lang="en-US" sz="2000" i="0" dirty="0">
              <a:solidFill>
                <a:srgbClr val="161616"/>
              </a:solidFill>
              <a:effectLst/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11688-BA82-EB8C-6324-CB8F168DF0F1}"/>
              </a:ext>
            </a:extLst>
          </p:cNvPr>
          <p:cNvSpPr txBox="1"/>
          <p:nvPr/>
        </p:nvSpPr>
        <p:spPr>
          <a:xfrm>
            <a:off x="985482" y="4317208"/>
            <a:ext cx="278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a Databricks Workspace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48EC57-5C2C-04B7-63AD-A853FFDE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5" y="1477618"/>
            <a:ext cx="4383456" cy="257175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3BB90B-8063-64CD-38C3-076EC161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24" y="1260030"/>
            <a:ext cx="4224431" cy="2892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AB0CE-6062-7384-8D30-DA8E5E38346C}"/>
              </a:ext>
            </a:extLst>
          </p:cNvPr>
          <p:cNvSpPr txBox="1"/>
          <p:nvPr/>
        </p:nvSpPr>
        <p:spPr>
          <a:xfrm>
            <a:off x="5448448" y="4317207"/>
            <a:ext cx="278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Databricks notebook</a:t>
            </a:r>
          </a:p>
        </p:txBody>
      </p:sp>
    </p:spTree>
    <p:extLst>
      <p:ext uri="{BB962C8B-B14F-4D97-AF65-F5344CB8AC3E}">
        <p14:creationId xmlns:p14="http://schemas.microsoft.com/office/powerpoint/2010/main" val="42766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Docker and Azure Container Registry (29/09/2023)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Containerization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-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Docker is an open platform for developing, shipping, and running applications using containers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CLI commands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245100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398" y="423407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ira Sans Extra Condensed" panose="020B0503050000020004" pitchFamily="34" charset="0"/>
              </a:rPr>
              <a:t>Dockerized</a:t>
            </a:r>
            <a:r>
              <a:rPr lang="en-US" dirty="0">
                <a:latin typeface="Fira Sans Extra Condensed" panose="020B0503050000020004" pitchFamily="34" charset="0"/>
              </a:rPr>
              <a:t> Python application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EBBF65-8344-585D-E958-AF69E90C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3" y="309926"/>
            <a:ext cx="6990411" cy="38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398" y="423407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Sample web application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9FAF22-64B5-D6A8-58A9-2D40AD00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9" y="145774"/>
            <a:ext cx="6704353" cy="39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DevOps (29/09/2023)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Creating projects on Azure DevOps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Cloning from a GitHub repository to Azure DevOps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Running pipelines</a:t>
            </a:r>
          </a:p>
        </p:txBody>
      </p:sp>
    </p:spTree>
    <p:extLst>
      <p:ext uri="{BB962C8B-B14F-4D97-AF65-F5344CB8AC3E}">
        <p14:creationId xmlns:p14="http://schemas.microsoft.com/office/powerpoint/2010/main" val="10854052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137</Words>
  <Application>Microsoft Office PowerPoint</Application>
  <PresentationFormat>On-screen Show (16:9)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Fira Sans Extra Condensed</vt:lpstr>
      <vt:lpstr>Proxima Nova</vt:lpstr>
      <vt:lpstr>Proxima Nova Semibold</vt:lpstr>
      <vt:lpstr>Customer Journey Map by Slidesgo</vt:lpstr>
      <vt:lpstr>Slidesgo Final Pages</vt:lpstr>
      <vt:lpstr>PowerPoint Presentation</vt:lpstr>
      <vt:lpstr>PySpark (25/09/2023)</vt:lpstr>
      <vt:lpstr>PowerPoint Presentation</vt:lpstr>
      <vt:lpstr>Azure Databricks (26/09/2023)</vt:lpstr>
      <vt:lpstr>PowerPoint Presentation</vt:lpstr>
      <vt:lpstr>Docker and Azure Container Registry (29/09/2023)</vt:lpstr>
      <vt:lpstr>PowerPoint Presentation</vt:lpstr>
      <vt:lpstr>PowerPoint Presentation</vt:lpstr>
      <vt:lpstr>Azure DevOps (29/09/2023)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Peter, Deepthi SBOBNG-PTIY/FBE</cp:lastModifiedBy>
  <cp:revision>9</cp:revision>
  <dcterms:modified xsi:type="dcterms:W3CDTF">2023-09-29T07:34:25Z</dcterms:modified>
</cp:coreProperties>
</file>