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A7AD-347C-4DB8-814F-BD2578212CE6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EAC-B3CE-48AD-80C4-8D86B7B0C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66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A7AD-347C-4DB8-814F-BD2578212CE6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EAC-B3CE-48AD-80C4-8D86B7B0C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11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A7AD-347C-4DB8-814F-BD2578212CE6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EAC-B3CE-48AD-80C4-8D86B7B0C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356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A7AD-347C-4DB8-814F-BD2578212CE6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EAC-B3CE-48AD-80C4-8D86B7B0C5E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0469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A7AD-347C-4DB8-814F-BD2578212CE6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EAC-B3CE-48AD-80C4-8D86B7B0C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815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A7AD-347C-4DB8-814F-BD2578212CE6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EAC-B3CE-48AD-80C4-8D86B7B0C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185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A7AD-347C-4DB8-814F-BD2578212CE6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EAC-B3CE-48AD-80C4-8D86B7B0C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238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A7AD-347C-4DB8-814F-BD2578212CE6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EAC-B3CE-48AD-80C4-8D86B7B0C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488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A7AD-347C-4DB8-814F-BD2578212CE6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EAC-B3CE-48AD-80C4-8D86B7B0C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74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A7AD-347C-4DB8-814F-BD2578212CE6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EAC-B3CE-48AD-80C4-8D86B7B0C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01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A7AD-347C-4DB8-814F-BD2578212CE6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EAC-B3CE-48AD-80C4-8D86B7B0C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08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A7AD-347C-4DB8-814F-BD2578212CE6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EAC-B3CE-48AD-80C4-8D86B7B0C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84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A7AD-347C-4DB8-814F-BD2578212CE6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EAC-B3CE-48AD-80C4-8D86B7B0C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52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A7AD-347C-4DB8-814F-BD2578212CE6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EAC-B3CE-48AD-80C4-8D86B7B0C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3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A7AD-347C-4DB8-814F-BD2578212CE6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EAC-B3CE-48AD-80C4-8D86B7B0C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53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A7AD-347C-4DB8-814F-BD2578212CE6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EAC-B3CE-48AD-80C4-8D86B7B0C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36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A7AD-347C-4DB8-814F-BD2578212CE6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EAC-B3CE-48AD-80C4-8D86B7B0C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39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DDA7AD-347C-4DB8-814F-BD2578212CE6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18EAC-B3CE-48AD-80C4-8D86B7B0C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7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br>
              <a:rPr lang="en-US" dirty="0" smtClean="0"/>
            </a:br>
            <a:r>
              <a:rPr lang="en-US" dirty="0" smtClean="0"/>
              <a:t>LANGUAGES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COMMUNICATE WITH COMPUTER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06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languages are fundamental tools for writing computer programs.</a:t>
            </a:r>
          </a:p>
          <a:p>
            <a:r>
              <a:rPr lang="en-US" dirty="0"/>
              <a:t>They provide the means to translate high-level algorithms into executable code.</a:t>
            </a:r>
          </a:p>
          <a:p>
            <a:r>
              <a:rPr lang="en-US" dirty="0"/>
              <a:t>Understanding different programming languages and their features is essential for effective coding.</a:t>
            </a:r>
          </a:p>
          <a:p>
            <a:r>
              <a:rPr lang="en-US" dirty="0"/>
              <a:t>Continuous learning and exploration of new languages is crucial in the dynamic field of programming.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81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Free Thanks PowerPoint, Canva, and Google Slides Template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5" b="13335"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7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are Programming Languages?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languages are algorithms designed for specific performers.</a:t>
            </a:r>
          </a:p>
          <a:p>
            <a:r>
              <a:rPr lang="en-US" dirty="0"/>
              <a:t>Each programming language has its own command system executed by a computer.</a:t>
            </a:r>
          </a:p>
          <a:p>
            <a:r>
              <a:rPr lang="en-US" dirty="0"/>
              <a:t>Commands are written in machine language or machine code.</a:t>
            </a:r>
          </a:p>
          <a:p>
            <a:r>
              <a:rPr lang="en-US" dirty="0"/>
              <a:t>Assembly language is used to convert machine code into symbolic form for easier understanding.</a:t>
            </a:r>
          </a:p>
          <a:p>
            <a:r>
              <a:rPr lang="en-US" dirty="0"/>
              <a:t>High-level programming languages use commands that combine sequences of machine instructions.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59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Language and Assembly Language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language commands are written in binary code.</a:t>
            </a:r>
          </a:p>
          <a:p>
            <a:r>
              <a:rPr lang="en-US" dirty="0"/>
              <a:t>Assembly language is a low-level language that reflects machine code.</a:t>
            </a:r>
          </a:p>
          <a:p>
            <a:r>
              <a:rPr lang="en-US" dirty="0"/>
              <a:t>High-level programming languages use English-like commands for easier human understanding.</a:t>
            </a:r>
          </a:p>
          <a:p>
            <a:r>
              <a:rPr lang="en-US" dirty="0"/>
              <a:t>Fortran, Pascal, C++, and Python are examples of high-level programming languages.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39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Compilers and Interpreters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Compilers translate source code into executable files directly run by the operating system.</a:t>
            </a:r>
          </a:p>
          <a:p>
            <a:r>
              <a:rPr lang="en-US" dirty="0"/>
              <a:t>Interpreters read and execute code line-by-line or transform code into bytecode.</a:t>
            </a:r>
          </a:p>
          <a:p>
            <a:r>
              <a:rPr lang="en-US" dirty="0"/>
              <a:t>Languages like Pascal and BC have built-in compilers in their development environments.</a:t>
            </a:r>
          </a:p>
          <a:p>
            <a:r>
              <a:rPr lang="en-US" dirty="0"/>
              <a:t>Languages like JavaScript, Perl, and Python use interpreters to execute 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07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High-Level Programming Languages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High-level programming languages abstract from hardware implementation.</a:t>
            </a:r>
          </a:p>
          <a:p>
            <a:r>
              <a:rPr lang="en-IN" dirty="0"/>
              <a:t>They allow algorithms to be independent of specific computer hardware.</a:t>
            </a:r>
          </a:p>
          <a:p>
            <a:r>
              <a:rPr lang="en-IN" dirty="0"/>
              <a:t>Functional programming languages, like Haskell and Lisp, focus on evaluating function values.</a:t>
            </a:r>
          </a:p>
          <a:p>
            <a:r>
              <a:rPr lang="en-IN" dirty="0"/>
              <a:t>Object-oriented programming languages, like Java and Python, use objects and classes for code organization.</a:t>
            </a:r>
          </a:p>
          <a:p>
            <a:r>
              <a:rPr lang="en-IN" dirty="0"/>
              <a:t>Structured programming languages, like Pascal and C, emphasize block structures.</a:t>
            </a:r>
          </a:p>
          <a:p>
            <a:r>
              <a:rPr lang="en-IN" dirty="0"/>
              <a:t>Multi-paradigm languages combine multiple programming paradigms.</a:t>
            </a:r>
          </a:p>
          <a:p>
            <a:r>
              <a:rPr lang="en-IN" dirty="0"/>
              <a:t>Most modern programming languages support multiple paradigms.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9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Programming Language Classifications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Programming languages can be classified based on their semantic differences from machine code.</a:t>
            </a:r>
          </a:p>
          <a:p>
            <a:r>
              <a:rPr lang="en-US" dirty="0"/>
              <a:t>Low-level languages are closer to machine code, like assembly languages.</a:t>
            </a:r>
          </a:p>
          <a:p>
            <a:r>
              <a:rPr lang="en-US" dirty="0"/>
              <a:t>High-level languages are more abstract and easier for humans to understand.</a:t>
            </a:r>
          </a:p>
          <a:p>
            <a:r>
              <a:rPr lang="en-US" dirty="0"/>
              <a:t>Languages can also be classified as compiled or interpreted, although many languages blur this distinction.</a:t>
            </a:r>
          </a:p>
          <a:p>
            <a:r>
              <a:rPr lang="en-US" dirty="0"/>
              <a:t>Educational languages focus on simplicity and ease of understanding, while esoteric languages are created for experimental or entertainment purposes.</a:t>
            </a:r>
          </a:p>
          <a:p>
            <a:r>
              <a:rPr lang="en-US" dirty="0"/>
              <a:t>Pseudocode is a language used to describe algorithms using natural-language-like syntax.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29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 Syntax, Semantics, and Operators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and grammar define the rules for writing programs in a language.</a:t>
            </a:r>
          </a:p>
          <a:p>
            <a:r>
              <a:rPr lang="en-US" dirty="0"/>
              <a:t>Semantics determine the meaning and interpretation of language constructs.</a:t>
            </a:r>
          </a:p>
          <a:p>
            <a:r>
              <a:rPr lang="en-US" dirty="0"/>
              <a:t>Syntax and semantics are checked during program analysis.</a:t>
            </a:r>
          </a:p>
          <a:p>
            <a:r>
              <a:rPr lang="en-US" dirty="0"/>
              <a:t>Operators are fundamental concepts in programming languages and allow for data manipulation.</a:t>
            </a:r>
          </a:p>
          <a:p>
            <a:r>
              <a:rPr lang="en-US" dirty="0"/>
              <a:t>Operators can vary between languages.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6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Variables, Functions, and Procedures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can be constants or changeable values.</a:t>
            </a:r>
          </a:p>
          <a:p>
            <a:r>
              <a:rPr lang="en-US" dirty="0"/>
              <a:t>Functions represent processes that compute a specific value based on input arguments.</a:t>
            </a:r>
          </a:p>
          <a:p>
            <a:r>
              <a:rPr lang="en-US" dirty="0"/>
              <a:t>Procedures are sets of commands executed in sequence without returning a value.</a:t>
            </a:r>
          </a:p>
          <a:p>
            <a:r>
              <a:rPr lang="en-US" dirty="0"/>
              <a:t>High-level languages provide libraries of standard functions.</a:t>
            </a:r>
          </a:p>
          <a:p>
            <a:r>
              <a:rPr lang="en-US" dirty="0"/>
              <a:t>Objects and classes are key concepts in object-oriented programming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95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Operators and Expressions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combine variables, constants, and operators to produce a value.</a:t>
            </a:r>
          </a:p>
          <a:p>
            <a:r>
              <a:rPr lang="en-US" dirty="0"/>
              <a:t>Expressions can be evaluated and assigned to variables.</a:t>
            </a:r>
          </a:p>
          <a:p>
            <a:r>
              <a:rPr lang="en-US" dirty="0"/>
              <a:t>Programming languages have standard operators for arithmetic, logic, comparison, and more.</a:t>
            </a:r>
          </a:p>
          <a:p>
            <a:r>
              <a:rPr lang="en-US" dirty="0"/>
              <a:t>Operator precedence determines the order of evaluation in complex expressions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17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559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PROGRAMMING  LANGUAGES</vt:lpstr>
      <vt:lpstr>What are Programming Languages? </vt:lpstr>
      <vt:lpstr>Machine Language and Assembly Language </vt:lpstr>
      <vt:lpstr>Compilers and Interpreters</vt:lpstr>
      <vt:lpstr>High-Level Programming Languages </vt:lpstr>
      <vt:lpstr>Programming Language Classifications </vt:lpstr>
      <vt:lpstr> Syntax, Semantics, and Operators </vt:lpstr>
      <vt:lpstr>Variables, Functions, and Procedures </vt:lpstr>
      <vt:lpstr>Operators and Expressions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 LANGUAGES</dc:title>
  <dc:creator>GVPW</dc:creator>
  <cp:lastModifiedBy>GVPW</cp:lastModifiedBy>
  <cp:revision>2</cp:revision>
  <dcterms:created xsi:type="dcterms:W3CDTF">2024-12-09T05:12:46Z</dcterms:created>
  <dcterms:modified xsi:type="dcterms:W3CDTF">2024-12-09T05:36:37Z</dcterms:modified>
</cp:coreProperties>
</file>