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743200" y="22098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953000" y="3429000"/>
            <a:ext cx="5800851" cy="2725105"/>
          </a:xfrm>
          <a:prstGeom prst="rect">
            <a:avLst/>
          </a:prstGeom>
        </p:spPr>
        <p:txBody>
          <a:bodyPr vert="horz" wrap="square" lIns="0" tIns="16510" rIns="0" bIns="0" rtlCol="0">
            <a:spAutoFit/>
          </a:bodyPr>
          <a:lstStyle/>
          <a:p>
            <a:pPr marL="1528763" indent="-179388">
              <a:lnSpc>
                <a:spcPct val="100000"/>
              </a:lnSpc>
              <a:spcBef>
                <a:spcPts val="130"/>
              </a:spcBef>
            </a:pPr>
            <a:r>
              <a:rPr lang="en-IN" b="1" spc="15" dirty="0">
                <a:latin typeface="Times New Roman" pitchFamily="18" charset="0"/>
                <a:cs typeface="Times New Roman" pitchFamily="18" charset="0"/>
              </a:rPr>
              <a:t>Submitted By</a:t>
            </a:r>
            <a:br>
              <a:rPr lang="en-IN" b="1" spc="15" dirty="0">
                <a:latin typeface="Times New Roman" pitchFamily="18" charset="0"/>
                <a:cs typeface="Times New Roman" pitchFamily="18" charset="0"/>
              </a:rPr>
            </a:br>
            <a:r>
              <a:rPr lang="en-IN" sz="2400" b="1" spc="15" dirty="0">
                <a:latin typeface="Times New Roman" pitchFamily="18" charset="0"/>
                <a:cs typeface="Times New Roman" pitchFamily="18" charset="0"/>
              </a:rPr>
              <a:t>Name: </a:t>
            </a:r>
            <a:r>
              <a:rPr lang="en-IN" sz="2400" spc="15" dirty="0">
                <a:latin typeface="Times New Roman" pitchFamily="18" charset="0"/>
                <a:cs typeface="Times New Roman" pitchFamily="18" charset="0"/>
              </a:rPr>
              <a:t>Deepthi A</a:t>
            </a:r>
            <a:br>
              <a:rPr lang="en-IN" sz="2400" spc="15" dirty="0">
                <a:latin typeface="Times New Roman" pitchFamily="18" charset="0"/>
                <a:cs typeface="Times New Roman" pitchFamily="18" charset="0"/>
              </a:rPr>
            </a:br>
            <a:r>
              <a:rPr lang="en-IN" sz="2400" b="1" spc="15" dirty="0" err="1">
                <a:latin typeface="Times New Roman" pitchFamily="18" charset="0"/>
                <a:cs typeface="Times New Roman" pitchFamily="18" charset="0"/>
              </a:rPr>
              <a:t>Reg.No</a:t>
            </a:r>
            <a:r>
              <a:rPr lang="en-IN" sz="2400" b="1" spc="15" dirty="0">
                <a:latin typeface="Times New Roman" pitchFamily="18" charset="0"/>
                <a:cs typeface="Times New Roman" pitchFamily="18" charset="0"/>
              </a:rPr>
              <a:t>: </a:t>
            </a:r>
            <a:r>
              <a:rPr lang="en-IN" sz="2400" spc="15" dirty="0">
                <a:latin typeface="Times New Roman" pitchFamily="18" charset="0"/>
                <a:cs typeface="Times New Roman" pitchFamily="18" charset="0"/>
              </a:rPr>
              <a:t>962821205019</a:t>
            </a:r>
            <a:br>
              <a:rPr lang="en-IN" sz="2400" spc="15" dirty="0">
                <a:latin typeface="Times New Roman" pitchFamily="18" charset="0"/>
                <a:cs typeface="Times New Roman" pitchFamily="18" charset="0"/>
              </a:rPr>
            </a:br>
            <a:r>
              <a:rPr lang="en-IN" sz="2400" b="1" spc="15" dirty="0">
                <a:latin typeface="Times New Roman" pitchFamily="18" charset="0"/>
                <a:cs typeface="Times New Roman" pitchFamily="18" charset="0"/>
              </a:rPr>
              <a:t>Dept: </a:t>
            </a:r>
            <a:r>
              <a:rPr lang="en-IN" sz="2400" spc="15" dirty="0">
                <a:latin typeface="Times New Roman" pitchFamily="18" charset="0"/>
                <a:cs typeface="Times New Roman" pitchFamily="18" charset="0"/>
              </a:rPr>
              <a:t>Information Technology</a:t>
            </a:r>
            <a:br>
              <a:rPr lang="en-IN" sz="2400" spc="15" dirty="0">
                <a:latin typeface="Times New Roman" pitchFamily="18" charset="0"/>
                <a:cs typeface="Times New Roman" pitchFamily="18" charset="0"/>
              </a:rPr>
            </a:br>
            <a:br>
              <a:rPr lang="en-IN" sz="2400" spc="15" dirty="0">
                <a:latin typeface="Times New Roman" pitchFamily="18" charset="0"/>
                <a:cs typeface="Times New Roman" pitchFamily="18" charset="0"/>
              </a:rPr>
            </a:br>
            <a:br>
              <a:rPr lang="en-IN" sz="2400" spc="15" dirty="0">
                <a:latin typeface="Times New Roman" pitchFamily="18" charset="0"/>
                <a:cs typeface="Times New Roman" pitchFamily="18" charset="0"/>
              </a:rPr>
            </a:br>
            <a:endParaRPr sz="2400" spc="15" dirty="0">
              <a:latin typeface="Times New Roman" pitchFamily="18" charset="0"/>
              <a:cs typeface="Times New Roman"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2590800" y="304800"/>
            <a:ext cx="6781800" cy="954107"/>
          </a:xfrm>
          <a:prstGeom prst="rect">
            <a:avLst/>
          </a:prstGeom>
          <a:noFill/>
        </p:spPr>
        <p:txBody>
          <a:bodyPr wrap="square" rtlCol="0">
            <a:spAutoFit/>
          </a:bodyPr>
          <a:lstStyle/>
          <a:p>
            <a:pPr algn="ctr"/>
            <a:r>
              <a:rPr lang="en-IN" sz="2800" b="1" dirty="0">
                <a:latin typeface="Times New Roman" pitchFamily="18" charset="0"/>
                <a:cs typeface="Times New Roman" pitchFamily="18" charset="0"/>
              </a:rPr>
              <a:t>Skin Disease Detection using Deep Learning with ResNet50</a:t>
            </a:r>
            <a:endParaRPr lang="en-US" sz="28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p:cNvSpPr txBox="1"/>
          <p:nvPr/>
        </p:nvSpPr>
        <p:spPr>
          <a:xfrm>
            <a:off x="1676400" y="1143000"/>
            <a:ext cx="7467600" cy="5324535"/>
          </a:xfrm>
          <a:prstGeom prst="rect">
            <a:avLst/>
          </a:prstGeom>
          <a:noFill/>
        </p:spPr>
        <p:txBody>
          <a:bodyPr wrap="square" rtlCol="0">
            <a:spAutoFit/>
          </a:bodyPr>
          <a:lstStyle/>
          <a:p>
            <a:r>
              <a:rPr lang="en-US" sz="2000" b="1" dirty="0">
                <a:latin typeface="Times New Roman" pitchFamily="18" charset="0"/>
                <a:cs typeface="Times New Roman" pitchFamily="18" charset="0"/>
              </a:rPr>
              <a:t>Data Collection and Preparation</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Assemble a diverse dataset of skin disease images with accurate annotations.</a:t>
            </a:r>
          </a:p>
          <a:p>
            <a:pPr lvl="1"/>
            <a:r>
              <a:rPr lang="en-US" sz="2000" dirty="0">
                <a:latin typeface="Times New Roman" pitchFamily="18" charset="0"/>
                <a:cs typeface="Times New Roman" pitchFamily="18" charset="0"/>
              </a:rPr>
              <a:t>Standardize image size, color, and orientation, and augment the dataset for increased diversity and model robustness.</a:t>
            </a:r>
          </a:p>
          <a:p>
            <a:r>
              <a:rPr lang="en-US" sz="2000" b="1" dirty="0">
                <a:latin typeface="Times New Roman" pitchFamily="18" charset="0"/>
                <a:cs typeface="Times New Roman" pitchFamily="18" charset="0"/>
              </a:rPr>
              <a:t>Model Development and Training</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Utilize ResNet50 architecture as the base model for its proven effectiveness in image classification tasks.</a:t>
            </a:r>
          </a:p>
          <a:p>
            <a:pPr lvl="1"/>
            <a:r>
              <a:rPr lang="en-US" sz="2000" dirty="0">
                <a:latin typeface="Times New Roman" pitchFamily="18" charset="0"/>
                <a:cs typeface="Times New Roman" pitchFamily="18" charset="0"/>
              </a:rPr>
              <a:t>Customize the model by adding relevant layers and fine-tune its parameters to optimize performance on the skin disease classification task.</a:t>
            </a:r>
          </a:p>
          <a:p>
            <a:r>
              <a:rPr lang="en-US" sz="2000" b="1" dirty="0">
                <a:latin typeface="Times New Roman" pitchFamily="18" charset="0"/>
                <a:cs typeface="Times New Roman" pitchFamily="18" charset="0"/>
              </a:rPr>
              <a:t>Evaluation and Deployment </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Train the model on the prepared dataset, monitoring key metrics such as accuracy and loss.</a:t>
            </a:r>
          </a:p>
          <a:p>
            <a:pPr lvl="1"/>
            <a:r>
              <a:rPr lang="en-US" sz="2000" dirty="0">
                <a:latin typeface="Times New Roman" pitchFamily="18" charset="0"/>
                <a:cs typeface="Times New Roman" pitchFamily="18" charset="0"/>
              </a:rPr>
              <a:t>Evaluate the trained model's performance on a separate test set to ensure generalization and deploy it as an automated system for rapid and accurate skin disease diagnosis.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a:extLst>
              <a:ext uri="{FF2B5EF4-FFF2-40B4-BE49-F238E27FC236}">
                <a16:creationId xmlns:a16="http://schemas.microsoft.com/office/drawing/2014/main" id="{79EE9C34-3444-F676-EDF5-558B5BB32A74}"/>
              </a:ext>
            </a:extLst>
          </p:cNvPr>
          <p:cNvPicPr>
            <a:picLocks noChangeAspect="1"/>
          </p:cNvPicPr>
          <p:nvPr/>
        </p:nvPicPr>
        <p:blipFill>
          <a:blip r:embed="rId3"/>
          <a:stretch>
            <a:fillRect/>
          </a:stretch>
        </p:blipFill>
        <p:spPr>
          <a:xfrm>
            <a:off x="759997" y="1735998"/>
            <a:ext cx="8100762" cy="4267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752600" y="2590800"/>
            <a:ext cx="7315200" cy="1077218"/>
          </a:xfrm>
          <a:prstGeom prst="rect">
            <a:avLst/>
          </a:prstGeom>
          <a:noFill/>
        </p:spPr>
        <p:txBody>
          <a:bodyPr wrap="square" rtlCol="0">
            <a:spAutoFit/>
          </a:bodyPr>
          <a:lstStyle/>
          <a:p>
            <a:pPr algn="ctr"/>
            <a:r>
              <a:rPr lang="en-IN" sz="3200" b="1" dirty="0">
                <a:solidFill>
                  <a:schemeClr val="accent5">
                    <a:lumMod val="50000"/>
                  </a:schemeClr>
                </a:solidFill>
                <a:latin typeface="Times New Roman" pitchFamily="18" charset="0"/>
                <a:cs typeface="Times New Roman" pitchFamily="18" charset="0"/>
              </a:rPr>
              <a:t>Skin Disease Detection Using Deep Learning with ResNet50</a:t>
            </a:r>
            <a:endParaRPr lang="en-US" sz="3200" b="1" dirty="0">
              <a:solidFill>
                <a:schemeClr val="accent5">
                  <a:lumMod val="50000"/>
                </a:schemeClr>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00937" y="21827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442210" y="1194730"/>
            <a:ext cx="5105400" cy="5755422"/>
          </a:xfrm>
          <a:prstGeom prst="rect">
            <a:avLst/>
          </a:prstGeom>
          <a:noFill/>
        </p:spPr>
        <p:txBody>
          <a:bodyPr wrap="square" rtlCol="0">
            <a:spAutoFit/>
          </a:bodyPr>
          <a:lstStyle/>
          <a:p>
            <a:pPr marL="457200" indent="-457200">
              <a:buFont typeface="Wingdings" panose="05000000000000000000" pitchFamily="2" charset="2"/>
              <a:buChar char="§"/>
            </a:pPr>
            <a:r>
              <a:rPr lang="en-IN" sz="2400" dirty="0">
                <a:latin typeface="Times New Roman" pitchFamily="18" charset="0"/>
                <a:cs typeface="Times New Roman" pitchFamily="18" charset="0"/>
              </a:rPr>
              <a:t>Problem Statement</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Project Overview</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End Users</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Solutions and Proposition</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Key Features</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Modelling</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Results</a:t>
            </a:r>
          </a:p>
          <a:p>
            <a:pPr>
              <a:buFont typeface="Wingdings" pitchFamily="2" charset="2"/>
              <a:buChar char="Ø"/>
            </a:pPr>
            <a:endParaRPr lang="en-IN" sz="2800" dirty="0">
              <a:latin typeface="Times New Roman" pitchFamily="18" charset="0"/>
              <a:cs typeface="Times New Roman" pitchFamily="18" charset="0"/>
            </a:endParaRPr>
          </a:p>
          <a:p>
            <a:pPr>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905000" y="1905000"/>
            <a:ext cx="5410200"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itchFamily="18" charset="0"/>
                <a:cs typeface="Times New Roman" pitchFamily="18" charset="0"/>
              </a:rPr>
              <a:t>Manual diagnosis of skin diseases by dermatologists is time-consuming and subjective, leading to delays in treatment and potential misdiagnosis.</a:t>
            </a:r>
          </a:p>
          <a:p>
            <a:pPr marL="342900" indent="-342900">
              <a:buFont typeface="Wingdings" panose="05000000000000000000" pitchFamily="2" charset="2"/>
              <a:buChar char="Ø"/>
            </a:pPr>
            <a:endParaRPr lang="en-US" sz="2000" dirty="0">
              <a:latin typeface="Times New Roman" pitchFamily="18" charset="0"/>
              <a:cs typeface="Times New Roman" pitchFamily="18" charset="0"/>
            </a:endParaRPr>
          </a:p>
          <a:p>
            <a:pPr marL="342900" indent="-342900">
              <a:buFont typeface="Wingdings" panose="05000000000000000000" pitchFamily="2" charset="2"/>
              <a:buChar char="Ø"/>
            </a:pPr>
            <a:r>
              <a:rPr lang="en-US" sz="2000" dirty="0">
                <a:latin typeface="Times New Roman" pitchFamily="18" charset="0"/>
                <a:cs typeface="Times New Roman" pitchFamily="18" charset="0"/>
              </a:rPr>
              <a:t>Develop a deep learning model utilizing ResNet50 architecture to automatically classify skin disease images, aiding in rapid and accurate diagnosis.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1628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2438400" y="1676400"/>
            <a:ext cx="5334000" cy="3600986"/>
          </a:xfrm>
          <a:prstGeom prst="rect">
            <a:avLst/>
          </a:prstGeom>
          <a:noFill/>
        </p:spPr>
        <p:txBody>
          <a:bodyPr wrap="square" rtlCol="0">
            <a:spAutoFit/>
          </a:bodyPr>
          <a:lstStyle/>
          <a:p>
            <a:pPr marL="342900" indent="-342900">
              <a:buFont typeface="Wingdings" panose="05000000000000000000" pitchFamily="2" charset="2"/>
              <a:buChar char="Ø"/>
            </a:pPr>
            <a:r>
              <a:rPr lang="en-US" sz="1900" dirty="0">
                <a:latin typeface="Times New Roman" pitchFamily="18" charset="0"/>
                <a:cs typeface="Times New Roman" pitchFamily="18" charset="0"/>
              </a:rPr>
              <a:t>Objective: Develop an automated system using deep learning to classify skin diseases from images.</a:t>
            </a:r>
          </a:p>
          <a:p>
            <a:pPr marL="342900" indent="-342900">
              <a:buFont typeface="Wingdings" panose="05000000000000000000" pitchFamily="2" charset="2"/>
              <a:buChar char="Ø"/>
            </a:pPr>
            <a:endParaRPr lang="en-US" sz="1900" dirty="0">
              <a:latin typeface="Times New Roman" pitchFamily="18" charset="0"/>
              <a:cs typeface="Times New Roman" pitchFamily="18" charset="0"/>
            </a:endParaRPr>
          </a:p>
          <a:p>
            <a:pPr marL="342900" indent="-342900">
              <a:buFont typeface="Wingdings" panose="05000000000000000000" pitchFamily="2" charset="2"/>
              <a:buChar char="Ø"/>
            </a:pPr>
            <a:r>
              <a:rPr lang="en-US" sz="1900" dirty="0">
                <a:latin typeface="Times New Roman" pitchFamily="18" charset="0"/>
                <a:cs typeface="Times New Roman" pitchFamily="18" charset="0"/>
              </a:rPr>
              <a:t>Methodology: Utilize ResNet50 architecture to train a model on a dataset of skin lesion images, then evaluate its performance.</a:t>
            </a:r>
          </a:p>
          <a:p>
            <a:pPr marL="342900" indent="-342900">
              <a:buFont typeface="Wingdings" panose="05000000000000000000" pitchFamily="2" charset="2"/>
              <a:buChar char="Ø"/>
            </a:pPr>
            <a:endParaRPr lang="en-US" sz="1900" dirty="0">
              <a:latin typeface="Times New Roman" pitchFamily="18" charset="0"/>
              <a:cs typeface="Times New Roman" pitchFamily="18" charset="0"/>
            </a:endParaRPr>
          </a:p>
          <a:p>
            <a:pPr marL="342900" indent="-342900">
              <a:buFont typeface="Wingdings" panose="05000000000000000000" pitchFamily="2" charset="2"/>
              <a:buChar char="Ø"/>
            </a:pPr>
            <a:r>
              <a:rPr lang="en-US" sz="1900" dirty="0">
                <a:latin typeface="Times New Roman" pitchFamily="18" charset="0"/>
                <a:cs typeface="Times New Roman" pitchFamily="18" charset="0"/>
              </a:rPr>
              <a:t>Expected Impact: Improve dermatological diagnosis by providing a fast, accurate, and accessible tool, potentially reducing healthcare disparities.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2743200" y="2209800"/>
            <a:ext cx="5105400" cy="3416320"/>
          </a:xfrm>
          <a:prstGeom prst="rect">
            <a:avLst/>
          </a:prstGeom>
          <a:noFill/>
        </p:spPr>
        <p:txBody>
          <a:bodyPr wrap="square" rtlCol="0">
            <a:spAutoFit/>
          </a:bodyPr>
          <a:lstStyle/>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Dermatologists</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Primary Care Physicians </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Patients </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Healthcare Professionals</a:t>
            </a:r>
          </a:p>
          <a:p>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342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a:t> </a:t>
            </a:r>
            <a:r>
              <a:rPr sz="3600" spc="25"/>
              <a:t>S</a:t>
            </a:r>
            <a:r>
              <a:rPr sz="3600" spc="10"/>
              <a:t>O</a:t>
            </a:r>
            <a:r>
              <a:rPr sz="3600" spc="25"/>
              <a:t>LU</a:t>
            </a:r>
            <a:r>
              <a:rPr sz="3600" spc="-35"/>
              <a:t>T</a:t>
            </a:r>
            <a:r>
              <a:rPr sz="3600" spc="-30"/>
              <a:t>I</a:t>
            </a:r>
            <a:r>
              <a:rPr sz="3600" spc="10"/>
              <a:t>O</a:t>
            </a:r>
            <a:r>
              <a:rPr sz="3600"/>
              <a:t>N</a:t>
            </a:r>
            <a:r>
              <a:rPr sz="3600" spc="-345"/>
              <a:t> </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1905000"/>
            <a:ext cx="6096000" cy="3416320"/>
          </a:xfrm>
          <a:prstGeom prst="rect">
            <a:avLst/>
          </a:prstGeom>
        </p:spPr>
        <p:txBody>
          <a:bodyPr wrap="square">
            <a:spAutoFit/>
          </a:bodyPr>
          <a:lstStyle/>
          <a:p>
            <a:pPr marL="457200" indent="-457200">
              <a:buAutoNum type="arabicPeriod"/>
            </a:pPr>
            <a:r>
              <a:rPr lang="en-US" sz="2400" dirty="0">
                <a:latin typeface="Times New Roman" pitchFamily="18" charset="0"/>
                <a:cs typeface="Times New Roman" pitchFamily="18" charset="0"/>
              </a:rPr>
              <a:t>Develop an automated skin disease classification system using deep learning algorithms trained on a diverse dataset of skin disease images.</a:t>
            </a:r>
          </a:p>
          <a:p>
            <a:pPr marL="457200" indent="-457200">
              <a:buAutoNum type="arabicPeriod"/>
            </a:pPr>
            <a:endParaRPr lang="en-US" sz="2400" dirty="0">
              <a:latin typeface="Times New Roman" pitchFamily="18" charset="0"/>
              <a:cs typeface="Times New Roman" pitchFamily="18" charset="0"/>
            </a:endParaRPr>
          </a:p>
          <a:p>
            <a:pPr marL="457200" indent="-457200">
              <a:buAutoNum type="arabicPeriod"/>
            </a:pPr>
            <a:r>
              <a:rPr lang="en-US" sz="2400" dirty="0">
                <a:latin typeface="Times New Roman" pitchFamily="18" charset="0"/>
                <a:cs typeface="Times New Roman" pitchFamily="18" charset="0"/>
              </a:rPr>
              <a:t>Deploy the developed system to assist dermatologists in rapid and accurate diagnosis, reducing treatment delays and minimizing the risk of misdiagnosis.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Proposition</a:t>
            </a:r>
            <a:endParaRPr lang="en-US" dirty="0"/>
          </a:p>
        </p:txBody>
      </p:sp>
      <p:sp>
        <p:nvSpPr>
          <p:cNvPr id="5" name="object 4"/>
          <p:cNvSpPr/>
          <p:nvPr/>
        </p:nvSpPr>
        <p:spPr>
          <a:xfrm>
            <a:off x="9220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Rectangle 5"/>
          <p:cNvSpPr/>
          <p:nvPr/>
        </p:nvSpPr>
        <p:spPr>
          <a:xfrm>
            <a:off x="3048000" y="1143001"/>
            <a:ext cx="6096000" cy="4401205"/>
          </a:xfrm>
          <a:prstGeom prst="rect">
            <a:avLst/>
          </a:prstGeom>
        </p:spPr>
        <p:txBody>
          <a:bodyPr wrap="square">
            <a:spAutoFit/>
          </a:bodyPr>
          <a:lstStyle/>
          <a:p>
            <a:pPr marL="457200" indent="-457200">
              <a:buFont typeface="Wingdings" panose="05000000000000000000" pitchFamily="2" charset="2"/>
              <a:buChar char="Ø"/>
            </a:pPr>
            <a:r>
              <a:rPr lang="en-US" sz="2000" dirty="0">
                <a:latin typeface="Times New Roman" pitchFamily="18" charset="0"/>
                <a:cs typeface="Times New Roman" pitchFamily="18" charset="0"/>
              </a:rPr>
              <a:t> Develop an automated system for skin disease diagnosis using machine learning.</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Curate a diverse dataset of skin disease images for training and validation.</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Design and fine-tune machine learning algorithms for accurate diagnosis.</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Integrate the system into clinical workflows to aid dermatologists.</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Continuously monitor and improve the system's performance over time.</a:t>
            </a:r>
          </a:p>
        </p:txBody>
      </p:sp>
      <p:pic>
        <p:nvPicPr>
          <p:cNvPr id="7" name="object 2"/>
          <p:cNvPicPr/>
          <p:nvPr/>
        </p:nvPicPr>
        <p:blipFill>
          <a:blip r:embed="rId2" cstate="print"/>
          <a:stretch>
            <a:fillRect/>
          </a:stretch>
        </p:blipFill>
        <p:spPr>
          <a:xfrm>
            <a:off x="0" y="1476375"/>
            <a:ext cx="2695574" cy="3248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p:cNvSpPr txBox="1"/>
          <p:nvPr/>
        </p:nvSpPr>
        <p:spPr>
          <a:xfrm>
            <a:off x="2819400" y="2286000"/>
            <a:ext cx="6248400" cy="2308324"/>
          </a:xfrm>
          <a:prstGeom prst="rect">
            <a:avLst/>
          </a:prstGeom>
          <a:noFill/>
        </p:spPr>
        <p:txBody>
          <a:bodyPr wrap="square" rtlCol="0">
            <a:spAutoFit/>
          </a:bodyPr>
          <a:lstStyle/>
          <a:p>
            <a:r>
              <a:rPr lang="en-US" sz="2400" dirty="0">
                <a:latin typeface="Times New Roman" pitchFamily="18" charset="0"/>
                <a:cs typeface="Times New Roman" pitchFamily="18" charset="0"/>
              </a:rPr>
              <a:t>The project's wow factor is that by automating skin disease diagnosis with machine learning, we're revolutionizing healthcare, ensuring quicker and more accurate treatment for patients while supporting dermatologists with advanced technology.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Words>467</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Submitted By Name: Deepthi A Reg.No: 962821205019 Dept: Information Technology   </vt:lpstr>
      <vt:lpstr>PROJECT TITLE</vt:lpstr>
      <vt:lpstr>AGENDA</vt:lpstr>
      <vt:lpstr>PROBLEM STATEMENT</vt:lpstr>
      <vt:lpstr>PROJECT OVERVIEW</vt:lpstr>
      <vt:lpstr>WHO ARE THE END USERS?</vt:lpstr>
      <vt:lpstr> SOLUTION </vt:lpstr>
      <vt:lpstr>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By Name: Ashika C Reg.No: 962821205012 Dept: Information Technology</dc:title>
  <dc:creator>Deepthi.A</dc:creator>
  <cp:lastModifiedBy>Deepthi A</cp:lastModifiedBy>
  <cp:revision>7</cp:revision>
  <dcterms:created xsi:type="dcterms:W3CDTF">2024-04-05T04:31:46Z</dcterms:created>
  <dcterms:modified xsi:type="dcterms:W3CDTF">2024-04-24T09:44:41Z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