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5" r:id="rId1"/>
  </p:sldMasterIdLst>
  <p:sldIdLst>
    <p:sldId id="256" r:id="rId2"/>
    <p:sldId id="258" r:id="rId3"/>
    <p:sldId id="257" r:id="rId4"/>
    <p:sldId id="283" r:id="rId5"/>
    <p:sldId id="284" r:id="rId6"/>
    <p:sldId id="285" r:id="rId7"/>
    <p:sldId id="267" r:id="rId8"/>
    <p:sldId id="268" r:id="rId9"/>
    <p:sldId id="262" r:id="rId10"/>
    <p:sldId id="279" r:id="rId11"/>
    <p:sldId id="272" r:id="rId12"/>
    <p:sldId id="273" r:id="rId13"/>
    <p:sldId id="269" r:id="rId14"/>
    <p:sldId id="270" r:id="rId15"/>
    <p:sldId id="271" r:id="rId16"/>
    <p:sldId id="275" r:id="rId17"/>
    <p:sldId id="276" r:id="rId18"/>
    <p:sldId id="280" r:id="rId19"/>
    <p:sldId id="278"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_rels/data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26.svg"/></Relationships>
</file>

<file path=ppt/diagrams/_rels/data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ata6.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ata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_rels/drawing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26.svg"/></Relationships>
</file>

<file path=ppt/diagrams/_rels/drawing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6.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rawing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bg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a:alpha val="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90F3970-1498-420C-98F7-8A624C707949}" type="doc">
      <dgm:prSet loTypeId="urn:microsoft.com/office/officeart/2008/layout/LinedList" loCatId="list" qsTypeId="urn:microsoft.com/office/officeart/2005/8/quickstyle/simple1" qsCatId="simple" csTypeId="urn:microsoft.com/office/officeart/2005/8/colors/accent5_2" csCatId="accent5"/>
      <dgm:spPr/>
      <dgm:t>
        <a:bodyPr/>
        <a:lstStyle/>
        <a:p>
          <a:endParaRPr lang="en-US"/>
        </a:p>
      </dgm:t>
    </dgm:pt>
    <dgm:pt modelId="{048A57E4-DA31-42D1-872B-2CFC23CD99E0}">
      <dgm:prSet/>
      <dgm:spPr/>
      <dgm:t>
        <a:bodyPr/>
        <a:lstStyle/>
        <a:p>
          <a:r>
            <a:rPr lang="en-IN"/>
            <a:t>Jupyter Notebook</a:t>
          </a:r>
          <a:endParaRPr lang="en-US"/>
        </a:p>
      </dgm:t>
    </dgm:pt>
    <dgm:pt modelId="{336CD704-A0EF-43C6-B8C5-DC7875B7C59C}" type="parTrans" cxnId="{B96194DD-3FC1-40AD-B29D-7372D2E9D9A3}">
      <dgm:prSet/>
      <dgm:spPr/>
      <dgm:t>
        <a:bodyPr/>
        <a:lstStyle/>
        <a:p>
          <a:endParaRPr lang="en-US"/>
        </a:p>
      </dgm:t>
    </dgm:pt>
    <dgm:pt modelId="{294CA79D-C49B-46A0-B0D9-4ED0A9AAD995}" type="sibTrans" cxnId="{B96194DD-3FC1-40AD-B29D-7372D2E9D9A3}">
      <dgm:prSet/>
      <dgm:spPr/>
      <dgm:t>
        <a:bodyPr/>
        <a:lstStyle/>
        <a:p>
          <a:endParaRPr lang="en-US"/>
        </a:p>
      </dgm:t>
    </dgm:pt>
    <dgm:pt modelId="{49F128C6-B61E-4CC3-9D9B-C7890B63D48B}">
      <dgm:prSet/>
      <dgm:spPr/>
      <dgm:t>
        <a:bodyPr/>
        <a:lstStyle/>
        <a:p>
          <a:r>
            <a:rPr lang="en-IN"/>
            <a:t>Python</a:t>
          </a:r>
          <a:endParaRPr lang="en-US"/>
        </a:p>
      </dgm:t>
    </dgm:pt>
    <dgm:pt modelId="{D05CCEB6-61FD-4B09-B98A-8FE7BE94E4B4}" type="parTrans" cxnId="{0732985C-AE96-4F92-9FDB-ED96DF2FB5A7}">
      <dgm:prSet/>
      <dgm:spPr/>
      <dgm:t>
        <a:bodyPr/>
        <a:lstStyle/>
        <a:p>
          <a:endParaRPr lang="en-US"/>
        </a:p>
      </dgm:t>
    </dgm:pt>
    <dgm:pt modelId="{D1E14721-AF27-4ACC-AD1C-6584DAE92786}" type="sibTrans" cxnId="{0732985C-AE96-4F92-9FDB-ED96DF2FB5A7}">
      <dgm:prSet/>
      <dgm:spPr/>
      <dgm:t>
        <a:bodyPr/>
        <a:lstStyle/>
        <a:p>
          <a:endParaRPr lang="en-US"/>
        </a:p>
      </dgm:t>
    </dgm:pt>
    <dgm:pt modelId="{71E03D32-F059-4120-B957-05425E58336B}">
      <dgm:prSet/>
      <dgm:spPr/>
      <dgm:t>
        <a:bodyPr/>
        <a:lstStyle/>
        <a:p>
          <a:r>
            <a:rPr lang="en-IN"/>
            <a:t>PyTorch</a:t>
          </a:r>
          <a:endParaRPr lang="en-US"/>
        </a:p>
      </dgm:t>
    </dgm:pt>
    <dgm:pt modelId="{546F8A70-74D8-4191-B9EF-12C55DFDC4BB}" type="parTrans" cxnId="{22FF913F-CF6B-4030-80D3-B0C5F8991F28}">
      <dgm:prSet/>
      <dgm:spPr/>
      <dgm:t>
        <a:bodyPr/>
        <a:lstStyle/>
        <a:p>
          <a:endParaRPr lang="en-US"/>
        </a:p>
      </dgm:t>
    </dgm:pt>
    <dgm:pt modelId="{A16FA0E2-9E15-45C9-97E3-6E639EBA1D3B}" type="sibTrans" cxnId="{22FF913F-CF6B-4030-80D3-B0C5F8991F28}">
      <dgm:prSet/>
      <dgm:spPr/>
      <dgm:t>
        <a:bodyPr/>
        <a:lstStyle/>
        <a:p>
          <a:endParaRPr lang="en-US"/>
        </a:p>
      </dgm:t>
    </dgm:pt>
    <dgm:pt modelId="{0FE5DDCD-99D0-4110-8BCE-C66A2D101C09}">
      <dgm:prSet/>
      <dgm:spPr/>
      <dgm:t>
        <a:bodyPr/>
        <a:lstStyle/>
        <a:p>
          <a:r>
            <a:rPr lang="en-IN"/>
            <a:t>Keras</a:t>
          </a:r>
          <a:endParaRPr lang="en-US"/>
        </a:p>
      </dgm:t>
    </dgm:pt>
    <dgm:pt modelId="{1C272CB5-CD57-4149-A6B7-7F94A5215CEC}" type="parTrans" cxnId="{0F8C17DC-63FD-4ABA-A3D2-2BAAED8558E6}">
      <dgm:prSet/>
      <dgm:spPr/>
      <dgm:t>
        <a:bodyPr/>
        <a:lstStyle/>
        <a:p>
          <a:endParaRPr lang="en-US"/>
        </a:p>
      </dgm:t>
    </dgm:pt>
    <dgm:pt modelId="{2F08F789-FBFC-445F-BA2A-66DB35C6908A}" type="sibTrans" cxnId="{0F8C17DC-63FD-4ABA-A3D2-2BAAED8558E6}">
      <dgm:prSet/>
      <dgm:spPr/>
      <dgm:t>
        <a:bodyPr/>
        <a:lstStyle/>
        <a:p>
          <a:endParaRPr lang="en-US"/>
        </a:p>
      </dgm:t>
    </dgm:pt>
    <dgm:pt modelId="{001E29CE-090A-41A9-AE7A-06FBF93F4E61}">
      <dgm:prSet/>
      <dgm:spPr/>
      <dgm:t>
        <a:bodyPr/>
        <a:lstStyle/>
        <a:p>
          <a:r>
            <a:rPr lang="en-IN"/>
            <a:t>NumPy</a:t>
          </a:r>
          <a:endParaRPr lang="en-US"/>
        </a:p>
      </dgm:t>
    </dgm:pt>
    <dgm:pt modelId="{4CD8A9E2-D705-4948-9F5C-DE3FA08B7AB7}" type="parTrans" cxnId="{C06BD709-F785-4385-8771-83D41ACABFC8}">
      <dgm:prSet/>
      <dgm:spPr/>
      <dgm:t>
        <a:bodyPr/>
        <a:lstStyle/>
        <a:p>
          <a:endParaRPr lang="en-US"/>
        </a:p>
      </dgm:t>
    </dgm:pt>
    <dgm:pt modelId="{60FF0551-187F-4ECC-949D-57635D2FE24A}" type="sibTrans" cxnId="{C06BD709-F785-4385-8771-83D41ACABFC8}">
      <dgm:prSet/>
      <dgm:spPr/>
      <dgm:t>
        <a:bodyPr/>
        <a:lstStyle/>
        <a:p>
          <a:endParaRPr lang="en-US"/>
        </a:p>
      </dgm:t>
    </dgm:pt>
    <dgm:pt modelId="{BBD670CE-0332-4B5A-9472-A643043D2F2A}">
      <dgm:prSet/>
      <dgm:spPr/>
      <dgm:t>
        <a:bodyPr/>
        <a:lstStyle/>
        <a:p>
          <a:r>
            <a:rPr lang="en-IN"/>
            <a:t>OpenCV</a:t>
          </a:r>
          <a:endParaRPr lang="en-US"/>
        </a:p>
      </dgm:t>
    </dgm:pt>
    <dgm:pt modelId="{AB9C68E9-E380-4333-AB6E-5052AD720373}" type="parTrans" cxnId="{13DA255B-B63F-4EC0-8C47-5474EC8B888E}">
      <dgm:prSet/>
      <dgm:spPr/>
      <dgm:t>
        <a:bodyPr/>
        <a:lstStyle/>
        <a:p>
          <a:endParaRPr lang="en-US"/>
        </a:p>
      </dgm:t>
    </dgm:pt>
    <dgm:pt modelId="{B0E90ED0-92B6-495F-BB3F-27333DBBE648}" type="sibTrans" cxnId="{13DA255B-B63F-4EC0-8C47-5474EC8B888E}">
      <dgm:prSet/>
      <dgm:spPr/>
      <dgm:t>
        <a:bodyPr/>
        <a:lstStyle/>
        <a:p>
          <a:endParaRPr lang="en-US"/>
        </a:p>
      </dgm:t>
    </dgm:pt>
    <dgm:pt modelId="{FF1C7E02-C9F1-4BF7-B5EC-86AC5F240ED7}">
      <dgm:prSet/>
      <dgm:spPr/>
      <dgm:t>
        <a:bodyPr/>
        <a:lstStyle/>
        <a:p>
          <a:r>
            <a:rPr lang="en-IN"/>
            <a:t>Matplotlib </a:t>
          </a:r>
          <a:endParaRPr lang="en-US"/>
        </a:p>
      </dgm:t>
    </dgm:pt>
    <dgm:pt modelId="{45AF5678-E593-48B6-98D0-6BCBB3BFF4EF}" type="parTrans" cxnId="{984FDA67-F267-4F86-9E63-6C2E3901D3F2}">
      <dgm:prSet/>
      <dgm:spPr/>
      <dgm:t>
        <a:bodyPr/>
        <a:lstStyle/>
        <a:p>
          <a:endParaRPr lang="en-US"/>
        </a:p>
      </dgm:t>
    </dgm:pt>
    <dgm:pt modelId="{9637E0AE-2640-4D89-8D41-F43E5B18AFA6}" type="sibTrans" cxnId="{984FDA67-F267-4F86-9E63-6C2E3901D3F2}">
      <dgm:prSet/>
      <dgm:spPr/>
      <dgm:t>
        <a:bodyPr/>
        <a:lstStyle/>
        <a:p>
          <a:endParaRPr lang="en-US"/>
        </a:p>
      </dgm:t>
    </dgm:pt>
    <dgm:pt modelId="{33DD214B-5934-494D-942B-595B968AC0A8}" type="pres">
      <dgm:prSet presAssocID="{D90F3970-1498-420C-98F7-8A624C707949}" presName="vert0" presStyleCnt="0">
        <dgm:presLayoutVars>
          <dgm:dir/>
          <dgm:animOne val="branch"/>
          <dgm:animLvl val="lvl"/>
        </dgm:presLayoutVars>
      </dgm:prSet>
      <dgm:spPr/>
    </dgm:pt>
    <dgm:pt modelId="{A5107FBA-210A-45B1-A16A-E1F98A7AE96E}" type="pres">
      <dgm:prSet presAssocID="{048A57E4-DA31-42D1-872B-2CFC23CD99E0}" presName="thickLine" presStyleLbl="alignNode1" presStyleIdx="0" presStyleCnt="7"/>
      <dgm:spPr/>
    </dgm:pt>
    <dgm:pt modelId="{8BC27C57-0256-4D59-A27C-D4744525B8E0}" type="pres">
      <dgm:prSet presAssocID="{048A57E4-DA31-42D1-872B-2CFC23CD99E0}" presName="horz1" presStyleCnt="0"/>
      <dgm:spPr/>
    </dgm:pt>
    <dgm:pt modelId="{D3D07DFF-F101-4D17-B36E-4AB5AA303B93}" type="pres">
      <dgm:prSet presAssocID="{048A57E4-DA31-42D1-872B-2CFC23CD99E0}" presName="tx1" presStyleLbl="revTx" presStyleIdx="0" presStyleCnt="7"/>
      <dgm:spPr/>
    </dgm:pt>
    <dgm:pt modelId="{C102AD49-090C-44FC-A1F8-382C2C94DBF4}" type="pres">
      <dgm:prSet presAssocID="{048A57E4-DA31-42D1-872B-2CFC23CD99E0}" presName="vert1" presStyleCnt="0"/>
      <dgm:spPr/>
    </dgm:pt>
    <dgm:pt modelId="{1A5D22A8-B89E-4170-907F-C4ABC36781C5}" type="pres">
      <dgm:prSet presAssocID="{49F128C6-B61E-4CC3-9D9B-C7890B63D48B}" presName="thickLine" presStyleLbl="alignNode1" presStyleIdx="1" presStyleCnt="7"/>
      <dgm:spPr/>
    </dgm:pt>
    <dgm:pt modelId="{B03230EB-CCD2-4DA4-927A-837337A0BBA3}" type="pres">
      <dgm:prSet presAssocID="{49F128C6-B61E-4CC3-9D9B-C7890B63D48B}" presName="horz1" presStyleCnt="0"/>
      <dgm:spPr/>
    </dgm:pt>
    <dgm:pt modelId="{80C5B8BD-A647-4523-9264-C173C2233324}" type="pres">
      <dgm:prSet presAssocID="{49F128C6-B61E-4CC3-9D9B-C7890B63D48B}" presName="tx1" presStyleLbl="revTx" presStyleIdx="1" presStyleCnt="7"/>
      <dgm:spPr/>
    </dgm:pt>
    <dgm:pt modelId="{33C18526-3673-4DB1-A165-14F618D915EF}" type="pres">
      <dgm:prSet presAssocID="{49F128C6-B61E-4CC3-9D9B-C7890B63D48B}" presName="vert1" presStyleCnt="0"/>
      <dgm:spPr/>
    </dgm:pt>
    <dgm:pt modelId="{2B030A9C-2CD0-4DB5-91E9-A7FC45DA7788}" type="pres">
      <dgm:prSet presAssocID="{71E03D32-F059-4120-B957-05425E58336B}" presName="thickLine" presStyleLbl="alignNode1" presStyleIdx="2" presStyleCnt="7"/>
      <dgm:spPr/>
    </dgm:pt>
    <dgm:pt modelId="{4FB79BB6-D1CE-4508-8C85-A949DBAFCCAE}" type="pres">
      <dgm:prSet presAssocID="{71E03D32-F059-4120-B957-05425E58336B}" presName="horz1" presStyleCnt="0"/>
      <dgm:spPr/>
    </dgm:pt>
    <dgm:pt modelId="{307B429C-B769-4438-A852-F4F160E08B26}" type="pres">
      <dgm:prSet presAssocID="{71E03D32-F059-4120-B957-05425E58336B}" presName="tx1" presStyleLbl="revTx" presStyleIdx="2" presStyleCnt="7"/>
      <dgm:spPr/>
    </dgm:pt>
    <dgm:pt modelId="{1FEAD278-0F26-4F0C-8179-5DAD4863B08D}" type="pres">
      <dgm:prSet presAssocID="{71E03D32-F059-4120-B957-05425E58336B}" presName="vert1" presStyleCnt="0"/>
      <dgm:spPr/>
    </dgm:pt>
    <dgm:pt modelId="{1E0746AC-57E4-4C41-8213-FF45D88066A4}" type="pres">
      <dgm:prSet presAssocID="{0FE5DDCD-99D0-4110-8BCE-C66A2D101C09}" presName="thickLine" presStyleLbl="alignNode1" presStyleIdx="3" presStyleCnt="7"/>
      <dgm:spPr/>
    </dgm:pt>
    <dgm:pt modelId="{8B931410-40CF-4C68-9367-2E9D95170F8F}" type="pres">
      <dgm:prSet presAssocID="{0FE5DDCD-99D0-4110-8BCE-C66A2D101C09}" presName="horz1" presStyleCnt="0"/>
      <dgm:spPr/>
    </dgm:pt>
    <dgm:pt modelId="{81C35721-09CA-4AAD-898B-6AC31A8118E5}" type="pres">
      <dgm:prSet presAssocID="{0FE5DDCD-99D0-4110-8BCE-C66A2D101C09}" presName="tx1" presStyleLbl="revTx" presStyleIdx="3" presStyleCnt="7"/>
      <dgm:spPr/>
    </dgm:pt>
    <dgm:pt modelId="{1CB3AB9C-A711-4220-8E73-419E8ABDBCD5}" type="pres">
      <dgm:prSet presAssocID="{0FE5DDCD-99D0-4110-8BCE-C66A2D101C09}" presName="vert1" presStyleCnt="0"/>
      <dgm:spPr/>
    </dgm:pt>
    <dgm:pt modelId="{73644E2E-BD6A-4466-AC7F-1910B1DA01EE}" type="pres">
      <dgm:prSet presAssocID="{001E29CE-090A-41A9-AE7A-06FBF93F4E61}" presName="thickLine" presStyleLbl="alignNode1" presStyleIdx="4" presStyleCnt="7"/>
      <dgm:spPr/>
    </dgm:pt>
    <dgm:pt modelId="{3DA4F29A-089F-4437-90D7-4BA3E6CDA295}" type="pres">
      <dgm:prSet presAssocID="{001E29CE-090A-41A9-AE7A-06FBF93F4E61}" presName="horz1" presStyleCnt="0"/>
      <dgm:spPr/>
    </dgm:pt>
    <dgm:pt modelId="{78E0B647-ADD7-42E8-B96F-27353AF9A274}" type="pres">
      <dgm:prSet presAssocID="{001E29CE-090A-41A9-AE7A-06FBF93F4E61}" presName="tx1" presStyleLbl="revTx" presStyleIdx="4" presStyleCnt="7"/>
      <dgm:spPr/>
    </dgm:pt>
    <dgm:pt modelId="{5DFFEC70-A929-4549-A18A-971EEA0B1FBC}" type="pres">
      <dgm:prSet presAssocID="{001E29CE-090A-41A9-AE7A-06FBF93F4E61}" presName="vert1" presStyleCnt="0"/>
      <dgm:spPr/>
    </dgm:pt>
    <dgm:pt modelId="{2394C1CF-7AB5-4ECC-AE3A-BBB77EFF40EA}" type="pres">
      <dgm:prSet presAssocID="{BBD670CE-0332-4B5A-9472-A643043D2F2A}" presName="thickLine" presStyleLbl="alignNode1" presStyleIdx="5" presStyleCnt="7"/>
      <dgm:spPr/>
    </dgm:pt>
    <dgm:pt modelId="{148C0BC1-523D-46A2-ACC9-B730423E8023}" type="pres">
      <dgm:prSet presAssocID="{BBD670CE-0332-4B5A-9472-A643043D2F2A}" presName="horz1" presStyleCnt="0"/>
      <dgm:spPr/>
    </dgm:pt>
    <dgm:pt modelId="{EE498428-259D-4FAB-9030-170FA84BC934}" type="pres">
      <dgm:prSet presAssocID="{BBD670CE-0332-4B5A-9472-A643043D2F2A}" presName="tx1" presStyleLbl="revTx" presStyleIdx="5" presStyleCnt="7"/>
      <dgm:spPr/>
    </dgm:pt>
    <dgm:pt modelId="{63A663E7-2162-437D-BACD-C8EFDE6D7BDA}" type="pres">
      <dgm:prSet presAssocID="{BBD670CE-0332-4B5A-9472-A643043D2F2A}" presName="vert1" presStyleCnt="0"/>
      <dgm:spPr/>
    </dgm:pt>
    <dgm:pt modelId="{AE32A456-5B2F-4A76-8AE1-BE3CBC508279}" type="pres">
      <dgm:prSet presAssocID="{FF1C7E02-C9F1-4BF7-B5EC-86AC5F240ED7}" presName="thickLine" presStyleLbl="alignNode1" presStyleIdx="6" presStyleCnt="7"/>
      <dgm:spPr/>
    </dgm:pt>
    <dgm:pt modelId="{232B3F83-0DE1-4E6B-82D4-2C25868BC986}" type="pres">
      <dgm:prSet presAssocID="{FF1C7E02-C9F1-4BF7-B5EC-86AC5F240ED7}" presName="horz1" presStyleCnt="0"/>
      <dgm:spPr/>
    </dgm:pt>
    <dgm:pt modelId="{8E59D0CF-66AB-4257-86AD-C77326DC16F9}" type="pres">
      <dgm:prSet presAssocID="{FF1C7E02-C9F1-4BF7-B5EC-86AC5F240ED7}" presName="tx1" presStyleLbl="revTx" presStyleIdx="6" presStyleCnt="7"/>
      <dgm:spPr/>
    </dgm:pt>
    <dgm:pt modelId="{8C5FE193-9CFF-4879-B83F-6C66F68BAA68}" type="pres">
      <dgm:prSet presAssocID="{FF1C7E02-C9F1-4BF7-B5EC-86AC5F240ED7}" presName="vert1" presStyleCnt="0"/>
      <dgm:spPr/>
    </dgm:pt>
  </dgm:ptLst>
  <dgm:cxnLst>
    <dgm:cxn modelId="{7B4C2C00-1402-4F49-8A8A-14013059F353}" type="presOf" srcId="{048A57E4-DA31-42D1-872B-2CFC23CD99E0}" destId="{D3D07DFF-F101-4D17-B36E-4AB5AA303B93}" srcOrd="0" destOrd="0" presId="urn:microsoft.com/office/officeart/2008/layout/LinedList"/>
    <dgm:cxn modelId="{C06BD709-F785-4385-8771-83D41ACABFC8}" srcId="{D90F3970-1498-420C-98F7-8A624C707949}" destId="{001E29CE-090A-41A9-AE7A-06FBF93F4E61}" srcOrd="4" destOrd="0" parTransId="{4CD8A9E2-D705-4948-9F5C-DE3FA08B7AB7}" sibTransId="{60FF0551-187F-4ECC-949D-57635D2FE24A}"/>
    <dgm:cxn modelId="{22FF913F-CF6B-4030-80D3-B0C5F8991F28}" srcId="{D90F3970-1498-420C-98F7-8A624C707949}" destId="{71E03D32-F059-4120-B957-05425E58336B}" srcOrd="2" destOrd="0" parTransId="{546F8A70-74D8-4191-B9EF-12C55DFDC4BB}" sibTransId="{A16FA0E2-9E15-45C9-97E3-6E639EBA1D3B}"/>
    <dgm:cxn modelId="{13DA255B-B63F-4EC0-8C47-5474EC8B888E}" srcId="{D90F3970-1498-420C-98F7-8A624C707949}" destId="{BBD670CE-0332-4B5A-9472-A643043D2F2A}" srcOrd="5" destOrd="0" parTransId="{AB9C68E9-E380-4333-AB6E-5052AD720373}" sibTransId="{B0E90ED0-92B6-495F-BB3F-27333DBBE648}"/>
    <dgm:cxn modelId="{0732985C-AE96-4F92-9FDB-ED96DF2FB5A7}" srcId="{D90F3970-1498-420C-98F7-8A624C707949}" destId="{49F128C6-B61E-4CC3-9D9B-C7890B63D48B}" srcOrd="1" destOrd="0" parTransId="{D05CCEB6-61FD-4B09-B98A-8FE7BE94E4B4}" sibTransId="{D1E14721-AF27-4ACC-AD1C-6584DAE92786}"/>
    <dgm:cxn modelId="{0F0ABC43-079A-443F-BAA7-6B21A5F47BB2}" type="presOf" srcId="{FF1C7E02-C9F1-4BF7-B5EC-86AC5F240ED7}" destId="{8E59D0CF-66AB-4257-86AD-C77326DC16F9}" srcOrd="0" destOrd="0" presId="urn:microsoft.com/office/officeart/2008/layout/LinedList"/>
    <dgm:cxn modelId="{984FDA67-F267-4F86-9E63-6C2E3901D3F2}" srcId="{D90F3970-1498-420C-98F7-8A624C707949}" destId="{FF1C7E02-C9F1-4BF7-B5EC-86AC5F240ED7}" srcOrd="6" destOrd="0" parTransId="{45AF5678-E593-48B6-98D0-6BCBB3BFF4EF}" sibTransId="{9637E0AE-2640-4D89-8D41-F43E5B18AFA6}"/>
    <dgm:cxn modelId="{F753B452-C002-441E-A575-FC9B7CD87DB5}" type="presOf" srcId="{D90F3970-1498-420C-98F7-8A624C707949}" destId="{33DD214B-5934-494D-942B-595B968AC0A8}" srcOrd="0" destOrd="0" presId="urn:microsoft.com/office/officeart/2008/layout/LinedList"/>
    <dgm:cxn modelId="{B6F57B94-3D93-4794-8C61-5DFC27202861}" type="presOf" srcId="{49F128C6-B61E-4CC3-9D9B-C7890B63D48B}" destId="{80C5B8BD-A647-4523-9264-C173C2233324}" srcOrd="0" destOrd="0" presId="urn:microsoft.com/office/officeart/2008/layout/LinedList"/>
    <dgm:cxn modelId="{9AC5B396-2580-4339-8440-76F72F21C791}" type="presOf" srcId="{001E29CE-090A-41A9-AE7A-06FBF93F4E61}" destId="{78E0B647-ADD7-42E8-B96F-27353AF9A274}" srcOrd="0" destOrd="0" presId="urn:microsoft.com/office/officeart/2008/layout/LinedList"/>
    <dgm:cxn modelId="{CEA803C3-7502-4BCA-B312-BD94B8CE47B7}" type="presOf" srcId="{0FE5DDCD-99D0-4110-8BCE-C66A2D101C09}" destId="{81C35721-09CA-4AAD-898B-6AC31A8118E5}" srcOrd="0" destOrd="0" presId="urn:microsoft.com/office/officeart/2008/layout/LinedList"/>
    <dgm:cxn modelId="{0F8C17DC-63FD-4ABA-A3D2-2BAAED8558E6}" srcId="{D90F3970-1498-420C-98F7-8A624C707949}" destId="{0FE5DDCD-99D0-4110-8BCE-C66A2D101C09}" srcOrd="3" destOrd="0" parTransId="{1C272CB5-CD57-4149-A6B7-7F94A5215CEC}" sibTransId="{2F08F789-FBFC-445F-BA2A-66DB35C6908A}"/>
    <dgm:cxn modelId="{B96194DD-3FC1-40AD-B29D-7372D2E9D9A3}" srcId="{D90F3970-1498-420C-98F7-8A624C707949}" destId="{048A57E4-DA31-42D1-872B-2CFC23CD99E0}" srcOrd="0" destOrd="0" parTransId="{336CD704-A0EF-43C6-B8C5-DC7875B7C59C}" sibTransId="{294CA79D-C49B-46A0-B0D9-4ED0A9AAD995}"/>
    <dgm:cxn modelId="{C65D27EA-73B7-4B9D-9A1F-70E3C8734D0D}" type="presOf" srcId="{71E03D32-F059-4120-B957-05425E58336B}" destId="{307B429C-B769-4438-A852-F4F160E08B26}" srcOrd="0" destOrd="0" presId="urn:microsoft.com/office/officeart/2008/layout/LinedList"/>
    <dgm:cxn modelId="{3DD6A3EF-D286-425B-A01D-70B822EEE280}" type="presOf" srcId="{BBD670CE-0332-4B5A-9472-A643043D2F2A}" destId="{EE498428-259D-4FAB-9030-170FA84BC934}" srcOrd="0" destOrd="0" presId="urn:microsoft.com/office/officeart/2008/layout/LinedList"/>
    <dgm:cxn modelId="{359CB7AC-962A-4071-A336-408E01239A39}" type="presParOf" srcId="{33DD214B-5934-494D-942B-595B968AC0A8}" destId="{A5107FBA-210A-45B1-A16A-E1F98A7AE96E}" srcOrd="0" destOrd="0" presId="urn:microsoft.com/office/officeart/2008/layout/LinedList"/>
    <dgm:cxn modelId="{C02512E8-0AC4-49A0-AF27-9785DE5678B6}" type="presParOf" srcId="{33DD214B-5934-494D-942B-595B968AC0A8}" destId="{8BC27C57-0256-4D59-A27C-D4744525B8E0}" srcOrd="1" destOrd="0" presId="urn:microsoft.com/office/officeart/2008/layout/LinedList"/>
    <dgm:cxn modelId="{64A5714E-1777-472B-A9B4-2254511A5673}" type="presParOf" srcId="{8BC27C57-0256-4D59-A27C-D4744525B8E0}" destId="{D3D07DFF-F101-4D17-B36E-4AB5AA303B93}" srcOrd="0" destOrd="0" presId="urn:microsoft.com/office/officeart/2008/layout/LinedList"/>
    <dgm:cxn modelId="{CBE46215-2A23-48E1-AD9D-35D68E936E59}" type="presParOf" srcId="{8BC27C57-0256-4D59-A27C-D4744525B8E0}" destId="{C102AD49-090C-44FC-A1F8-382C2C94DBF4}" srcOrd="1" destOrd="0" presId="urn:microsoft.com/office/officeart/2008/layout/LinedList"/>
    <dgm:cxn modelId="{9889C7B3-0FDD-4D48-B795-BF4F208AE84E}" type="presParOf" srcId="{33DD214B-5934-494D-942B-595B968AC0A8}" destId="{1A5D22A8-B89E-4170-907F-C4ABC36781C5}" srcOrd="2" destOrd="0" presId="urn:microsoft.com/office/officeart/2008/layout/LinedList"/>
    <dgm:cxn modelId="{62639D3A-2E5E-40E1-A318-74829F2EBE22}" type="presParOf" srcId="{33DD214B-5934-494D-942B-595B968AC0A8}" destId="{B03230EB-CCD2-4DA4-927A-837337A0BBA3}" srcOrd="3" destOrd="0" presId="urn:microsoft.com/office/officeart/2008/layout/LinedList"/>
    <dgm:cxn modelId="{A8599118-9456-49A7-9280-A91C37E61A0B}" type="presParOf" srcId="{B03230EB-CCD2-4DA4-927A-837337A0BBA3}" destId="{80C5B8BD-A647-4523-9264-C173C2233324}" srcOrd="0" destOrd="0" presId="urn:microsoft.com/office/officeart/2008/layout/LinedList"/>
    <dgm:cxn modelId="{BCC9B1A9-1FA4-4F08-A7C2-2780708650A6}" type="presParOf" srcId="{B03230EB-CCD2-4DA4-927A-837337A0BBA3}" destId="{33C18526-3673-4DB1-A165-14F618D915EF}" srcOrd="1" destOrd="0" presId="urn:microsoft.com/office/officeart/2008/layout/LinedList"/>
    <dgm:cxn modelId="{B53C5380-D5D5-4899-B192-319CA3D46E71}" type="presParOf" srcId="{33DD214B-5934-494D-942B-595B968AC0A8}" destId="{2B030A9C-2CD0-4DB5-91E9-A7FC45DA7788}" srcOrd="4" destOrd="0" presId="urn:microsoft.com/office/officeart/2008/layout/LinedList"/>
    <dgm:cxn modelId="{A12D72FD-E8E5-46D7-85CA-BF719271F893}" type="presParOf" srcId="{33DD214B-5934-494D-942B-595B968AC0A8}" destId="{4FB79BB6-D1CE-4508-8C85-A949DBAFCCAE}" srcOrd="5" destOrd="0" presId="urn:microsoft.com/office/officeart/2008/layout/LinedList"/>
    <dgm:cxn modelId="{4AE7DEF3-A439-437A-8882-33E0AB1D40C4}" type="presParOf" srcId="{4FB79BB6-D1CE-4508-8C85-A949DBAFCCAE}" destId="{307B429C-B769-4438-A852-F4F160E08B26}" srcOrd="0" destOrd="0" presId="urn:microsoft.com/office/officeart/2008/layout/LinedList"/>
    <dgm:cxn modelId="{81C2BF6F-ACB3-4085-930D-44A20A000A8F}" type="presParOf" srcId="{4FB79BB6-D1CE-4508-8C85-A949DBAFCCAE}" destId="{1FEAD278-0F26-4F0C-8179-5DAD4863B08D}" srcOrd="1" destOrd="0" presId="urn:microsoft.com/office/officeart/2008/layout/LinedList"/>
    <dgm:cxn modelId="{EA5C378E-1C13-4377-AAA3-67066C10F367}" type="presParOf" srcId="{33DD214B-5934-494D-942B-595B968AC0A8}" destId="{1E0746AC-57E4-4C41-8213-FF45D88066A4}" srcOrd="6" destOrd="0" presId="urn:microsoft.com/office/officeart/2008/layout/LinedList"/>
    <dgm:cxn modelId="{5333F62E-DC5D-4813-8ECA-00116A6EFE70}" type="presParOf" srcId="{33DD214B-5934-494D-942B-595B968AC0A8}" destId="{8B931410-40CF-4C68-9367-2E9D95170F8F}" srcOrd="7" destOrd="0" presId="urn:microsoft.com/office/officeart/2008/layout/LinedList"/>
    <dgm:cxn modelId="{A0A18C77-A433-4ACF-BD93-2B09DCFAFC41}" type="presParOf" srcId="{8B931410-40CF-4C68-9367-2E9D95170F8F}" destId="{81C35721-09CA-4AAD-898B-6AC31A8118E5}" srcOrd="0" destOrd="0" presId="urn:microsoft.com/office/officeart/2008/layout/LinedList"/>
    <dgm:cxn modelId="{8AA77C04-BE81-4EBE-8BB6-F00C122F4EE6}" type="presParOf" srcId="{8B931410-40CF-4C68-9367-2E9D95170F8F}" destId="{1CB3AB9C-A711-4220-8E73-419E8ABDBCD5}" srcOrd="1" destOrd="0" presId="urn:microsoft.com/office/officeart/2008/layout/LinedList"/>
    <dgm:cxn modelId="{CAAD5EBC-5FC1-4ADF-B62E-7095FB73352A}" type="presParOf" srcId="{33DD214B-5934-494D-942B-595B968AC0A8}" destId="{73644E2E-BD6A-4466-AC7F-1910B1DA01EE}" srcOrd="8" destOrd="0" presId="urn:microsoft.com/office/officeart/2008/layout/LinedList"/>
    <dgm:cxn modelId="{979F18C8-9B3D-4FB9-A0B0-56BDF28A52F3}" type="presParOf" srcId="{33DD214B-5934-494D-942B-595B968AC0A8}" destId="{3DA4F29A-089F-4437-90D7-4BA3E6CDA295}" srcOrd="9" destOrd="0" presId="urn:microsoft.com/office/officeart/2008/layout/LinedList"/>
    <dgm:cxn modelId="{CC85DFA8-667F-4BEA-A5F9-1942D70793BB}" type="presParOf" srcId="{3DA4F29A-089F-4437-90D7-4BA3E6CDA295}" destId="{78E0B647-ADD7-42E8-B96F-27353AF9A274}" srcOrd="0" destOrd="0" presId="urn:microsoft.com/office/officeart/2008/layout/LinedList"/>
    <dgm:cxn modelId="{A58E7070-9D3F-4A51-8D5A-B0D5CBD61055}" type="presParOf" srcId="{3DA4F29A-089F-4437-90D7-4BA3E6CDA295}" destId="{5DFFEC70-A929-4549-A18A-971EEA0B1FBC}" srcOrd="1" destOrd="0" presId="urn:microsoft.com/office/officeart/2008/layout/LinedList"/>
    <dgm:cxn modelId="{DCE175FE-0978-4F2C-ACBA-BDB945953A96}" type="presParOf" srcId="{33DD214B-5934-494D-942B-595B968AC0A8}" destId="{2394C1CF-7AB5-4ECC-AE3A-BBB77EFF40EA}" srcOrd="10" destOrd="0" presId="urn:microsoft.com/office/officeart/2008/layout/LinedList"/>
    <dgm:cxn modelId="{F0E8E753-2D4D-4D02-B4D4-30E82735BB37}" type="presParOf" srcId="{33DD214B-5934-494D-942B-595B968AC0A8}" destId="{148C0BC1-523D-46A2-ACC9-B730423E8023}" srcOrd="11" destOrd="0" presId="urn:microsoft.com/office/officeart/2008/layout/LinedList"/>
    <dgm:cxn modelId="{16AF2D5C-6960-49B0-BB91-87C645DBD524}" type="presParOf" srcId="{148C0BC1-523D-46A2-ACC9-B730423E8023}" destId="{EE498428-259D-4FAB-9030-170FA84BC934}" srcOrd="0" destOrd="0" presId="urn:microsoft.com/office/officeart/2008/layout/LinedList"/>
    <dgm:cxn modelId="{3BE9F4E2-5E21-4C07-86EC-7FE1A439A29F}" type="presParOf" srcId="{148C0BC1-523D-46A2-ACC9-B730423E8023}" destId="{63A663E7-2162-437D-BACD-C8EFDE6D7BDA}" srcOrd="1" destOrd="0" presId="urn:microsoft.com/office/officeart/2008/layout/LinedList"/>
    <dgm:cxn modelId="{29C80305-2622-4702-8B32-3F4ACF214163}" type="presParOf" srcId="{33DD214B-5934-494D-942B-595B968AC0A8}" destId="{AE32A456-5B2F-4A76-8AE1-BE3CBC508279}" srcOrd="12" destOrd="0" presId="urn:microsoft.com/office/officeart/2008/layout/LinedList"/>
    <dgm:cxn modelId="{C5F5082D-D218-4973-A478-D7EC4E2716B8}" type="presParOf" srcId="{33DD214B-5934-494D-942B-595B968AC0A8}" destId="{232B3F83-0DE1-4E6B-82D4-2C25868BC986}" srcOrd="13" destOrd="0" presId="urn:microsoft.com/office/officeart/2008/layout/LinedList"/>
    <dgm:cxn modelId="{CC8C9AC0-833E-4C1A-A531-F1CEC388DE64}" type="presParOf" srcId="{232B3F83-0DE1-4E6B-82D4-2C25868BC986}" destId="{8E59D0CF-66AB-4257-86AD-C77326DC16F9}" srcOrd="0" destOrd="0" presId="urn:microsoft.com/office/officeart/2008/layout/LinedList"/>
    <dgm:cxn modelId="{D377EA7D-0B3F-40D6-A7E6-01D80E8F79B6}" type="presParOf" srcId="{232B3F83-0DE1-4E6B-82D4-2C25868BC986}" destId="{8C5FE193-9CFF-4879-B83F-6C66F68BAA68}"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A2D082D0-110B-47EF-A2DF-2F1A7D9EBC20}" type="doc">
      <dgm:prSet loTypeId="urn:microsoft.com/office/officeart/2018/2/layout/IconLabelDescriptionList" loCatId="icon" qsTypeId="urn:microsoft.com/office/officeart/2005/8/quickstyle/simple1" qsCatId="simple" csTypeId="urn:microsoft.com/office/officeart/2018/5/colors/Iconchunking_neutralbg_accent1_2" csCatId="accent1" phldr="1"/>
      <dgm:spPr/>
      <dgm:t>
        <a:bodyPr/>
        <a:lstStyle/>
        <a:p>
          <a:endParaRPr lang="en-US"/>
        </a:p>
      </dgm:t>
    </dgm:pt>
    <dgm:pt modelId="{73F45089-1C92-43BD-B6F5-36B4196C92E0}">
      <dgm:prSet/>
      <dgm:spPr/>
      <dgm:t>
        <a:bodyPr/>
        <a:lstStyle/>
        <a:p>
          <a:pPr>
            <a:defRPr b="1"/>
          </a:pPr>
          <a:r>
            <a:rPr lang="en-US"/>
            <a:t>Model Optimization:</a:t>
          </a:r>
        </a:p>
      </dgm:t>
    </dgm:pt>
    <dgm:pt modelId="{F8A5E308-61DF-4468-8A84-8ACD32CC88A0}" type="parTrans" cxnId="{CD424B35-8797-4E9E-A9E5-CA40388BA549}">
      <dgm:prSet/>
      <dgm:spPr/>
      <dgm:t>
        <a:bodyPr/>
        <a:lstStyle/>
        <a:p>
          <a:endParaRPr lang="en-US"/>
        </a:p>
      </dgm:t>
    </dgm:pt>
    <dgm:pt modelId="{95CA22AD-68D4-4F8F-98CC-8E11E7D009C0}" type="sibTrans" cxnId="{CD424B35-8797-4E9E-A9E5-CA40388BA549}">
      <dgm:prSet/>
      <dgm:spPr/>
      <dgm:t>
        <a:bodyPr/>
        <a:lstStyle/>
        <a:p>
          <a:endParaRPr lang="en-US"/>
        </a:p>
      </dgm:t>
    </dgm:pt>
    <dgm:pt modelId="{F4857F9E-9B13-46BC-89C4-989067500678}">
      <dgm:prSet/>
      <dgm:spPr/>
      <dgm:t>
        <a:bodyPr/>
        <a:lstStyle/>
        <a:p>
          <a:r>
            <a:rPr lang="en-US"/>
            <a:t>Investigate techniques to optimize the CNN model further, such as fine-tuning hyperparameters like learning rate, batch size, and optimizer settings.</a:t>
          </a:r>
        </a:p>
      </dgm:t>
    </dgm:pt>
    <dgm:pt modelId="{814E43AD-DDD3-4E70-ACDA-999D7C8FAACF}" type="parTrans" cxnId="{1724EC6C-38F5-4155-9676-994CFD8725C3}">
      <dgm:prSet/>
      <dgm:spPr/>
      <dgm:t>
        <a:bodyPr/>
        <a:lstStyle/>
        <a:p>
          <a:endParaRPr lang="en-US"/>
        </a:p>
      </dgm:t>
    </dgm:pt>
    <dgm:pt modelId="{DD23766C-4F90-4D04-A119-2E5FC00472AF}" type="sibTrans" cxnId="{1724EC6C-38F5-4155-9676-994CFD8725C3}">
      <dgm:prSet/>
      <dgm:spPr/>
      <dgm:t>
        <a:bodyPr/>
        <a:lstStyle/>
        <a:p>
          <a:endParaRPr lang="en-US"/>
        </a:p>
      </dgm:t>
    </dgm:pt>
    <dgm:pt modelId="{B378C102-CC14-4780-ADFC-E24AB01AD589}">
      <dgm:prSet/>
      <dgm:spPr/>
      <dgm:t>
        <a:bodyPr/>
        <a:lstStyle/>
        <a:p>
          <a:r>
            <a:rPr lang="en-US"/>
            <a:t>Explore advanced optimization algorithms or learning rate scheduling strategies to improve convergence speed and final accuracy.</a:t>
          </a:r>
        </a:p>
      </dgm:t>
    </dgm:pt>
    <dgm:pt modelId="{F01EFC85-20B3-4DCC-AAE0-4EE55A56BD0F}" type="parTrans" cxnId="{2C5E879D-5847-47A3-82D4-BFADD9678A1D}">
      <dgm:prSet/>
      <dgm:spPr/>
      <dgm:t>
        <a:bodyPr/>
        <a:lstStyle/>
        <a:p>
          <a:endParaRPr lang="en-US"/>
        </a:p>
      </dgm:t>
    </dgm:pt>
    <dgm:pt modelId="{7904DFE2-79E9-4CA1-A581-744D11418AD9}" type="sibTrans" cxnId="{2C5E879D-5847-47A3-82D4-BFADD9678A1D}">
      <dgm:prSet/>
      <dgm:spPr/>
      <dgm:t>
        <a:bodyPr/>
        <a:lstStyle/>
        <a:p>
          <a:endParaRPr lang="en-US"/>
        </a:p>
      </dgm:t>
    </dgm:pt>
    <dgm:pt modelId="{25854F6B-A49F-4A30-901C-C80B8239B405}">
      <dgm:prSet/>
      <dgm:spPr/>
      <dgm:t>
        <a:bodyPr/>
        <a:lstStyle/>
        <a:p>
          <a:pPr>
            <a:defRPr b="1"/>
          </a:pPr>
          <a:r>
            <a:rPr lang="en-US"/>
            <a:t>Architecture Enhancement:</a:t>
          </a:r>
        </a:p>
      </dgm:t>
    </dgm:pt>
    <dgm:pt modelId="{E2B8D6ED-A3D3-46F8-84B7-BF927F28F39E}" type="parTrans" cxnId="{29657B1D-BDC1-45AF-AC4B-A47CBDDE6926}">
      <dgm:prSet/>
      <dgm:spPr/>
      <dgm:t>
        <a:bodyPr/>
        <a:lstStyle/>
        <a:p>
          <a:endParaRPr lang="en-US"/>
        </a:p>
      </dgm:t>
    </dgm:pt>
    <dgm:pt modelId="{EFDFE881-CA74-485E-AF3A-B80C344704AA}" type="sibTrans" cxnId="{29657B1D-BDC1-45AF-AC4B-A47CBDDE6926}">
      <dgm:prSet/>
      <dgm:spPr/>
      <dgm:t>
        <a:bodyPr/>
        <a:lstStyle/>
        <a:p>
          <a:endParaRPr lang="en-US"/>
        </a:p>
      </dgm:t>
    </dgm:pt>
    <dgm:pt modelId="{70433D37-57A0-49D1-95FC-FD51AA65EDCA}">
      <dgm:prSet/>
      <dgm:spPr/>
      <dgm:t>
        <a:bodyPr/>
        <a:lstStyle/>
        <a:p>
          <a:r>
            <a:rPr lang="en-US"/>
            <a:t>Experiment with more complex CNN architectures, including deeper networks or architectures with additional convolutional layers.</a:t>
          </a:r>
        </a:p>
      </dgm:t>
    </dgm:pt>
    <dgm:pt modelId="{1685AC6C-E76F-4D00-BB8B-66190F32FB72}" type="parTrans" cxnId="{0B48A0EB-0EE8-4C22-BE40-94CBBCD0CD98}">
      <dgm:prSet/>
      <dgm:spPr/>
      <dgm:t>
        <a:bodyPr/>
        <a:lstStyle/>
        <a:p>
          <a:endParaRPr lang="en-US"/>
        </a:p>
      </dgm:t>
    </dgm:pt>
    <dgm:pt modelId="{2127C6FF-9ED1-4DD4-A9A9-3C0A49ADA174}" type="sibTrans" cxnId="{0B48A0EB-0EE8-4C22-BE40-94CBBCD0CD98}">
      <dgm:prSet/>
      <dgm:spPr/>
      <dgm:t>
        <a:bodyPr/>
        <a:lstStyle/>
        <a:p>
          <a:endParaRPr lang="en-US"/>
        </a:p>
      </dgm:t>
    </dgm:pt>
    <dgm:pt modelId="{222933A4-5F23-42D3-8B39-564DD5AA55C2}">
      <dgm:prSet/>
      <dgm:spPr/>
      <dgm:t>
        <a:bodyPr/>
        <a:lstStyle/>
        <a:p>
          <a:r>
            <a:rPr lang="en-US"/>
            <a:t>Consider incorporating advanced architectural elements like residual connections or attention mechanisms to enhance feature learning and model expressiveness.</a:t>
          </a:r>
        </a:p>
      </dgm:t>
    </dgm:pt>
    <dgm:pt modelId="{2CBB5AD1-13AF-4A80-A8D7-6D26E8033A74}" type="parTrans" cxnId="{05E02F00-E991-4F59-8DE0-6A532D6E60B9}">
      <dgm:prSet/>
      <dgm:spPr/>
      <dgm:t>
        <a:bodyPr/>
        <a:lstStyle/>
        <a:p>
          <a:endParaRPr lang="en-US"/>
        </a:p>
      </dgm:t>
    </dgm:pt>
    <dgm:pt modelId="{730F7063-2284-4580-95D8-069C531B159F}" type="sibTrans" cxnId="{05E02F00-E991-4F59-8DE0-6A532D6E60B9}">
      <dgm:prSet/>
      <dgm:spPr/>
      <dgm:t>
        <a:bodyPr/>
        <a:lstStyle/>
        <a:p>
          <a:endParaRPr lang="en-US"/>
        </a:p>
      </dgm:t>
    </dgm:pt>
    <dgm:pt modelId="{664A60F4-1639-4D34-8D93-45E899AAD4A9}">
      <dgm:prSet/>
      <dgm:spPr/>
      <dgm:t>
        <a:bodyPr/>
        <a:lstStyle/>
        <a:p>
          <a:pPr>
            <a:defRPr b="1"/>
          </a:pPr>
          <a:r>
            <a:rPr lang="en-US"/>
            <a:t>Data Augmentation and Regularization:</a:t>
          </a:r>
        </a:p>
      </dgm:t>
    </dgm:pt>
    <dgm:pt modelId="{42550F5C-2F72-4E76-9FD0-A4FAAC27958A}" type="parTrans" cxnId="{B16EC3B6-F40A-47B1-9F68-8F770D334E71}">
      <dgm:prSet/>
      <dgm:spPr/>
      <dgm:t>
        <a:bodyPr/>
        <a:lstStyle/>
        <a:p>
          <a:endParaRPr lang="en-US"/>
        </a:p>
      </dgm:t>
    </dgm:pt>
    <dgm:pt modelId="{FE955541-E1A4-4AB8-8C1B-65842AD2E28A}" type="sibTrans" cxnId="{B16EC3B6-F40A-47B1-9F68-8F770D334E71}">
      <dgm:prSet/>
      <dgm:spPr/>
      <dgm:t>
        <a:bodyPr/>
        <a:lstStyle/>
        <a:p>
          <a:endParaRPr lang="en-US"/>
        </a:p>
      </dgm:t>
    </dgm:pt>
    <dgm:pt modelId="{C0A520AB-95D9-4834-ACC5-2005E6B72173}">
      <dgm:prSet/>
      <dgm:spPr/>
      <dgm:t>
        <a:bodyPr/>
        <a:lstStyle/>
        <a:p>
          <a:r>
            <a:rPr lang="en-US"/>
            <a:t>Explore additional data augmentation techniques to increase the diversity and size of the training dataset, such as rotation, translation, and scaling.</a:t>
          </a:r>
        </a:p>
      </dgm:t>
    </dgm:pt>
    <dgm:pt modelId="{71FF05EF-4173-4CF9-87E5-1FFBE199D26D}" type="parTrans" cxnId="{1564F4EE-007E-4EE3-AF55-A973A33204D4}">
      <dgm:prSet/>
      <dgm:spPr/>
      <dgm:t>
        <a:bodyPr/>
        <a:lstStyle/>
        <a:p>
          <a:endParaRPr lang="en-US"/>
        </a:p>
      </dgm:t>
    </dgm:pt>
    <dgm:pt modelId="{BA320FED-4CEA-438B-9A5D-44B1726F0A52}" type="sibTrans" cxnId="{1564F4EE-007E-4EE3-AF55-A973A33204D4}">
      <dgm:prSet/>
      <dgm:spPr/>
      <dgm:t>
        <a:bodyPr/>
        <a:lstStyle/>
        <a:p>
          <a:endParaRPr lang="en-US"/>
        </a:p>
      </dgm:t>
    </dgm:pt>
    <dgm:pt modelId="{37AFAAE2-6BB4-4B73-B707-DACDC3891C7E}">
      <dgm:prSet/>
      <dgm:spPr/>
      <dgm:t>
        <a:bodyPr/>
        <a:lstStyle/>
        <a:p>
          <a:r>
            <a:rPr lang="en-US"/>
            <a:t>Implement stronger regularization techniques, such as dropout, batch normalization, or weight decay, to mitigate overfitting and improve generalization performance.</a:t>
          </a:r>
        </a:p>
      </dgm:t>
    </dgm:pt>
    <dgm:pt modelId="{490DDED2-83AD-4432-B703-F3210D9BBF6B}" type="parTrans" cxnId="{8D8CE1EA-B127-4637-A9EE-D1B959FAED31}">
      <dgm:prSet/>
      <dgm:spPr/>
      <dgm:t>
        <a:bodyPr/>
        <a:lstStyle/>
        <a:p>
          <a:endParaRPr lang="en-US"/>
        </a:p>
      </dgm:t>
    </dgm:pt>
    <dgm:pt modelId="{397657C1-59B7-46EC-8B66-57B28026868D}" type="sibTrans" cxnId="{8D8CE1EA-B127-4637-A9EE-D1B959FAED31}">
      <dgm:prSet/>
      <dgm:spPr/>
      <dgm:t>
        <a:bodyPr/>
        <a:lstStyle/>
        <a:p>
          <a:endParaRPr lang="en-US"/>
        </a:p>
      </dgm:t>
    </dgm:pt>
    <dgm:pt modelId="{3AFE8A9C-61B4-4366-B2FA-370135C3223C}" type="pres">
      <dgm:prSet presAssocID="{A2D082D0-110B-47EF-A2DF-2F1A7D9EBC20}" presName="root" presStyleCnt="0">
        <dgm:presLayoutVars>
          <dgm:dir/>
          <dgm:resizeHandles val="exact"/>
        </dgm:presLayoutVars>
      </dgm:prSet>
      <dgm:spPr/>
    </dgm:pt>
    <dgm:pt modelId="{29516FD8-49A0-4032-B6ED-244499274A41}" type="pres">
      <dgm:prSet presAssocID="{73F45089-1C92-43BD-B6F5-36B4196C92E0}" presName="compNode" presStyleCnt="0"/>
      <dgm:spPr/>
    </dgm:pt>
    <dgm:pt modelId="{367855C3-0480-42D3-8CA9-F29C2E1EAE8B}" type="pres">
      <dgm:prSet presAssocID="{73F45089-1C92-43BD-B6F5-36B4196C92E0}"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4C3C3623-41F8-48A3-BCAB-0AB7B3FA9048}" type="pres">
      <dgm:prSet presAssocID="{73F45089-1C92-43BD-B6F5-36B4196C92E0}" presName="iconSpace" presStyleCnt="0"/>
      <dgm:spPr/>
    </dgm:pt>
    <dgm:pt modelId="{848E146D-7496-447E-94FC-92E02A390AAC}" type="pres">
      <dgm:prSet presAssocID="{73F45089-1C92-43BD-B6F5-36B4196C92E0}" presName="parTx" presStyleLbl="revTx" presStyleIdx="0" presStyleCnt="6">
        <dgm:presLayoutVars>
          <dgm:chMax val="0"/>
          <dgm:chPref val="0"/>
        </dgm:presLayoutVars>
      </dgm:prSet>
      <dgm:spPr/>
    </dgm:pt>
    <dgm:pt modelId="{E74105E3-0EBC-41D5-8509-25C067EF9422}" type="pres">
      <dgm:prSet presAssocID="{73F45089-1C92-43BD-B6F5-36B4196C92E0}" presName="txSpace" presStyleCnt="0"/>
      <dgm:spPr/>
    </dgm:pt>
    <dgm:pt modelId="{A460D2BC-B363-49A9-A614-276731E53575}" type="pres">
      <dgm:prSet presAssocID="{73F45089-1C92-43BD-B6F5-36B4196C92E0}" presName="desTx" presStyleLbl="revTx" presStyleIdx="1" presStyleCnt="6">
        <dgm:presLayoutVars/>
      </dgm:prSet>
      <dgm:spPr/>
    </dgm:pt>
    <dgm:pt modelId="{F6779C43-9201-4DE5-AA6E-A5541EB84953}" type="pres">
      <dgm:prSet presAssocID="{95CA22AD-68D4-4F8F-98CC-8E11E7D009C0}" presName="sibTrans" presStyleCnt="0"/>
      <dgm:spPr/>
    </dgm:pt>
    <dgm:pt modelId="{49B7D844-FF35-437A-84F1-ECB7B3AC1BCD}" type="pres">
      <dgm:prSet presAssocID="{25854F6B-A49F-4A30-901C-C80B8239B405}" presName="compNode" presStyleCnt="0"/>
      <dgm:spPr/>
    </dgm:pt>
    <dgm:pt modelId="{11330046-90B3-4A3D-A065-00FE5CBCA5D4}" type="pres">
      <dgm:prSet presAssocID="{25854F6B-A49F-4A30-901C-C80B8239B405}"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cessor"/>
        </a:ext>
      </dgm:extLst>
    </dgm:pt>
    <dgm:pt modelId="{CD0A7792-5BFB-4040-9320-FA0A96DB85AB}" type="pres">
      <dgm:prSet presAssocID="{25854F6B-A49F-4A30-901C-C80B8239B405}" presName="iconSpace" presStyleCnt="0"/>
      <dgm:spPr/>
    </dgm:pt>
    <dgm:pt modelId="{1DBEA76A-A121-486A-AE32-B4A11019C5B7}" type="pres">
      <dgm:prSet presAssocID="{25854F6B-A49F-4A30-901C-C80B8239B405}" presName="parTx" presStyleLbl="revTx" presStyleIdx="2" presStyleCnt="6">
        <dgm:presLayoutVars>
          <dgm:chMax val="0"/>
          <dgm:chPref val="0"/>
        </dgm:presLayoutVars>
      </dgm:prSet>
      <dgm:spPr/>
    </dgm:pt>
    <dgm:pt modelId="{89979AAF-FE9C-471E-8EFD-21980F7168B4}" type="pres">
      <dgm:prSet presAssocID="{25854F6B-A49F-4A30-901C-C80B8239B405}" presName="txSpace" presStyleCnt="0"/>
      <dgm:spPr/>
    </dgm:pt>
    <dgm:pt modelId="{6266CE26-5F20-4DE2-BACD-FDE0455633E4}" type="pres">
      <dgm:prSet presAssocID="{25854F6B-A49F-4A30-901C-C80B8239B405}" presName="desTx" presStyleLbl="revTx" presStyleIdx="3" presStyleCnt="6">
        <dgm:presLayoutVars/>
      </dgm:prSet>
      <dgm:spPr/>
    </dgm:pt>
    <dgm:pt modelId="{5E180EE6-1054-4357-91FC-344335407FDF}" type="pres">
      <dgm:prSet presAssocID="{EFDFE881-CA74-485E-AF3A-B80C344704AA}" presName="sibTrans" presStyleCnt="0"/>
      <dgm:spPr/>
    </dgm:pt>
    <dgm:pt modelId="{2AB1D0BC-557B-40AE-AD9F-A211D4D731E3}" type="pres">
      <dgm:prSet presAssocID="{664A60F4-1639-4D34-8D93-45E899AAD4A9}" presName="compNode" presStyleCnt="0"/>
      <dgm:spPr/>
    </dgm:pt>
    <dgm:pt modelId="{F1EBF73D-2478-401C-865E-36F2AFFD3221}" type="pres">
      <dgm:prSet presAssocID="{664A60F4-1639-4D34-8D93-45E899AAD4A9}"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tatistics"/>
        </a:ext>
      </dgm:extLst>
    </dgm:pt>
    <dgm:pt modelId="{DF35EE36-3A85-47E9-A2FC-D2B94E91F1C3}" type="pres">
      <dgm:prSet presAssocID="{664A60F4-1639-4D34-8D93-45E899AAD4A9}" presName="iconSpace" presStyleCnt="0"/>
      <dgm:spPr/>
    </dgm:pt>
    <dgm:pt modelId="{9CC223F7-D680-4184-99D5-5780C63F1198}" type="pres">
      <dgm:prSet presAssocID="{664A60F4-1639-4D34-8D93-45E899AAD4A9}" presName="parTx" presStyleLbl="revTx" presStyleIdx="4" presStyleCnt="6">
        <dgm:presLayoutVars>
          <dgm:chMax val="0"/>
          <dgm:chPref val="0"/>
        </dgm:presLayoutVars>
      </dgm:prSet>
      <dgm:spPr/>
    </dgm:pt>
    <dgm:pt modelId="{F1266BA7-DC6B-4AAD-9373-15718DA61BD5}" type="pres">
      <dgm:prSet presAssocID="{664A60F4-1639-4D34-8D93-45E899AAD4A9}" presName="txSpace" presStyleCnt="0"/>
      <dgm:spPr/>
    </dgm:pt>
    <dgm:pt modelId="{B03E32F4-DF48-4D76-A45B-DE53974B59CD}" type="pres">
      <dgm:prSet presAssocID="{664A60F4-1639-4D34-8D93-45E899AAD4A9}" presName="desTx" presStyleLbl="revTx" presStyleIdx="5" presStyleCnt="6">
        <dgm:presLayoutVars/>
      </dgm:prSet>
      <dgm:spPr/>
    </dgm:pt>
  </dgm:ptLst>
  <dgm:cxnLst>
    <dgm:cxn modelId="{05E02F00-E991-4F59-8DE0-6A532D6E60B9}" srcId="{25854F6B-A49F-4A30-901C-C80B8239B405}" destId="{222933A4-5F23-42D3-8B39-564DD5AA55C2}" srcOrd="1" destOrd="0" parTransId="{2CBB5AD1-13AF-4A80-A8D7-6D26E8033A74}" sibTransId="{730F7063-2284-4580-95D8-069C531B159F}"/>
    <dgm:cxn modelId="{29657B1D-BDC1-45AF-AC4B-A47CBDDE6926}" srcId="{A2D082D0-110B-47EF-A2DF-2F1A7D9EBC20}" destId="{25854F6B-A49F-4A30-901C-C80B8239B405}" srcOrd="1" destOrd="0" parTransId="{E2B8D6ED-A3D3-46F8-84B7-BF927F28F39E}" sibTransId="{EFDFE881-CA74-485E-AF3A-B80C344704AA}"/>
    <dgm:cxn modelId="{E2D07223-F5A9-44D8-9BF7-572844018B54}" type="presOf" srcId="{73F45089-1C92-43BD-B6F5-36B4196C92E0}" destId="{848E146D-7496-447E-94FC-92E02A390AAC}" srcOrd="0" destOrd="0" presId="urn:microsoft.com/office/officeart/2018/2/layout/IconLabelDescriptionList"/>
    <dgm:cxn modelId="{CD424B35-8797-4E9E-A9E5-CA40388BA549}" srcId="{A2D082D0-110B-47EF-A2DF-2F1A7D9EBC20}" destId="{73F45089-1C92-43BD-B6F5-36B4196C92E0}" srcOrd="0" destOrd="0" parTransId="{F8A5E308-61DF-4468-8A84-8ACD32CC88A0}" sibTransId="{95CA22AD-68D4-4F8F-98CC-8E11E7D009C0}"/>
    <dgm:cxn modelId="{0F5AF945-8F0B-4A91-AAB7-573037BF195E}" type="presOf" srcId="{25854F6B-A49F-4A30-901C-C80B8239B405}" destId="{1DBEA76A-A121-486A-AE32-B4A11019C5B7}" srcOrd="0" destOrd="0" presId="urn:microsoft.com/office/officeart/2018/2/layout/IconLabelDescriptionList"/>
    <dgm:cxn modelId="{1724EC6C-38F5-4155-9676-994CFD8725C3}" srcId="{73F45089-1C92-43BD-B6F5-36B4196C92E0}" destId="{F4857F9E-9B13-46BC-89C4-989067500678}" srcOrd="0" destOrd="0" parTransId="{814E43AD-DDD3-4E70-ACDA-999D7C8FAACF}" sibTransId="{DD23766C-4F90-4D04-A119-2E5FC00472AF}"/>
    <dgm:cxn modelId="{53BF666F-724E-4B35-BDEF-E22373471524}" type="presOf" srcId="{37AFAAE2-6BB4-4B73-B707-DACDC3891C7E}" destId="{B03E32F4-DF48-4D76-A45B-DE53974B59CD}" srcOrd="0" destOrd="1" presId="urn:microsoft.com/office/officeart/2018/2/layout/IconLabelDescriptionList"/>
    <dgm:cxn modelId="{2857B76F-89F4-4CD5-A7C7-51CC24DF23BB}" type="presOf" srcId="{664A60F4-1639-4D34-8D93-45E899AAD4A9}" destId="{9CC223F7-D680-4184-99D5-5780C63F1198}" srcOrd="0" destOrd="0" presId="urn:microsoft.com/office/officeart/2018/2/layout/IconLabelDescriptionList"/>
    <dgm:cxn modelId="{B076957B-A8F8-4821-98EA-8FA7E44EDC30}" type="presOf" srcId="{A2D082D0-110B-47EF-A2DF-2F1A7D9EBC20}" destId="{3AFE8A9C-61B4-4366-B2FA-370135C3223C}" srcOrd="0" destOrd="0" presId="urn:microsoft.com/office/officeart/2018/2/layout/IconLabelDescriptionList"/>
    <dgm:cxn modelId="{2C5E879D-5847-47A3-82D4-BFADD9678A1D}" srcId="{73F45089-1C92-43BD-B6F5-36B4196C92E0}" destId="{B378C102-CC14-4780-ADFC-E24AB01AD589}" srcOrd="1" destOrd="0" parTransId="{F01EFC85-20B3-4DCC-AAE0-4EE55A56BD0F}" sibTransId="{7904DFE2-79E9-4CA1-A581-744D11418AD9}"/>
    <dgm:cxn modelId="{F6A095AB-58E0-4918-9DF8-264521B2F0D9}" type="presOf" srcId="{222933A4-5F23-42D3-8B39-564DD5AA55C2}" destId="{6266CE26-5F20-4DE2-BACD-FDE0455633E4}" srcOrd="0" destOrd="1" presId="urn:microsoft.com/office/officeart/2018/2/layout/IconLabelDescriptionList"/>
    <dgm:cxn modelId="{B16EC3B6-F40A-47B1-9F68-8F770D334E71}" srcId="{A2D082D0-110B-47EF-A2DF-2F1A7D9EBC20}" destId="{664A60F4-1639-4D34-8D93-45E899AAD4A9}" srcOrd="2" destOrd="0" parTransId="{42550F5C-2F72-4E76-9FD0-A4FAAC27958A}" sibTransId="{FE955541-E1A4-4AB8-8C1B-65842AD2E28A}"/>
    <dgm:cxn modelId="{660871CC-88B7-4C9D-86D6-E8F957CD988C}" type="presOf" srcId="{B378C102-CC14-4780-ADFC-E24AB01AD589}" destId="{A460D2BC-B363-49A9-A614-276731E53575}" srcOrd="0" destOrd="1" presId="urn:microsoft.com/office/officeart/2018/2/layout/IconLabelDescriptionList"/>
    <dgm:cxn modelId="{C96E44E9-87EC-4C7F-ADBD-8471FC41B550}" type="presOf" srcId="{C0A520AB-95D9-4834-ACC5-2005E6B72173}" destId="{B03E32F4-DF48-4D76-A45B-DE53974B59CD}" srcOrd="0" destOrd="0" presId="urn:microsoft.com/office/officeart/2018/2/layout/IconLabelDescriptionList"/>
    <dgm:cxn modelId="{8D8CE1EA-B127-4637-A9EE-D1B959FAED31}" srcId="{664A60F4-1639-4D34-8D93-45E899AAD4A9}" destId="{37AFAAE2-6BB4-4B73-B707-DACDC3891C7E}" srcOrd="1" destOrd="0" parTransId="{490DDED2-83AD-4432-B703-F3210D9BBF6B}" sibTransId="{397657C1-59B7-46EC-8B66-57B28026868D}"/>
    <dgm:cxn modelId="{0B48A0EB-0EE8-4C22-BE40-94CBBCD0CD98}" srcId="{25854F6B-A49F-4A30-901C-C80B8239B405}" destId="{70433D37-57A0-49D1-95FC-FD51AA65EDCA}" srcOrd="0" destOrd="0" parTransId="{1685AC6C-E76F-4D00-BB8B-66190F32FB72}" sibTransId="{2127C6FF-9ED1-4DD4-A9A9-3C0A49ADA174}"/>
    <dgm:cxn modelId="{1564F4EE-007E-4EE3-AF55-A973A33204D4}" srcId="{664A60F4-1639-4D34-8D93-45E899AAD4A9}" destId="{C0A520AB-95D9-4834-ACC5-2005E6B72173}" srcOrd="0" destOrd="0" parTransId="{71FF05EF-4173-4CF9-87E5-1FFBE199D26D}" sibTransId="{BA320FED-4CEA-438B-9A5D-44B1726F0A52}"/>
    <dgm:cxn modelId="{206563F2-FDA9-46FD-A138-B335DA8966E9}" type="presOf" srcId="{F4857F9E-9B13-46BC-89C4-989067500678}" destId="{A460D2BC-B363-49A9-A614-276731E53575}" srcOrd="0" destOrd="0" presId="urn:microsoft.com/office/officeart/2018/2/layout/IconLabelDescriptionList"/>
    <dgm:cxn modelId="{DF4E00FA-F9C0-40E1-B547-EEF7E8164EB1}" type="presOf" srcId="{70433D37-57A0-49D1-95FC-FD51AA65EDCA}" destId="{6266CE26-5F20-4DE2-BACD-FDE0455633E4}" srcOrd="0" destOrd="0" presId="urn:microsoft.com/office/officeart/2018/2/layout/IconLabelDescriptionList"/>
    <dgm:cxn modelId="{C96DA4EE-E891-4212-A647-52E11C8E8FCA}" type="presParOf" srcId="{3AFE8A9C-61B4-4366-B2FA-370135C3223C}" destId="{29516FD8-49A0-4032-B6ED-244499274A41}" srcOrd="0" destOrd="0" presId="urn:microsoft.com/office/officeart/2018/2/layout/IconLabelDescriptionList"/>
    <dgm:cxn modelId="{80963A29-A39C-43CE-90FE-7776B4454DF6}" type="presParOf" srcId="{29516FD8-49A0-4032-B6ED-244499274A41}" destId="{367855C3-0480-42D3-8CA9-F29C2E1EAE8B}" srcOrd="0" destOrd="0" presId="urn:microsoft.com/office/officeart/2018/2/layout/IconLabelDescriptionList"/>
    <dgm:cxn modelId="{7FFE1C03-28ED-4E20-95BE-2EDA95DBF986}" type="presParOf" srcId="{29516FD8-49A0-4032-B6ED-244499274A41}" destId="{4C3C3623-41F8-48A3-BCAB-0AB7B3FA9048}" srcOrd="1" destOrd="0" presId="urn:microsoft.com/office/officeart/2018/2/layout/IconLabelDescriptionList"/>
    <dgm:cxn modelId="{3AD8E236-AEE5-4873-9CFE-8602EB3123B4}" type="presParOf" srcId="{29516FD8-49A0-4032-B6ED-244499274A41}" destId="{848E146D-7496-447E-94FC-92E02A390AAC}" srcOrd="2" destOrd="0" presId="urn:microsoft.com/office/officeart/2018/2/layout/IconLabelDescriptionList"/>
    <dgm:cxn modelId="{B13B79D8-41A2-4D01-89E0-1D65DA023A98}" type="presParOf" srcId="{29516FD8-49A0-4032-B6ED-244499274A41}" destId="{E74105E3-0EBC-41D5-8509-25C067EF9422}" srcOrd="3" destOrd="0" presId="urn:microsoft.com/office/officeart/2018/2/layout/IconLabelDescriptionList"/>
    <dgm:cxn modelId="{3C569E7D-3FA9-4421-A425-0B9F4217E730}" type="presParOf" srcId="{29516FD8-49A0-4032-B6ED-244499274A41}" destId="{A460D2BC-B363-49A9-A614-276731E53575}" srcOrd="4" destOrd="0" presId="urn:microsoft.com/office/officeart/2018/2/layout/IconLabelDescriptionList"/>
    <dgm:cxn modelId="{BC4585DF-11E1-4E50-BE17-B50F8F111FAD}" type="presParOf" srcId="{3AFE8A9C-61B4-4366-B2FA-370135C3223C}" destId="{F6779C43-9201-4DE5-AA6E-A5541EB84953}" srcOrd="1" destOrd="0" presId="urn:microsoft.com/office/officeart/2018/2/layout/IconLabelDescriptionList"/>
    <dgm:cxn modelId="{3892364C-EFCB-4809-BC8F-C6A3FBB42C48}" type="presParOf" srcId="{3AFE8A9C-61B4-4366-B2FA-370135C3223C}" destId="{49B7D844-FF35-437A-84F1-ECB7B3AC1BCD}" srcOrd="2" destOrd="0" presId="urn:microsoft.com/office/officeart/2018/2/layout/IconLabelDescriptionList"/>
    <dgm:cxn modelId="{C11F4C65-377B-48D6-82E0-938CE37EBC0F}" type="presParOf" srcId="{49B7D844-FF35-437A-84F1-ECB7B3AC1BCD}" destId="{11330046-90B3-4A3D-A065-00FE5CBCA5D4}" srcOrd="0" destOrd="0" presId="urn:microsoft.com/office/officeart/2018/2/layout/IconLabelDescriptionList"/>
    <dgm:cxn modelId="{81BA8245-1456-49E4-8A90-3AC4F3A94552}" type="presParOf" srcId="{49B7D844-FF35-437A-84F1-ECB7B3AC1BCD}" destId="{CD0A7792-5BFB-4040-9320-FA0A96DB85AB}" srcOrd="1" destOrd="0" presId="urn:microsoft.com/office/officeart/2018/2/layout/IconLabelDescriptionList"/>
    <dgm:cxn modelId="{FD11E93F-971F-4F45-A822-3A6F35021D85}" type="presParOf" srcId="{49B7D844-FF35-437A-84F1-ECB7B3AC1BCD}" destId="{1DBEA76A-A121-486A-AE32-B4A11019C5B7}" srcOrd="2" destOrd="0" presId="urn:microsoft.com/office/officeart/2018/2/layout/IconLabelDescriptionList"/>
    <dgm:cxn modelId="{1D09A8AB-F6FA-41AB-86E7-D7F3536C3C7A}" type="presParOf" srcId="{49B7D844-FF35-437A-84F1-ECB7B3AC1BCD}" destId="{89979AAF-FE9C-471E-8EFD-21980F7168B4}" srcOrd="3" destOrd="0" presId="urn:microsoft.com/office/officeart/2018/2/layout/IconLabelDescriptionList"/>
    <dgm:cxn modelId="{EBB5515E-D815-4599-BB66-F223FBFAF9F9}" type="presParOf" srcId="{49B7D844-FF35-437A-84F1-ECB7B3AC1BCD}" destId="{6266CE26-5F20-4DE2-BACD-FDE0455633E4}" srcOrd="4" destOrd="0" presId="urn:microsoft.com/office/officeart/2018/2/layout/IconLabelDescriptionList"/>
    <dgm:cxn modelId="{35E9E864-9B3F-49C9-A7DE-9BF90A319F1A}" type="presParOf" srcId="{3AFE8A9C-61B4-4366-B2FA-370135C3223C}" destId="{5E180EE6-1054-4357-91FC-344335407FDF}" srcOrd="3" destOrd="0" presId="urn:microsoft.com/office/officeart/2018/2/layout/IconLabelDescriptionList"/>
    <dgm:cxn modelId="{59FCDE53-35A1-458F-9363-632681A05882}" type="presParOf" srcId="{3AFE8A9C-61B4-4366-B2FA-370135C3223C}" destId="{2AB1D0BC-557B-40AE-AD9F-A211D4D731E3}" srcOrd="4" destOrd="0" presId="urn:microsoft.com/office/officeart/2018/2/layout/IconLabelDescriptionList"/>
    <dgm:cxn modelId="{1D492B96-A0E3-4CFE-9B10-2FD265D48218}" type="presParOf" srcId="{2AB1D0BC-557B-40AE-AD9F-A211D4D731E3}" destId="{F1EBF73D-2478-401C-865E-36F2AFFD3221}" srcOrd="0" destOrd="0" presId="urn:microsoft.com/office/officeart/2018/2/layout/IconLabelDescriptionList"/>
    <dgm:cxn modelId="{10AB129D-479A-44A4-8921-7AE456E3D732}" type="presParOf" srcId="{2AB1D0BC-557B-40AE-AD9F-A211D4D731E3}" destId="{DF35EE36-3A85-47E9-A2FC-D2B94E91F1C3}" srcOrd="1" destOrd="0" presId="urn:microsoft.com/office/officeart/2018/2/layout/IconLabelDescriptionList"/>
    <dgm:cxn modelId="{C1D25F3C-9BB3-4DE4-A5F8-5308052186AD}" type="presParOf" srcId="{2AB1D0BC-557B-40AE-AD9F-A211D4D731E3}" destId="{9CC223F7-D680-4184-99D5-5780C63F1198}" srcOrd="2" destOrd="0" presId="urn:microsoft.com/office/officeart/2018/2/layout/IconLabelDescriptionList"/>
    <dgm:cxn modelId="{84509816-66D6-4AA9-9FFA-87C64E4384C5}" type="presParOf" srcId="{2AB1D0BC-557B-40AE-AD9F-A211D4D731E3}" destId="{F1266BA7-DC6B-4AAD-9373-15718DA61BD5}" srcOrd="3" destOrd="0" presId="urn:microsoft.com/office/officeart/2018/2/layout/IconLabelDescriptionList"/>
    <dgm:cxn modelId="{ABC42CF6-D937-47C0-8AE6-B2FC108204AB}" type="presParOf" srcId="{2AB1D0BC-557B-40AE-AD9F-A211D4D731E3}" destId="{B03E32F4-DF48-4D76-A45B-DE53974B59CD}"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39681D3-D85B-4E36-B917-5A594406033F}" type="doc">
      <dgm:prSet loTypeId="urn:microsoft.com/office/officeart/2008/layout/LinedList" loCatId="list" qsTypeId="urn:microsoft.com/office/officeart/2005/8/quickstyle/simple1" qsCatId="simple" csTypeId="urn:microsoft.com/office/officeart/2005/8/colors/colorful1" csCatId="colorful" phldr="1"/>
      <dgm:spPr/>
      <dgm:t>
        <a:bodyPr/>
        <a:lstStyle/>
        <a:p>
          <a:endParaRPr lang="en-US"/>
        </a:p>
      </dgm:t>
    </dgm:pt>
    <dgm:pt modelId="{5ED0059F-BA33-4D41-BC86-F72C7C5CF3BC}">
      <dgm:prSet/>
      <dgm:spPr/>
      <dgm:t>
        <a:bodyPr/>
        <a:lstStyle/>
        <a:p>
          <a:pPr>
            <a:lnSpc>
              <a:spcPct val="100000"/>
            </a:lnSpc>
          </a:pPr>
          <a:r>
            <a:rPr lang="en-US" b="1" dirty="0" err="1"/>
            <a:t>Jupyter</a:t>
          </a:r>
          <a:r>
            <a:rPr lang="en-US" b="1" dirty="0"/>
            <a:t> Notebook</a:t>
          </a:r>
          <a:r>
            <a:rPr lang="en-US" dirty="0"/>
            <a:t>: </a:t>
          </a:r>
          <a:r>
            <a:rPr lang="en-US" dirty="0" err="1"/>
            <a:t>Jupyter</a:t>
          </a:r>
          <a:r>
            <a:rPr lang="en-US" dirty="0"/>
            <a:t> Notebook is an open-source web application that allows you to create and share documents containing live code, equations, visualizations, and narrative text. It is widely used for interactive data analysis, prototyping, and sharing research findings.</a:t>
          </a:r>
        </a:p>
      </dgm:t>
    </dgm:pt>
    <dgm:pt modelId="{2731BE96-721F-4412-B5E4-4D39C2D0EB2F}" type="parTrans" cxnId="{1AF4891D-2326-49BC-9915-4ACDE8689035}">
      <dgm:prSet/>
      <dgm:spPr/>
      <dgm:t>
        <a:bodyPr/>
        <a:lstStyle/>
        <a:p>
          <a:endParaRPr lang="en-US"/>
        </a:p>
      </dgm:t>
    </dgm:pt>
    <dgm:pt modelId="{311CB238-E40E-4D00-B3BB-7D89195693BF}" type="sibTrans" cxnId="{1AF4891D-2326-49BC-9915-4ACDE8689035}">
      <dgm:prSet/>
      <dgm:spPr/>
      <dgm:t>
        <a:bodyPr/>
        <a:lstStyle/>
        <a:p>
          <a:endParaRPr lang="en-US"/>
        </a:p>
      </dgm:t>
    </dgm:pt>
    <dgm:pt modelId="{AE3A25A9-8D3F-43DA-AD78-3A6E66B7CD79}">
      <dgm:prSet/>
      <dgm:spPr/>
      <dgm:t>
        <a:bodyPr/>
        <a:lstStyle/>
        <a:p>
          <a:pPr>
            <a:lnSpc>
              <a:spcPct val="100000"/>
            </a:lnSpc>
          </a:pPr>
          <a:r>
            <a:rPr lang="en-US" b="1" dirty="0"/>
            <a:t>Python</a:t>
          </a:r>
          <a:r>
            <a:rPr lang="en-US" dirty="0"/>
            <a:t>: Python is a high-level, interpreted programming language known for its simplicity and readability. It offers extensive libraries and frameworks for various tasks, including data analysis, machine learning, and web development.</a:t>
          </a:r>
        </a:p>
      </dgm:t>
    </dgm:pt>
    <dgm:pt modelId="{0AF4E79E-9925-4E84-8E57-5F0884C21796}" type="parTrans" cxnId="{3A023C54-908E-4504-97A1-683F33467037}">
      <dgm:prSet/>
      <dgm:spPr/>
      <dgm:t>
        <a:bodyPr/>
        <a:lstStyle/>
        <a:p>
          <a:endParaRPr lang="en-US"/>
        </a:p>
      </dgm:t>
    </dgm:pt>
    <dgm:pt modelId="{C76654D2-2856-4771-935F-6C2E65B85303}" type="sibTrans" cxnId="{3A023C54-908E-4504-97A1-683F33467037}">
      <dgm:prSet/>
      <dgm:spPr/>
      <dgm:t>
        <a:bodyPr/>
        <a:lstStyle/>
        <a:p>
          <a:endParaRPr lang="en-US"/>
        </a:p>
      </dgm:t>
    </dgm:pt>
    <dgm:pt modelId="{82FFBF3A-FF17-4B2E-8CFB-30EDD6B0A50D}" type="pres">
      <dgm:prSet presAssocID="{039681D3-D85B-4E36-B917-5A594406033F}" presName="vert0" presStyleCnt="0">
        <dgm:presLayoutVars>
          <dgm:dir/>
          <dgm:animOne val="branch"/>
          <dgm:animLvl val="lvl"/>
        </dgm:presLayoutVars>
      </dgm:prSet>
      <dgm:spPr/>
    </dgm:pt>
    <dgm:pt modelId="{EC61CE0B-7F94-45A7-9EB1-F61BFD444389}" type="pres">
      <dgm:prSet presAssocID="{5ED0059F-BA33-4D41-BC86-F72C7C5CF3BC}" presName="thickLine" presStyleLbl="alignNode1" presStyleIdx="0" presStyleCnt="2"/>
      <dgm:spPr/>
    </dgm:pt>
    <dgm:pt modelId="{99DBA811-F275-4A0E-89A9-9BC3FA63126A}" type="pres">
      <dgm:prSet presAssocID="{5ED0059F-BA33-4D41-BC86-F72C7C5CF3BC}" presName="horz1" presStyleCnt="0"/>
      <dgm:spPr/>
    </dgm:pt>
    <dgm:pt modelId="{30745812-A5EF-4B94-9E60-F141A607A8AA}" type="pres">
      <dgm:prSet presAssocID="{5ED0059F-BA33-4D41-BC86-F72C7C5CF3BC}" presName="tx1" presStyleLbl="revTx" presStyleIdx="0" presStyleCnt="2"/>
      <dgm:spPr/>
    </dgm:pt>
    <dgm:pt modelId="{E9E5C0E5-B311-4D6F-A314-A3620E08B8B0}" type="pres">
      <dgm:prSet presAssocID="{5ED0059F-BA33-4D41-BC86-F72C7C5CF3BC}" presName="vert1" presStyleCnt="0"/>
      <dgm:spPr/>
    </dgm:pt>
    <dgm:pt modelId="{44E91613-2390-4D83-946E-E1204F6615E8}" type="pres">
      <dgm:prSet presAssocID="{AE3A25A9-8D3F-43DA-AD78-3A6E66B7CD79}" presName="thickLine" presStyleLbl="alignNode1" presStyleIdx="1" presStyleCnt="2"/>
      <dgm:spPr/>
    </dgm:pt>
    <dgm:pt modelId="{404C550F-87F8-463E-B42D-4B2790E27624}" type="pres">
      <dgm:prSet presAssocID="{AE3A25A9-8D3F-43DA-AD78-3A6E66B7CD79}" presName="horz1" presStyleCnt="0"/>
      <dgm:spPr/>
    </dgm:pt>
    <dgm:pt modelId="{0A2BE566-448F-4061-A6B5-599573CD381C}" type="pres">
      <dgm:prSet presAssocID="{AE3A25A9-8D3F-43DA-AD78-3A6E66B7CD79}" presName="tx1" presStyleLbl="revTx" presStyleIdx="1" presStyleCnt="2"/>
      <dgm:spPr/>
    </dgm:pt>
    <dgm:pt modelId="{9A2CDD66-537F-4C56-B652-0143404381F0}" type="pres">
      <dgm:prSet presAssocID="{AE3A25A9-8D3F-43DA-AD78-3A6E66B7CD79}" presName="vert1" presStyleCnt="0"/>
      <dgm:spPr/>
    </dgm:pt>
  </dgm:ptLst>
  <dgm:cxnLst>
    <dgm:cxn modelId="{0F89B80C-71F9-48C9-860F-33EC2C750325}" type="presOf" srcId="{5ED0059F-BA33-4D41-BC86-F72C7C5CF3BC}" destId="{30745812-A5EF-4B94-9E60-F141A607A8AA}" srcOrd="0" destOrd="0" presId="urn:microsoft.com/office/officeart/2008/layout/LinedList"/>
    <dgm:cxn modelId="{1AF4891D-2326-49BC-9915-4ACDE8689035}" srcId="{039681D3-D85B-4E36-B917-5A594406033F}" destId="{5ED0059F-BA33-4D41-BC86-F72C7C5CF3BC}" srcOrd="0" destOrd="0" parTransId="{2731BE96-721F-4412-B5E4-4D39C2D0EB2F}" sibTransId="{311CB238-E40E-4D00-B3BB-7D89195693BF}"/>
    <dgm:cxn modelId="{B66FB270-2FB2-4EEE-90AF-E93A5B26FAC5}" type="presOf" srcId="{039681D3-D85B-4E36-B917-5A594406033F}" destId="{82FFBF3A-FF17-4B2E-8CFB-30EDD6B0A50D}" srcOrd="0" destOrd="0" presId="urn:microsoft.com/office/officeart/2008/layout/LinedList"/>
    <dgm:cxn modelId="{3A023C54-908E-4504-97A1-683F33467037}" srcId="{039681D3-D85B-4E36-B917-5A594406033F}" destId="{AE3A25A9-8D3F-43DA-AD78-3A6E66B7CD79}" srcOrd="1" destOrd="0" parTransId="{0AF4E79E-9925-4E84-8E57-5F0884C21796}" sibTransId="{C76654D2-2856-4771-935F-6C2E65B85303}"/>
    <dgm:cxn modelId="{71B177D4-E915-45C7-9B1C-476546590B2B}" type="presOf" srcId="{AE3A25A9-8D3F-43DA-AD78-3A6E66B7CD79}" destId="{0A2BE566-448F-4061-A6B5-599573CD381C}" srcOrd="0" destOrd="0" presId="urn:microsoft.com/office/officeart/2008/layout/LinedList"/>
    <dgm:cxn modelId="{99E12409-EDAD-454F-9BF9-04E44BA5A9B2}" type="presParOf" srcId="{82FFBF3A-FF17-4B2E-8CFB-30EDD6B0A50D}" destId="{EC61CE0B-7F94-45A7-9EB1-F61BFD444389}" srcOrd="0" destOrd="0" presId="urn:microsoft.com/office/officeart/2008/layout/LinedList"/>
    <dgm:cxn modelId="{8ACA5001-6826-49A3-8B49-D0A8BB0E69FE}" type="presParOf" srcId="{82FFBF3A-FF17-4B2E-8CFB-30EDD6B0A50D}" destId="{99DBA811-F275-4A0E-89A9-9BC3FA63126A}" srcOrd="1" destOrd="0" presId="urn:microsoft.com/office/officeart/2008/layout/LinedList"/>
    <dgm:cxn modelId="{6C238A07-AF17-4AAA-A146-8129853D963B}" type="presParOf" srcId="{99DBA811-F275-4A0E-89A9-9BC3FA63126A}" destId="{30745812-A5EF-4B94-9E60-F141A607A8AA}" srcOrd="0" destOrd="0" presId="urn:microsoft.com/office/officeart/2008/layout/LinedList"/>
    <dgm:cxn modelId="{278AB2F1-32EC-4EF4-B410-460F8DDEFD5B}" type="presParOf" srcId="{99DBA811-F275-4A0E-89A9-9BC3FA63126A}" destId="{E9E5C0E5-B311-4D6F-A314-A3620E08B8B0}" srcOrd="1" destOrd="0" presId="urn:microsoft.com/office/officeart/2008/layout/LinedList"/>
    <dgm:cxn modelId="{CF4CABAD-D21E-4483-981C-499DBCBF3973}" type="presParOf" srcId="{82FFBF3A-FF17-4B2E-8CFB-30EDD6B0A50D}" destId="{44E91613-2390-4D83-946E-E1204F6615E8}" srcOrd="2" destOrd="0" presId="urn:microsoft.com/office/officeart/2008/layout/LinedList"/>
    <dgm:cxn modelId="{5E4E8AC1-DFDC-4699-80F9-BE4CE7E87477}" type="presParOf" srcId="{82FFBF3A-FF17-4B2E-8CFB-30EDD6B0A50D}" destId="{404C550F-87F8-463E-B42D-4B2790E27624}" srcOrd="3" destOrd="0" presId="urn:microsoft.com/office/officeart/2008/layout/LinedList"/>
    <dgm:cxn modelId="{9B8F31F6-BFC3-4534-B2E1-0D1D71CB29ED}" type="presParOf" srcId="{404C550F-87F8-463E-B42D-4B2790E27624}" destId="{0A2BE566-448F-4061-A6B5-599573CD381C}" srcOrd="0" destOrd="0" presId="urn:microsoft.com/office/officeart/2008/layout/LinedList"/>
    <dgm:cxn modelId="{831C7E56-E6BC-4F01-BF79-5367A3480B76}" type="presParOf" srcId="{404C550F-87F8-463E-B42D-4B2790E27624}" destId="{9A2CDD66-537F-4C56-B652-0143404381F0}"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39681D3-D85B-4E36-B917-5A594406033F}" type="doc">
      <dgm:prSet loTypeId="urn:microsoft.com/office/officeart/2008/layout/LinedList" loCatId="list" qsTypeId="urn:microsoft.com/office/officeart/2005/8/quickstyle/simple1" qsCatId="simple" csTypeId="urn:microsoft.com/office/officeart/2005/8/colors/accent5_2" csCatId="accent5" phldr="1"/>
      <dgm:spPr/>
      <dgm:t>
        <a:bodyPr/>
        <a:lstStyle/>
        <a:p>
          <a:endParaRPr lang="en-US"/>
        </a:p>
      </dgm:t>
    </dgm:pt>
    <dgm:pt modelId="{5ED0059F-BA33-4D41-BC86-F72C7C5CF3BC}">
      <dgm:prSet/>
      <dgm:spPr/>
      <dgm:t>
        <a:bodyPr/>
        <a:lstStyle/>
        <a:p>
          <a:r>
            <a:rPr lang="en-US" b="1" dirty="0" err="1"/>
            <a:t>PyTorch</a:t>
          </a:r>
          <a:r>
            <a:rPr lang="en-US" dirty="0"/>
            <a:t>: </a:t>
          </a:r>
          <a:r>
            <a:rPr lang="en-US" dirty="0" err="1"/>
            <a:t>PyTorch</a:t>
          </a:r>
          <a:r>
            <a:rPr lang="en-US" dirty="0"/>
            <a:t> is an open-source deep learning framework developed by Facebook's AI Research lab. It provides a flexible and dynamic computational graph, making it suitable for research prototyping and production deployment.</a:t>
          </a:r>
        </a:p>
      </dgm:t>
    </dgm:pt>
    <dgm:pt modelId="{2731BE96-721F-4412-B5E4-4D39C2D0EB2F}" type="parTrans" cxnId="{1AF4891D-2326-49BC-9915-4ACDE8689035}">
      <dgm:prSet/>
      <dgm:spPr/>
      <dgm:t>
        <a:bodyPr/>
        <a:lstStyle/>
        <a:p>
          <a:endParaRPr lang="en-US"/>
        </a:p>
      </dgm:t>
    </dgm:pt>
    <dgm:pt modelId="{311CB238-E40E-4D00-B3BB-7D89195693BF}" type="sibTrans" cxnId="{1AF4891D-2326-49BC-9915-4ACDE8689035}">
      <dgm:prSet/>
      <dgm:spPr/>
      <dgm:t>
        <a:bodyPr/>
        <a:lstStyle/>
        <a:p>
          <a:endParaRPr lang="en-US"/>
        </a:p>
      </dgm:t>
    </dgm:pt>
    <dgm:pt modelId="{AE3A25A9-8D3F-43DA-AD78-3A6E66B7CD79}">
      <dgm:prSet/>
      <dgm:spPr/>
      <dgm:t>
        <a:bodyPr/>
        <a:lstStyle/>
        <a:p>
          <a:r>
            <a:rPr lang="en-US" b="1" dirty="0" err="1"/>
            <a:t>Keras</a:t>
          </a:r>
          <a:r>
            <a:rPr lang="en-US" dirty="0"/>
            <a:t>: </a:t>
          </a:r>
          <a:r>
            <a:rPr lang="en-US" dirty="0" err="1"/>
            <a:t>Keras</a:t>
          </a:r>
          <a:r>
            <a:rPr lang="en-US" dirty="0"/>
            <a:t> is a high-level neural networks API written in Python, which can run on top of TensorFlow, Theano, or Microsoft Cognitive Toolkit (CNTK). It provides a user-friendly interface for building and training deep learning </a:t>
          </a:r>
          <a:r>
            <a:rPr lang="en-US" dirty="0" err="1"/>
            <a:t>models.It</a:t>
          </a:r>
          <a:r>
            <a:rPr lang="en-US" dirty="0"/>
            <a:t> also helps for the usage of pretrained datasets.</a:t>
          </a:r>
        </a:p>
      </dgm:t>
    </dgm:pt>
    <dgm:pt modelId="{0AF4E79E-9925-4E84-8E57-5F0884C21796}" type="parTrans" cxnId="{3A023C54-908E-4504-97A1-683F33467037}">
      <dgm:prSet/>
      <dgm:spPr/>
      <dgm:t>
        <a:bodyPr/>
        <a:lstStyle/>
        <a:p>
          <a:endParaRPr lang="en-US"/>
        </a:p>
      </dgm:t>
    </dgm:pt>
    <dgm:pt modelId="{C76654D2-2856-4771-935F-6C2E65B85303}" type="sibTrans" cxnId="{3A023C54-908E-4504-97A1-683F33467037}">
      <dgm:prSet/>
      <dgm:spPr/>
      <dgm:t>
        <a:bodyPr/>
        <a:lstStyle/>
        <a:p>
          <a:endParaRPr lang="en-US"/>
        </a:p>
      </dgm:t>
    </dgm:pt>
    <dgm:pt modelId="{F7F5695F-9D8B-4565-9AD6-6BD04F917D1E}" type="pres">
      <dgm:prSet presAssocID="{039681D3-D85B-4E36-B917-5A594406033F}" presName="vert0" presStyleCnt="0">
        <dgm:presLayoutVars>
          <dgm:dir/>
          <dgm:animOne val="branch"/>
          <dgm:animLvl val="lvl"/>
        </dgm:presLayoutVars>
      </dgm:prSet>
      <dgm:spPr/>
    </dgm:pt>
    <dgm:pt modelId="{B56CBEAA-4BFD-45AC-9F32-AB693E70F689}" type="pres">
      <dgm:prSet presAssocID="{5ED0059F-BA33-4D41-BC86-F72C7C5CF3BC}" presName="thickLine" presStyleLbl="alignNode1" presStyleIdx="0" presStyleCnt="2"/>
      <dgm:spPr/>
    </dgm:pt>
    <dgm:pt modelId="{A6E480E1-328F-45EE-9B30-349ADA8FE54E}" type="pres">
      <dgm:prSet presAssocID="{5ED0059F-BA33-4D41-BC86-F72C7C5CF3BC}" presName="horz1" presStyleCnt="0"/>
      <dgm:spPr/>
    </dgm:pt>
    <dgm:pt modelId="{4DE46038-E609-41DA-A435-DC5C2D24D8E2}" type="pres">
      <dgm:prSet presAssocID="{5ED0059F-BA33-4D41-BC86-F72C7C5CF3BC}" presName="tx1" presStyleLbl="revTx" presStyleIdx="0" presStyleCnt="2"/>
      <dgm:spPr/>
    </dgm:pt>
    <dgm:pt modelId="{6E0CA275-76D0-499E-B01F-92CAF7C9FEC9}" type="pres">
      <dgm:prSet presAssocID="{5ED0059F-BA33-4D41-BC86-F72C7C5CF3BC}" presName="vert1" presStyleCnt="0"/>
      <dgm:spPr/>
    </dgm:pt>
    <dgm:pt modelId="{234B0F1C-09BB-44C7-9888-E63CF9F98B8E}" type="pres">
      <dgm:prSet presAssocID="{AE3A25A9-8D3F-43DA-AD78-3A6E66B7CD79}" presName="thickLine" presStyleLbl="alignNode1" presStyleIdx="1" presStyleCnt="2"/>
      <dgm:spPr/>
    </dgm:pt>
    <dgm:pt modelId="{B0252EC0-E9C2-41DF-B089-5AD54D6D3464}" type="pres">
      <dgm:prSet presAssocID="{AE3A25A9-8D3F-43DA-AD78-3A6E66B7CD79}" presName="horz1" presStyleCnt="0"/>
      <dgm:spPr/>
    </dgm:pt>
    <dgm:pt modelId="{6A2BCBAC-6C79-4651-B742-48A001471E8D}" type="pres">
      <dgm:prSet presAssocID="{AE3A25A9-8D3F-43DA-AD78-3A6E66B7CD79}" presName="tx1" presStyleLbl="revTx" presStyleIdx="1" presStyleCnt="2"/>
      <dgm:spPr/>
    </dgm:pt>
    <dgm:pt modelId="{8B5900EE-6862-4DE0-8FD0-08A76B886790}" type="pres">
      <dgm:prSet presAssocID="{AE3A25A9-8D3F-43DA-AD78-3A6E66B7CD79}" presName="vert1" presStyleCnt="0"/>
      <dgm:spPr/>
    </dgm:pt>
  </dgm:ptLst>
  <dgm:cxnLst>
    <dgm:cxn modelId="{1AF4891D-2326-49BC-9915-4ACDE8689035}" srcId="{039681D3-D85B-4E36-B917-5A594406033F}" destId="{5ED0059F-BA33-4D41-BC86-F72C7C5CF3BC}" srcOrd="0" destOrd="0" parTransId="{2731BE96-721F-4412-B5E4-4D39C2D0EB2F}" sibTransId="{311CB238-E40E-4D00-B3BB-7D89195693BF}"/>
    <dgm:cxn modelId="{3A023C54-908E-4504-97A1-683F33467037}" srcId="{039681D3-D85B-4E36-B917-5A594406033F}" destId="{AE3A25A9-8D3F-43DA-AD78-3A6E66B7CD79}" srcOrd="1" destOrd="0" parTransId="{0AF4E79E-9925-4E84-8E57-5F0884C21796}" sibTransId="{C76654D2-2856-4771-935F-6C2E65B85303}"/>
    <dgm:cxn modelId="{7823AEA8-60AD-44A8-9EE1-49C21762039A}" type="presOf" srcId="{AE3A25A9-8D3F-43DA-AD78-3A6E66B7CD79}" destId="{6A2BCBAC-6C79-4651-B742-48A001471E8D}" srcOrd="0" destOrd="0" presId="urn:microsoft.com/office/officeart/2008/layout/LinedList"/>
    <dgm:cxn modelId="{E5814EDE-78BE-448E-B3B1-2A0A689CBB6F}" type="presOf" srcId="{5ED0059F-BA33-4D41-BC86-F72C7C5CF3BC}" destId="{4DE46038-E609-41DA-A435-DC5C2D24D8E2}" srcOrd="0" destOrd="0" presId="urn:microsoft.com/office/officeart/2008/layout/LinedList"/>
    <dgm:cxn modelId="{78D751FF-61C0-46EE-8E09-6E0A6CA0A6A2}" type="presOf" srcId="{039681D3-D85B-4E36-B917-5A594406033F}" destId="{F7F5695F-9D8B-4565-9AD6-6BD04F917D1E}" srcOrd="0" destOrd="0" presId="urn:microsoft.com/office/officeart/2008/layout/LinedList"/>
    <dgm:cxn modelId="{63918683-2ECB-43D5-A787-C88A0D063C99}" type="presParOf" srcId="{F7F5695F-9D8B-4565-9AD6-6BD04F917D1E}" destId="{B56CBEAA-4BFD-45AC-9F32-AB693E70F689}" srcOrd="0" destOrd="0" presId="urn:microsoft.com/office/officeart/2008/layout/LinedList"/>
    <dgm:cxn modelId="{D462C884-6BF8-4BC8-B808-E172F1DDF052}" type="presParOf" srcId="{F7F5695F-9D8B-4565-9AD6-6BD04F917D1E}" destId="{A6E480E1-328F-45EE-9B30-349ADA8FE54E}" srcOrd="1" destOrd="0" presId="urn:microsoft.com/office/officeart/2008/layout/LinedList"/>
    <dgm:cxn modelId="{00DA534A-24BA-4872-8C50-5347BABA1DFE}" type="presParOf" srcId="{A6E480E1-328F-45EE-9B30-349ADA8FE54E}" destId="{4DE46038-E609-41DA-A435-DC5C2D24D8E2}" srcOrd="0" destOrd="0" presId="urn:microsoft.com/office/officeart/2008/layout/LinedList"/>
    <dgm:cxn modelId="{A778AAF7-09D7-4CFB-ADD4-C0176D1FBCC0}" type="presParOf" srcId="{A6E480E1-328F-45EE-9B30-349ADA8FE54E}" destId="{6E0CA275-76D0-499E-B01F-92CAF7C9FEC9}" srcOrd="1" destOrd="0" presId="urn:microsoft.com/office/officeart/2008/layout/LinedList"/>
    <dgm:cxn modelId="{8608BCFD-B01E-49E2-B77D-FC47BC641289}" type="presParOf" srcId="{F7F5695F-9D8B-4565-9AD6-6BD04F917D1E}" destId="{234B0F1C-09BB-44C7-9888-E63CF9F98B8E}" srcOrd="2" destOrd="0" presId="urn:microsoft.com/office/officeart/2008/layout/LinedList"/>
    <dgm:cxn modelId="{A8D7929D-0A0B-4F0E-A424-A83DFF6258D7}" type="presParOf" srcId="{F7F5695F-9D8B-4565-9AD6-6BD04F917D1E}" destId="{B0252EC0-E9C2-41DF-B089-5AD54D6D3464}" srcOrd="3" destOrd="0" presId="urn:microsoft.com/office/officeart/2008/layout/LinedList"/>
    <dgm:cxn modelId="{A0658691-7150-4609-B199-3F42071AF424}" type="presParOf" srcId="{B0252EC0-E9C2-41DF-B089-5AD54D6D3464}" destId="{6A2BCBAC-6C79-4651-B742-48A001471E8D}" srcOrd="0" destOrd="0" presId="urn:microsoft.com/office/officeart/2008/layout/LinedList"/>
    <dgm:cxn modelId="{E861C398-8FF5-403B-8DE8-E2A8FAFD3574}" type="presParOf" srcId="{B0252EC0-E9C2-41DF-B089-5AD54D6D3464}" destId="{8B5900EE-6862-4DE0-8FD0-08A76B886790}"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39681D3-D85B-4E36-B917-5A594406033F}" type="doc">
      <dgm:prSet loTypeId="urn:microsoft.com/office/officeart/2008/layout/LinedList" loCatId="list" qsTypeId="urn:microsoft.com/office/officeart/2005/8/quickstyle/simple1" qsCatId="simple" csTypeId="urn:microsoft.com/office/officeart/2005/8/colors/accent0_3" csCatId="mainScheme" phldr="1"/>
      <dgm:spPr/>
      <dgm:t>
        <a:bodyPr/>
        <a:lstStyle/>
        <a:p>
          <a:endParaRPr lang="en-US"/>
        </a:p>
      </dgm:t>
    </dgm:pt>
    <dgm:pt modelId="{5ED0059F-BA33-4D41-BC86-F72C7C5CF3BC}">
      <dgm:prSet/>
      <dgm:spPr/>
      <dgm:t>
        <a:bodyPr/>
        <a:lstStyle/>
        <a:p>
          <a:r>
            <a:rPr lang="en-US" b="1"/>
            <a:t>NumPy</a:t>
          </a:r>
          <a:r>
            <a:rPr lang="en-US"/>
            <a:t>: NumPy is a fundamental library for numerical computing in Python. It provides support for large, multi-dimensional arrays and matrices, along with a collection of mathematical functions to operate on these arrays efficiently.</a:t>
          </a:r>
        </a:p>
      </dgm:t>
    </dgm:pt>
    <dgm:pt modelId="{2731BE96-721F-4412-B5E4-4D39C2D0EB2F}" type="parTrans" cxnId="{1AF4891D-2326-49BC-9915-4ACDE8689035}">
      <dgm:prSet/>
      <dgm:spPr/>
      <dgm:t>
        <a:bodyPr/>
        <a:lstStyle/>
        <a:p>
          <a:endParaRPr lang="en-US"/>
        </a:p>
      </dgm:t>
    </dgm:pt>
    <dgm:pt modelId="{311CB238-E40E-4D00-B3BB-7D89195693BF}" type="sibTrans" cxnId="{1AF4891D-2326-49BC-9915-4ACDE8689035}">
      <dgm:prSet/>
      <dgm:spPr/>
      <dgm:t>
        <a:bodyPr/>
        <a:lstStyle/>
        <a:p>
          <a:endParaRPr lang="en-US"/>
        </a:p>
      </dgm:t>
    </dgm:pt>
    <dgm:pt modelId="{AE3A25A9-8D3F-43DA-AD78-3A6E66B7CD79}">
      <dgm:prSet/>
      <dgm:spPr/>
      <dgm:t>
        <a:bodyPr/>
        <a:lstStyle/>
        <a:p>
          <a:r>
            <a:rPr lang="en-US" b="1"/>
            <a:t>Matplotlib</a:t>
          </a:r>
          <a:r>
            <a:rPr lang="en-US"/>
            <a:t>: Matplotlib is a plotting library for Python that provides a MATLAB-like interface for creating static, interactive, and animated visualizations. It is widely used for data visualization and analysis in various fields, including scientific computing and machine learning.</a:t>
          </a:r>
        </a:p>
      </dgm:t>
    </dgm:pt>
    <dgm:pt modelId="{0AF4E79E-9925-4E84-8E57-5F0884C21796}" type="parTrans" cxnId="{3A023C54-908E-4504-97A1-683F33467037}">
      <dgm:prSet/>
      <dgm:spPr/>
      <dgm:t>
        <a:bodyPr/>
        <a:lstStyle/>
        <a:p>
          <a:endParaRPr lang="en-US"/>
        </a:p>
      </dgm:t>
    </dgm:pt>
    <dgm:pt modelId="{C76654D2-2856-4771-935F-6C2E65B85303}" type="sibTrans" cxnId="{3A023C54-908E-4504-97A1-683F33467037}">
      <dgm:prSet/>
      <dgm:spPr/>
      <dgm:t>
        <a:bodyPr/>
        <a:lstStyle/>
        <a:p>
          <a:endParaRPr lang="en-US"/>
        </a:p>
      </dgm:t>
    </dgm:pt>
    <dgm:pt modelId="{C7A7B0E9-5026-4133-AD63-BC72B0BD91CE}" type="pres">
      <dgm:prSet presAssocID="{039681D3-D85B-4E36-B917-5A594406033F}" presName="vert0" presStyleCnt="0">
        <dgm:presLayoutVars>
          <dgm:dir/>
          <dgm:animOne val="branch"/>
          <dgm:animLvl val="lvl"/>
        </dgm:presLayoutVars>
      </dgm:prSet>
      <dgm:spPr/>
    </dgm:pt>
    <dgm:pt modelId="{3056D7FC-22E3-4CD8-811B-F3EDCEACEC48}" type="pres">
      <dgm:prSet presAssocID="{5ED0059F-BA33-4D41-BC86-F72C7C5CF3BC}" presName="thickLine" presStyleLbl="alignNode1" presStyleIdx="0" presStyleCnt="2"/>
      <dgm:spPr/>
    </dgm:pt>
    <dgm:pt modelId="{7AE0604D-52BC-4E0A-9E53-828AE1F6E7D9}" type="pres">
      <dgm:prSet presAssocID="{5ED0059F-BA33-4D41-BC86-F72C7C5CF3BC}" presName="horz1" presStyleCnt="0"/>
      <dgm:spPr/>
    </dgm:pt>
    <dgm:pt modelId="{8F0DF222-C197-4F85-899D-AD40D2DF8B7B}" type="pres">
      <dgm:prSet presAssocID="{5ED0059F-BA33-4D41-BC86-F72C7C5CF3BC}" presName="tx1" presStyleLbl="revTx" presStyleIdx="0" presStyleCnt="2"/>
      <dgm:spPr/>
    </dgm:pt>
    <dgm:pt modelId="{6C6AC33C-3652-42F1-B624-B24B0D939233}" type="pres">
      <dgm:prSet presAssocID="{5ED0059F-BA33-4D41-BC86-F72C7C5CF3BC}" presName="vert1" presStyleCnt="0"/>
      <dgm:spPr/>
    </dgm:pt>
    <dgm:pt modelId="{87A243E9-CEB3-479B-87B7-C1BA9CBFBED7}" type="pres">
      <dgm:prSet presAssocID="{AE3A25A9-8D3F-43DA-AD78-3A6E66B7CD79}" presName="thickLine" presStyleLbl="alignNode1" presStyleIdx="1" presStyleCnt="2"/>
      <dgm:spPr/>
    </dgm:pt>
    <dgm:pt modelId="{4E2D0B9B-6875-429C-850D-843D92D33DAE}" type="pres">
      <dgm:prSet presAssocID="{AE3A25A9-8D3F-43DA-AD78-3A6E66B7CD79}" presName="horz1" presStyleCnt="0"/>
      <dgm:spPr/>
    </dgm:pt>
    <dgm:pt modelId="{3F23DDE4-5A02-4B41-A142-D79DDC7A57E2}" type="pres">
      <dgm:prSet presAssocID="{AE3A25A9-8D3F-43DA-AD78-3A6E66B7CD79}" presName="tx1" presStyleLbl="revTx" presStyleIdx="1" presStyleCnt="2"/>
      <dgm:spPr/>
    </dgm:pt>
    <dgm:pt modelId="{DAC76763-2B05-41B0-9C02-2EA161638CC5}" type="pres">
      <dgm:prSet presAssocID="{AE3A25A9-8D3F-43DA-AD78-3A6E66B7CD79}" presName="vert1" presStyleCnt="0"/>
      <dgm:spPr/>
    </dgm:pt>
  </dgm:ptLst>
  <dgm:cxnLst>
    <dgm:cxn modelId="{7D84040F-7CCB-4216-AFE3-781E4F4C6B70}" type="presOf" srcId="{039681D3-D85B-4E36-B917-5A594406033F}" destId="{C7A7B0E9-5026-4133-AD63-BC72B0BD91CE}" srcOrd="0" destOrd="0" presId="urn:microsoft.com/office/officeart/2008/layout/LinedList"/>
    <dgm:cxn modelId="{1AF4891D-2326-49BC-9915-4ACDE8689035}" srcId="{039681D3-D85B-4E36-B917-5A594406033F}" destId="{5ED0059F-BA33-4D41-BC86-F72C7C5CF3BC}" srcOrd="0" destOrd="0" parTransId="{2731BE96-721F-4412-B5E4-4D39C2D0EB2F}" sibTransId="{311CB238-E40E-4D00-B3BB-7D89195693BF}"/>
    <dgm:cxn modelId="{3A023C54-908E-4504-97A1-683F33467037}" srcId="{039681D3-D85B-4E36-B917-5A594406033F}" destId="{AE3A25A9-8D3F-43DA-AD78-3A6E66B7CD79}" srcOrd="1" destOrd="0" parTransId="{0AF4E79E-9925-4E84-8E57-5F0884C21796}" sibTransId="{C76654D2-2856-4771-935F-6C2E65B85303}"/>
    <dgm:cxn modelId="{97D9EE7B-5B5B-4C66-98E3-E842CBD9BD86}" type="presOf" srcId="{5ED0059F-BA33-4D41-BC86-F72C7C5CF3BC}" destId="{8F0DF222-C197-4F85-899D-AD40D2DF8B7B}" srcOrd="0" destOrd="0" presId="urn:microsoft.com/office/officeart/2008/layout/LinedList"/>
    <dgm:cxn modelId="{6D77EBDA-9F21-467D-921B-2F8001A3201A}" type="presOf" srcId="{AE3A25A9-8D3F-43DA-AD78-3A6E66B7CD79}" destId="{3F23DDE4-5A02-4B41-A142-D79DDC7A57E2}" srcOrd="0" destOrd="0" presId="urn:microsoft.com/office/officeart/2008/layout/LinedList"/>
    <dgm:cxn modelId="{B5833375-50EB-41CF-981F-28381D426ACF}" type="presParOf" srcId="{C7A7B0E9-5026-4133-AD63-BC72B0BD91CE}" destId="{3056D7FC-22E3-4CD8-811B-F3EDCEACEC48}" srcOrd="0" destOrd="0" presId="urn:microsoft.com/office/officeart/2008/layout/LinedList"/>
    <dgm:cxn modelId="{F3C7FE2A-CD67-4403-9787-0559336DE348}" type="presParOf" srcId="{C7A7B0E9-5026-4133-AD63-BC72B0BD91CE}" destId="{7AE0604D-52BC-4E0A-9E53-828AE1F6E7D9}" srcOrd="1" destOrd="0" presId="urn:microsoft.com/office/officeart/2008/layout/LinedList"/>
    <dgm:cxn modelId="{36006AB7-6C4E-4F64-8776-F68B9E55C6B9}" type="presParOf" srcId="{7AE0604D-52BC-4E0A-9E53-828AE1F6E7D9}" destId="{8F0DF222-C197-4F85-899D-AD40D2DF8B7B}" srcOrd="0" destOrd="0" presId="urn:microsoft.com/office/officeart/2008/layout/LinedList"/>
    <dgm:cxn modelId="{3C6FE751-B202-4CD7-8EE3-D9629EFE3E11}" type="presParOf" srcId="{7AE0604D-52BC-4E0A-9E53-828AE1F6E7D9}" destId="{6C6AC33C-3652-42F1-B624-B24B0D939233}" srcOrd="1" destOrd="0" presId="urn:microsoft.com/office/officeart/2008/layout/LinedList"/>
    <dgm:cxn modelId="{A4DADC4D-D33A-4F35-B99C-6E54A359EAFE}" type="presParOf" srcId="{C7A7B0E9-5026-4133-AD63-BC72B0BD91CE}" destId="{87A243E9-CEB3-479B-87B7-C1BA9CBFBED7}" srcOrd="2" destOrd="0" presId="urn:microsoft.com/office/officeart/2008/layout/LinedList"/>
    <dgm:cxn modelId="{35A2B779-C189-4B48-93C5-E8F6BA2A5CCE}" type="presParOf" srcId="{C7A7B0E9-5026-4133-AD63-BC72B0BD91CE}" destId="{4E2D0B9B-6875-429C-850D-843D92D33DAE}" srcOrd="3" destOrd="0" presId="urn:microsoft.com/office/officeart/2008/layout/LinedList"/>
    <dgm:cxn modelId="{976AE7BF-60AD-401E-BA40-7834CDFD1106}" type="presParOf" srcId="{4E2D0B9B-6875-429C-850D-843D92D33DAE}" destId="{3F23DDE4-5A02-4B41-A142-D79DDC7A57E2}" srcOrd="0" destOrd="0" presId="urn:microsoft.com/office/officeart/2008/layout/LinedList"/>
    <dgm:cxn modelId="{463EAAA9-3C8A-4AEF-A96D-C1C10BCF4C77}" type="presParOf" srcId="{4E2D0B9B-6875-429C-850D-843D92D33DAE}" destId="{DAC76763-2B05-41B0-9C02-2EA161638CC5}"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754C803-E761-4FAA-A5C6-19250BCB29CE}"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CFE6A34A-4426-4697-B7D9-B7A9B4EDCC3F}">
      <dgm:prSet/>
      <dgm:spPr/>
      <dgm:t>
        <a:bodyPr/>
        <a:lstStyle/>
        <a:p>
          <a:pPr>
            <a:lnSpc>
              <a:spcPct val="100000"/>
            </a:lnSpc>
          </a:pPr>
          <a:r>
            <a:rPr lang="en-US"/>
            <a:t>A CNN is a deep learning architecture designed for processing structured grid-like data, such as images.</a:t>
          </a:r>
        </a:p>
      </dgm:t>
    </dgm:pt>
    <dgm:pt modelId="{51FA6A12-7F37-457E-B57E-A679E0281E2C}" type="parTrans" cxnId="{8023F009-DC05-448C-9F73-A6B34412977D}">
      <dgm:prSet/>
      <dgm:spPr/>
      <dgm:t>
        <a:bodyPr/>
        <a:lstStyle/>
        <a:p>
          <a:endParaRPr lang="en-US"/>
        </a:p>
      </dgm:t>
    </dgm:pt>
    <dgm:pt modelId="{498573E1-A9C3-4599-A914-CF891F3751FC}" type="sibTrans" cxnId="{8023F009-DC05-448C-9F73-A6B34412977D}">
      <dgm:prSet/>
      <dgm:spPr/>
      <dgm:t>
        <a:bodyPr/>
        <a:lstStyle/>
        <a:p>
          <a:endParaRPr lang="en-US"/>
        </a:p>
      </dgm:t>
    </dgm:pt>
    <dgm:pt modelId="{DD8ACD02-3471-4CF5-B285-E0B87B442DCE}">
      <dgm:prSet/>
      <dgm:spPr/>
      <dgm:t>
        <a:bodyPr/>
        <a:lstStyle/>
        <a:p>
          <a:pPr>
            <a:lnSpc>
              <a:spcPct val="100000"/>
            </a:lnSpc>
          </a:pPr>
          <a:r>
            <a:rPr lang="en-US"/>
            <a:t>It consists of multiple layers, including convolutional layers, pooling layers, and fully connected layers.</a:t>
          </a:r>
        </a:p>
      </dgm:t>
    </dgm:pt>
    <dgm:pt modelId="{2E342D93-BB68-465B-9311-79ED9D4B013D}" type="parTrans" cxnId="{DEFCB8C8-AFCA-4844-A9DC-FE90670B5CD3}">
      <dgm:prSet/>
      <dgm:spPr/>
      <dgm:t>
        <a:bodyPr/>
        <a:lstStyle/>
        <a:p>
          <a:endParaRPr lang="en-US"/>
        </a:p>
      </dgm:t>
    </dgm:pt>
    <dgm:pt modelId="{6FB7A0E8-EEBA-4E94-9A01-54250517BAAF}" type="sibTrans" cxnId="{DEFCB8C8-AFCA-4844-A9DC-FE90670B5CD3}">
      <dgm:prSet/>
      <dgm:spPr/>
      <dgm:t>
        <a:bodyPr/>
        <a:lstStyle/>
        <a:p>
          <a:endParaRPr lang="en-US"/>
        </a:p>
      </dgm:t>
    </dgm:pt>
    <dgm:pt modelId="{58BA7FA1-09CF-417D-A1DA-255D3AF3B021}">
      <dgm:prSet/>
      <dgm:spPr/>
      <dgm:t>
        <a:bodyPr/>
        <a:lstStyle/>
        <a:p>
          <a:pPr>
            <a:lnSpc>
              <a:spcPct val="100000"/>
            </a:lnSpc>
          </a:pPr>
          <a:r>
            <a:rPr lang="en-US"/>
            <a:t>CNNs are effective for tasks like image classification, object detection, and image segmentation due to their ability to automatically learn hierarchical representations from input data.</a:t>
          </a:r>
        </a:p>
      </dgm:t>
    </dgm:pt>
    <dgm:pt modelId="{543E95FD-9DDC-4943-A1E7-E33E6130FBAC}" type="parTrans" cxnId="{A19FF0C0-3A7F-4052-9A64-0AB2CD5D5F0F}">
      <dgm:prSet/>
      <dgm:spPr/>
      <dgm:t>
        <a:bodyPr/>
        <a:lstStyle/>
        <a:p>
          <a:endParaRPr lang="en-US"/>
        </a:p>
      </dgm:t>
    </dgm:pt>
    <dgm:pt modelId="{E018544D-0EE3-4728-AEF4-5900C12ACDAB}" type="sibTrans" cxnId="{A19FF0C0-3A7F-4052-9A64-0AB2CD5D5F0F}">
      <dgm:prSet/>
      <dgm:spPr/>
      <dgm:t>
        <a:bodyPr/>
        <a:lstStyle/>
        <a:p>
          <a:endParaRPr lang="en-US"/>
        </a:p>
      </dgm:t>
    </dgm:pt>
    <dgm:pt modelId="{E82F9A80-801B-4401-8FB6-95A2B62B12E2}" type="pres">
      <dgm:prSet presAssocID="{0754C803-E761-4FAA-A5C6-19250BCB29CE}" presName="root" presStyleCnt="0">
        <dgm:presLayoutVars>
          <dgm:dir/>
          <dgm:resizeHandles val="exact"/>
        </dgm:presLayoutVars>
      </dgm:prSet>
      <dgm:spPr/>
    </dgm:pt>
    <dgm:pt modelId="{F8285949-8AB7-4A10-B52B-920094F2CE0B}" type="pres">
      <dgm:prSet presAssocID="{CFE6A34A-4426-4697-B7D9-B7A9B4EDCC3F}" presName="compNode" presStyleCnt="0"/>
      <dgm:spPr/>
    </dgm:pt>
    <dgm:pt modelId="{BAE00BBC-5EE9-4457-BB0D-4189D6049695}" type="pres">
      <dgm:prSet presAssocID="{CFE6A34A-4426-4697-B7D9-B7A9B4EDCC3F}" presName="bgRect" presStyleLbl="bgShp" presStyleIdx="0" presStyleCnt="3"/>
      <dgm:spPr/>
    </dgm:pt>
    <dgm:pt modelId="{8AF43890-43B8-43DC-BF40-5607316596A4}" type="pres">
      <dgm:prSet presAssocID="{CFE6A34A-4426-4697-B7D9-B7A9B4EDCC3F}"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atabase"/>
        </a:ext>
      </dgm:extLst>
    </dgm:pt>
    <dgm:pt modelId="{79316315-84D0-4898-BA58-1F1928D6494A}" type="pres">
      <dgm:prSet presAssocID="{CFE6A34A-4426-4697-B7D9-B7A9B4EDCC3F}" presName="spaceRect" presStyleCnt="0"/>
      <dgm:spPr/>
    </dgm:pt>
    <dgm:pt modelId="{EF04695C-CABB-485B-843E-FF12B0B9FF68}" type="pres">
      <dgm:prSet presAssocID="{CFE6A34A-4426-4697-B7D9-B7A9B4EDCC3F}" presName="parTx" presStyleLbl="revTx" presStyleIdx="0" presStyleCnt="3">
        <dgm:presLayoutVars>
          <dgm:chMax val="0"/>
          <dgm:chPref val="0"/>
        </dgm:presLayoutVars>
      </dgm:prSet>
      <dgm:spPr/>
    </dgm:pt>
    <dgm:pt modelId="{12F19557-C3B1-4238-8BBB-1FF286F1358A}" type="pres">
      <dgm:prSet presAssocID="{498573E1-A9C3-4599-A914-CF891F3751FC}" presName="sibTrans" presStyleCnt="0"/>
      <dgm:spPr/>
    </dgm:pt>
    <dgm:pt modelId="{5F28CB23-32C5-48BF-ABC3-08F1CEA087F7}" type="pres">
      <dgm:prSet presAssocID="{DD8ACD02-3471-4CF5-B285-E0B87B442DCE}" presName="compNode" presStyleCnt="0"/>
      <dgm:spPr/>
    </dgm:pt>
    <dgm:pt modelId="{713E4802-B392-4EB2-9929-7AA56BB2607C}" type="pres">
      <dgm:prSet presAssocID="{DD8ACD02-3471-4CF5-B285-E0B87B442DCE}" presName="bgRect" presStyleLbl="bgShp" presStyleIdx="1" presStyleCnt="3"/>
      <dgm:spPr/>
    </dgm:pt>
    <dgm:pt modelId="{0979E039-35E6-44DE-8CEF-3D981C4DFF2B}" type="pres">
      <dgm:prSet presAssocID="{DD8ACD02-3471-4CF5-B285-E0B87B442DCE}"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erver"/>
        </a:ext>
      </dgm:extLst>
    </dgm:pt>
    <dgm:pt modelId="{C23EECA0-B538-4702-958C-150638F0C4F7}" type="pres">
      <dgm:prSet presAssocID="{DD8ACD02-3471-4CF5-B285-E0B87B442DCE}" presName="spaceRect" presStyleCnt="0"/>
      <dgm:spPr/>
    </dgm:pt>
    <dgm:pt modelId="{E94B62FA-8F4C-40ED-9EB6-12BD7FFF934A}" type="pres">
      <dgm:prSet presAssocID="{DD8ACD02-3471-4CF5-B285-E0B87B442DCE}" presName="parTx" presStyleLbl="revTx" presStyleIdx="1" presStyleCnt="3">
        <dgm:presLayoutVars>
          <dgm:chMax val="0"/>
          <dgm:chPref val="0"/>
        </dgm:presLayoutVars>
      </dgm:prSet>
      <dgm:spPr/>
    </dgm:pt>
    <dgm:pt modelId="{25352C76-1353-4C52-B38E-6F4F832DA06B}" type="pres">
      <dgm:prSet presAssocID="{6FB7A0E8-EEBA-4E94-9A01-54250517BAAF}" presName="sibTrans" presStyleCnt="0"/>
      <dgm:spPr/>
    </dgm:pt>
    <dgm:pt modelId="{3BCE5C52-A184-42AA-8CCC-5C2681F83C1B}" type="pres">
      <dgm:prSet presAssocID="{58BA7FA1-09CF-417D-A1DA-255D3AF3B021}" presName="compNode" presStyleCnt="0"/>
      <dgm:spPr/>
    </dgm:pt>
    <dgm:pt modelId="{1913D19A-70B2-484B-A823-3E42BD65F6E7}" type="pres">
      <dgm:prSet presAssocID="{58BA7FA1-09CF-417D-A1DA-255D3AF3B021}" presName="bgRect" presStyleLbl="bgShp" presStyleIdx="2" presStyleCnt="3"/>
      <dgm:spPr/>
    </dgm:pt>
    <dgm:pt modelId="{C4F24B3D-3507-4D5A-B120-C8F6B5D27EF9}" type="pres">
      <dgm:prSet presAssocID="{58BA7FA1-09CF-417D-A1DA-255D3AF3B021}"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Flowchart"/>
        </a:ext>
      </dgm:extLst>
    </dgm:pt>
    <dgm:pt modelId="{B65BE621-9F1D-4AE0-B77F-0475C90CFD00}" type="pres">
      <dgm:prSet presAssocID="{58BA7FA1-09CF-417D-A1DA-255D3AF3B021}" presName="spaceRect" presStyleCnt="0"/>
      <dgm:spPr/>
    </dgm:pt>
    <dgm:pt modelId="{3CA77C47-CFE2-4A29-AFAD-0D6001807AB8}" type="pres">
      <dgm:prSet presAssocID="{58BA7FA1-09CF-417D-A1DA-255D3AF3B021}" presName="parTx" presStyleLbl="revTx" presStyleIdx="2" presStyleCnt="3">
        <dgm:presLayoutVars>
          <dgm:chMax val="0"/>
          <dgm:chPref val="0"/>
        </dgm:presLayoutVars>
      </dgm:prSet>
      <dgm:spPr/>
    </dgm:pt>
  </dgm:ptLst>
  <dgm:cxnLst>
    <dgm:cxn modelId="{EF8B5103-4321-414B-B8A3-265C001981E7}" type="presOf" srcId="{CFE6A34A-4426-4697-B7D9-B7A9B4EDCC3F}" destId="{EF04695C-CABB-485B-843E-FF12B0B9FF68}" srcOrd="0" destOrd="0" presId="urn:microsoft.com/office/officeart/2018/2/layout/IconVerticalSolidList"/>
    <dgm:cxn modelId="{8023F009-DC05-448C-9F73-A6B34412977D}" srcId="{0754C803-E761-4FAA-A5C6-19250BCB29CE}" destId="{CFE6A34A-4426-4697-B7D9-B7A9B4EDCC3F}" srcOrd="0" destOrd="0" parTransId="{51FA6A12-7F37-457E-B57E-A679E0281E2C}" sibTransId="{498573E1-A9C3-4599-A914-CF891F3751FC}"/>
    <dgm:cxn modelId="{792BF14B-13C8-450A-8101-97635ADE577A}" type="presOf" srcId="{58BA7FA1-09CF-417D-A1DA-255D3AF3B021}" destId="{3CA77C47-CFE2-4A29-AFAD-0D6001807AB8}" srcOrd="0" destOrd="0" presId="urn:microsoft.com/office/officeart/2018/2/layout/IconVerticalSolidList"/>
    <dgm:cxn modelId="{A19FF0C0-3A7F-4052-9A64-0AB2CD5D5F0F}" srcId="{0754C803-E761-4FAA-A5C6-19250BCB29CE}" destId="{58BA7FA1-09CF-417D-A1DA-255D3AF3B021}" srcOrd="2" destOrd="0" parTransId="{543E95FD-9DDC-4943-A1E7-E33E6130FBAC}" sibTransId="{E018544D-0EE3-4728-AEF4-5900C12ACDAB}"/>
    <dgm:cxn modelId="{3BE8B7C1-79B9-4E17-9EF5-A967D303585F}" type="presOf" srcId="{0754C803-E761-4FAA-A5C6-19250BCB29CE}" destId="{E82F9A80-801B-4401-8FB6-95A2B62B12E2}" srcOrd="0" destOrd="0" presId="urn:microsoft.com/office/officeart/2018/2/layout/IconVerticalSolidList"/>
    <dgm:cxn modelId="{DEFCB8C8-AFCA-4844-A9DC-FE90670B5CD3}" srcId="{0754C803-E761-4FAA-A5C6-19250BCB29CE}" destId="{DD8ACD02-3471-4CF5-B285-E0B87B442DCE}" srcOrd="1" destOrd="0" parTransId="{2E342D93-BB68-465B-9311-79ED9D4B013D}" sibTransId="{6FB7A0E8-EEBA-4E94-9A01-54250517BAAF}"/>
    <dgm:cxn modelId="{73A550E5-4BD3-4A4D-8126-EBE245FBFAF2}" type="presOf" srcId="{DD8ACD02-3471-4CF5-B285-E0B87B442DCE}" destId="{E94B62FA-8F4C-40ED-9EB6-12BD7FFF934A}" srcOrd="0" destOrd="0" presId="urn:microsoft.com/office/officeart/2018/2/layout/IconVerticalSolidList"/>
    <dgm:cxn modelId="{BDE0DF95-4655-424C-A704-3D1A70A9EF17}" type="presParOf" srcId="{E82F9A80-801B-4401-8FB6-95A2B62B12E2}" destId="{F8285949-8AB7-4A10-B52B-920094F2CE0B}" srcOrd="0" destOrd="0" presId="urn:microsoft.com/office/officeart/2018/2/layout/IconVerticalSolidList"/>
    <dgm:cxn modelId="{06CA49ED-9016-4821-9F5E-433C17367ECD}" type="presParOf" srcId="{F8285949-8AB7-4A10-B52B-920094F2CE0B}" destId="{BAE00BBC-5EE9-4457-BB0D-4189D6049695}" srcOrd="0" destOrd="0" presId="urn:microsoft.com/office/officeart/2018/2/layout/IconVerticalSolidList"/>
    <dgm:cxn modelId="{9AE23CF0-3FE0-4398-BBAC-17451193A86B}" type="presParOf" srcId="{F8285949-8AB7-4A10-B52B-920094F2CE0B}" destId="{8AF43890-43B8-43DC-BF40-5607316596A4}" srcOrd="1" destOrd="0" presId="urn:microsoft.com/office/officeart/2018/2/layout/IconVerticalSolidList"/>
    <dgm:cxn modelId="{B11132A3-0C25-43A3-AE27-D6A5E853F449}" type="presParOf" srcId="{F8285949-8AB7-4A10-B52B-920094F2CE0B}" destId="{79316315-84D0-4898-BA58-1F1928D6494A}" srcOrd="2" destOrd="0" presId="urn:microsoft.com/office/officeart/2018/2/layout/IconVerticalSolidList"/>
    <dgm:cxn modelId="{9BE87276-28E6-40AF-ACB7-E9AE9A72DDE7}" type="presParOf" srcId="{F8285949-8AB7-4A10-B52B-920094F2CE0B}" destId="{EF04695C-CABB-485B-843E-FF12B0B9FF68}" srcOrd="3" destOrd="0" presId="urn:microsoft.com/office/officeart/2018/2/layout/IconVerticalSolidList"/>
    <dgm:cxn modelId="{E0A7FF94-39C6-4265-A79E-44B53936EA0E}" type="presParOf" srcId="{E82F9A80-801B-4401-8FB6-95A2B62B12E2}" destId="{12F19557-C3B1-4238-8BBB-1FF286F1358A}" srcOrd="1" destOrd="0" presId="urn:microsoft.com/office/officeart/2018/2/layout/IconVerticalSolidList"/>
    <dgm:cxn modelId="{A104A29D-4754-4EE0-AF76-850683487B82}" type="presParOf" srcId="{E82F9A80-801B-4401-8FB6-95A2B62B12E2}" destId="{5F28CB23-32C5-48BF-ABC3-08F1CEA087F7}" srcOrd="2" destOrd="0" presId="urn:microsoft.com/office/officeart/2018/2/layout/IconVerticalSolidList"/>
    <dgm:cxn modelId="{A5797EFF-590E-4523-B879-C871C1A33A05}" type="presParOf" srcId="{5F28CB23-32C5-48BF-ABC3-08F1CEA087F7}" destId="{713E4802-B392-4EB2-9929-7AA56BB2607C}" srcOrd="0" destOrd="0" presId="urn:microsoft.com/office/officeart/2018/2/layout/IconVerticalSolidList"/>
    <dgm:cxn modelId="{56D81B70-4D7A-4645-8AE9-85F66B007BE9}" type="presParOf" srcId="{5F28CB23-32C5-48BF-ABC3-08F1CEA087F7}" destId="{0979E039-35E6-44DE-8CEF-3D981C4DFF2B}" srcOrd="1" destOrd="0" presId="urn:microsoft.com/office/officeart/2018/2/layout/IconVerticalSolidList"/>
    <dgm:cxn modelId="{67452289-839E-4528-B471-CE56F35EDF14}" type="presParOf" srcId="{5F28CB23-32C5-48BF-ABC3-08F1CEA087F7}" destId="{C23EECA0-B538-4702-958C-150638F0C4F7}" srcOrd="2" destOrd="0" presId="urn:microsoft.com/office/officeart/2018/2/layout/IconVerticalSolidList"/>
    <dgm:cxn modelId="{19ED58F8-F9A9-4DC6-9652-ACFE40DF7D8E}" type="presParOf" srcId="{5F28CB23-32C5-48BF-ABC3-08F1CEA087F7}" destId="{E94B62FA-8F4C-40ED-9EB6-12BD7FFF934A}" srcOrd="3" destOrd="0" presId="urn:microsoft.com/office/officeart/2018/2/layout/IconVerticalSolidList"/>
    <dgm:cxn modelId="{94FCECE6-08BA-4040-B10D-FBE5E24B5527}" type="presParOf" srcId="{E82F9A80-801B-4401-8FB6-95A2B62B12E2}" destId="{25352C76-1353-4C52-B38E-6F4F832DA06B}" srcOrd="3" destOrd="0" presId="urn:microsoft.com/office/officeart/2018/2/layout/IconVerticalSolidList"/>
    <dgm:cxn modelId="{293BDADA-4EC2-4F88-9A5B-6295D9182023}" type="presParOf" srcId="{E82F9A80-801B-4401-8FB6-95A2B62B12E2}" destId="{3BCE5C52-A184-42AA-8CCC-5C2681F83C1B}" srcOrd="4" destOrd="0" presId="urn:microsoft.com/office/officeart/2018/2/layout/IconVerticalSolidList"/>
    <dgm:cxn modelId="{5F502762-81FF-4B32-9951-AFF75BC204BE}" type="presParOf" srcId="{3BCE5C52-A184-42AA-8CCC-5C2681F83C1B}" destId="{1913D19A-70B2-484B-A823-3E42BD65F6E7}" srcOrd="0" destOrd="0" presId="urn:microsoft.com/office/officeart/2018/2/layout/IconVerticalSolidList"/>
    <dgm:cxn modelId="{923F06D3-F074-4B5E-B4FF-0EDBAE0696E7}" type="presParOf" srcId="{3BCE5C52-A184-42AA-8CCC-5C2681F83C1B}" destId="{C4F24B3D-3507-4D5A-B120-C8F6B5D27EF9}" srcOrd="1" destOrd="0" presId="urn:microsoft.com/office/officeart/2018/2/layout/IconVerticalSolidList"/>
    <dgm:cxn modelId="{586C03BB-8520-4209-B3F1-830A1BD32926}" type="presParOf" srcId="{3BCE5C52-A184-42AA-8CCC-5C2681F83C1B}" destId="{B65BE621-9F1D-4AE0-B77F-0475C90CFD00}" srcOrd="2" destOrd="0" presId="urn:microsoft.com/office/officeart/2018/2/layout/IconVerticalSolidList"/>
    <dgm:cxn modelId="{C147FB3A-FEEA-43ED-B188-4069887CA957}" type="presParOf" srcId="{3BCE5C52-A184-42AA-8CCC-5C2681F83C1B}" destId="{3CA77C47-CFE2-4A29-AFAD-0D6001807AB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6B3AF70-2653-4E03-BD33-5BD36B48D679}" type="doc">
      <dgm:prSet loTypeId="urn:microsoft.com/office/officeart/2018/2/layout/IconLabelDescriptionList" loCatId="icon" qsTypeId="urn:microsoft.com/office/officeart/2005/8/quickstyle/simple1" qsCatId="simple" csTypeId="urn:microsoft.com/office/officeart/2018/5/colors/Iconchunking_neutralbg_accent0_3" csCatId="mainScheme" phldr="1"/>
      <dgm:spPr/>
      <dgm:t>
        <a:bodyPr/>
        <a:lstStyle/>
        <a:p>
          <a:endParaRPr lang="en-US"/>
        </a:p>
      </dgm:t>
    </dgm:pt>
    <dgm:pt modelId="{F98ACAF2-CCF7-4B91-A4DD-150D69DF1125}">
      <dgm:prSet/>
      <dgm:spPr/>
      <dgm:t>
        <a:bodyPr/>
        <a:lstStyle/>
        <a:p>
          <a:pPr>
            <a:defRPr b="1"/>
          </a:pPr>
          <a:r>
            <a:rPr lang="en-US"/>
            <a:t>Input Layer:</a:t>
          </a:r>
        </a:p>
      </dgm:t>
    </dgm:pt>
    <dgm:pt modelId="{87946F78-74A8-4EEF-8DBC-9DC2330031D7}" type="parTrans" cxnId="{CB44EE6D-1047-4E53-99E1-06A7D9C97220}">
      <dgm:prSet/>
      <dgm:spPr/>
      <dgm:t>
        <a:bodyPr/>
        <a:lstStyle/>
        <a:p>
          <a:endParaRPr lang="en-US"/>
        </a:p>
      </dgm:t>
    </dgm:pt>
    <dgm:pt modelId="{2BF991EA-B11F-415A-9BA0-AB04E1FDD05C}" type="sibTrans" cxnId="{CB44EE6D-1047-4E53-99E1-06A7D9C97220}">
      <dgm:prSet/>
      <dgm:spPr/>
      <dgm:t>
        <a:bodyPr/>
        <a:lstStyle/>
        <a:p>
          <a:endParaRPr lang="en-US"/>
        </a:p>
      </dgm:t>
    </dgm:pt>
    <dgm:pt modelId="{715F4D30-5358-466D-854B-934A4DFCA965}">
      <dgm:prSet/>
      <dgm:spPr/>
      <dgm:t>
        <a:bodyPr/>
        <a:lstStyle/>
        <a:p>
          <a:r>
            <a:rPr lang="en-US"/>
            <a:t>Receive the input data, typically in the form of images, with each image represented as a matrix of pixel values.</a:t>
          </a:r>
        </a:p>
      </dgm:t>
    </dgm:pt>
    <dgm:pt modelId="{6BDF85DE-CC5E-464C-999D-86011C029E11}" type="parTrans" cxnId="{C1FBD869-5284-48DB-B1C3-BAFE763AE944}">
      <dgm:prSet/>
      <dgm:spPr/>
      <dgm:t>
        <a:bodyPr/>
        <a:lstStyle/>
        <a:p>
          <a:endParaRPr lang="en-US"/>
        </a:p>
      </dgm:t>
    </dgm:pt>
    <dgm:pt modelId="{6E425DE1-A412-4B4B-ADC1-63C896CDD56A}" type="sibTrans" cxnId="{C1FBD869-5284-48DB-B1C3-BAFE763AE944}">
      <dgm:prSet/>
      <dgm:spPr/>
      <dgm:t>
        <a:bodyPr/>
        <a:lstStyle/>
        <a:p>
          <a:endParaRPr lang="en-US"/>
        </a:p>
      </dgm:t>
    </dgm:pt>
    <dgm:pt modelId="{7D059399-4A19-41C7-8BA6-64386F6F310A}">
      <dgm:prSet/>
      <dgm:spPr/>
      <dgm:t>
        <a:bodyPr/>
        <a:lstStyle/>
        <a:p>
          <a:pPr>
            <a:defRPr b="1"/>
          </a:pPr>
          <a:r>
            <a:rPr lang="en-US"/>
            <a:t>Convolutional Layer:</a:t>
          </a:r>
        </a:p>
      </dgm:t>
    </dgm:pt>
    <dgm:pt modelId="{C6ECBD28-67EE-4BE3-9F5D-07C93608EB93}" type="parTrans" cxnId="{10D1F15F-9808-4A7F-A8AC-DC2FF646473B}">
      <dgm:prSet/>
      <dgm:spPr/>
      <dgm:t>
        <a:bodyPr/>
        <a:lstStyle/>
        <a:p>
          <a:endParaRPr lang="en-US"/>
        </a:p>
      </dgm:t>
    </dgm:pt>
    <dgm:pt modelId="{BAF16E8F-31B3-4DE5-81DB-D9BB48AD3E07}" type="sibTrans" cxnId="{10D1F15F-9808-4A7F-A8AC-DC2FF646473B}">
      <dgm:prSet/>
      <dgm:spPr/>
      <dgm:t>
        <a:bodyPr/>
        <a:lstStyle/>
        <a:p>
          <a:endParaRPr lang="en-US"/>
        </a:p>
      </dgm:t>
    </dgm:pt>
    <dgm:pt modelId="{5A0DAF1D-25AB-4C79-89AA-F3E7C661C1EF}">
      <dgm:prSet/>
      <dgm:spPr/>
      <dgm:t>
        <a:bodyPr/>
        <a:lstStyle/>
        <a:p>
          <a:r>
            <a:rPr lang="en-US"/>
            <a:t>Apply convolution operation by sliding a filter (kernel) across the input image to extract local patterns or features.</a:t>
          </a:r>
        </a:p>
      </dgm:t>
    </dgm:pt>
    <dgm:pt modelId="{47D6841C-8279-4CF0-A2EA-1F7DF2615BD2}" type="parTrans" cxnId="{F3561373-C043-4C59-8BE4-75FD2386AB0A}">
      <dgm:prSet/>
      <dgm:spPr/>
      <dgm:t>
        <a:bodyPr/>
        <a:lstStyle/>
        <a:p>
          <a:endParaRPr lang="en-US"/>
        </a:p>
      </dgm:t>
    </dgm:pt>
    <dgm:pt modelId="{4F59C9F5-4D40-4D43-9E0C-967522BF71F9}" type="sibTrans" cxnId="{F3561373-C043-4C59-8BE4-75FD2386AB0A}">
      <dgm:prSet/>
      <dgm:spPr/>
      <dgm:t>
        <a:bodyPr/>
        <a:lstStyle/>
        <a:p>
          <a:endParaRPr lang="en-US"/>
        </a:p>
      </dgm:t>
    </dgm:pt>
    <dgm:pt modelId="{7431E5B5-0A97-42DF-9898-4EAC143C7F84}">
      <dgm:prSet/>
      <dgm:spPr/>
      <dgm:t>
        <a:bodyPr/>
        <a:lstStyle/>
        <a:p>
          <a:r>
            <a:rPr lang="en-US"/>
            <a:t>Convolutional layers learn to detect low-level features such as edges, textures, and colors.</a:t>
          </a:r>
        </a:p>
      </dgm:t>
    </dgm:pt>
    <dgm:pt modelId="{05F2FB3C-A8A5-427C-BDB0-84C0A4215B86}" type="parTrans" cxnId="{CD74872F-5C72-40B3-942D-3AA134964898}">
      <dgm:prSet/>
      <dgm:spPr/>
      <dgm:t>
        <a:bodyPr/>
        <a:lstStyle/>
        <a:p>
          <a:endParaRPr lang="en-US"/>
        </a:p>
      </dgm:t>
    </dgm:pt>
    <dgm:pt modelId="{628BA3FE-1139-4FFE-84DC-A63CE1A26B19}" type="sibTrans" cxnId="{CD74872F-5C72-40B3-942D-3AA134964898}">
      <dgm:prSet/>
      <dgm:spPr/>
      <dgm:t>
        <a:bodyPr/>
        <a:lstStyle/>
        <a:p>
          <a:endParaRPr lang="en-US"/>
        </a:p>
      </dgm:t>
    </dgm:pt>
    <dgm:pt modelId="{45019412-ED98-4D94-9C22-B0329028D1F8}">
      <dgm:prSet/>
      <dgm:spPr/>
      <dgm:t>
        <a:bodyPr/>
        <a:lstStyle/>
        <a:p>
          <a:pPr>
            <a:defRPr b="1"/>
          </a:pPr>
          <a:r>
            <a:rPr lang="en-US"/>
            <a:t>Activation Function:</a:t>
          </a:r>
        </a:p>
      </dgm:t>
    </dgm:pt>
    <dgm:pt modelId="{A5F7E56A-4022-48A8-BAF1-C0D41F577069}" type="parTrans" cxnId="{E751CA68-D7F8-49C3-9547-124AD166C169}">
      <dgm:prSet/>
      <dgm:spPr/>
      <dgm:t>
        <a:bodyPr/>
        <a:lstStyle/>
        <a:p>
          <a:endParaRPr lang="en-US"/>
        </a:p>
      </dgm:t>
    </dgm:pt>
    <dgm:pt modelId="{E674EE1F-2525-4102-B16B-37F94D4069D6}" type="sibTrans" cxnId="{E751CA68-D7F8-49C3-9547-124AD166C169}">
      <dgm:prSet/>
      <dgm:spPr/>
      <dgm:t>
        <a:bodyPr/>
        <a:lstStyle/>
        <a:p>
          <a:endParaRPr lang="en-US"/>
        </a:p>
      </dgm:t>
    </dgm:pt>
    <dgm:pt modelId="{74BE7A87-1A2F-4300-A069-F1D340F0DA6D}">
      <dgm:prSet/>
      <dgm:spPr/>
      <dgm:t>
        <a:bodyPr/>
        <a:lstStyle/>
        <a:p>
          <a:r>
            <a:rPr lang="en-US"/>
            <a:t>Apply a non-linear activation function (e.g., ReLU) element-wise to introduce non-linearity and enable the network to learn complex relationships in the data.</a:t>
          </a:r>
        </a:p>
      </dgm:t>
    </dgm:pt>
    <dgm:pt modelId="{1F9CC31A-32B3-4AD1-8432-356006CBD278}" type="parTrans" cxnId="{9E255F91-C233-4FD8-AC2F-2ECDA7FED9E1}">
      <dgm:prSet/>
      <dgm:spPr/>
      <dgm:t>
        <a:bodyPr/>
        <a:lstStyle/>
        <a:p>
          <a:endParaRPr lang="en-US"/>
        </a:p>
      </dgm:t>
    </dgm:pt>
    <dgm:pt modelId="{0F3FDDA1-029D-4CD4-98A3-FFE4B5580F21}" type="sibTrans" cxnId="{9E255F91-C233-4FD8-AC2F-2ECDA7FED9E1}">
      <dgm:prSet/>
      <dgm:spPr/>
      <dgm:t>
        <a:bodyPr/>
        <a:lstStyle/>
        <a:p>
          <a:endParaRPr lang="en-US"/>
        </a:p>
      </dgm:t>
    </dgm:pt>
    <dgm:pt modelId="{EED4102C-6F55-459C-8BD7-01C985EAFDBB}">
      <dgm:prSet/>
      <dgm:spPr/>
      <dgm:t>
        <a:bodyPr/>
        <a:lstStyle/>
        <a:p>
          <a:pPr>
            <a:defRPr b="1"/>
          </a:pPr>
          <a:r>
            <a:rPr lang="en-US"/>
            <a:t>Pooling Layer:</a:t>
          </a:r>
        </a:p>
      </dgm:t>
    </dgm:pt>
    <dgm:pt modelId="{647F26CE-83B0-4F31-BBF5-777186BD2CCE}" type="parTrans" cxnId="{7477AF54-C382-4014-BB01-7036E1601383}">
      <dgm:prSet/>
      <dgm:spPr/>
      <dgm:t>
        <a:bodyPr/>
        <a:lstStyle/>
        <a:p>
          <a:endParaRPr lang="en-US"/>
        </a:p>
      </dgm:t>
    </dgm:pt>
    <dgm:pt modelId="{ACB08D5F-6C09-477D-B049-9422E441265E}" type="sibTrans" cxnId="{7477AF54-C382-4014-BB01-7036E1601383}">
      <dgm:prSet/>
      <dgm:spPr/>
      <dgm:t>
        <a:bodyPr/>
        <a:lstStyle/>
        <a:p>
          <a:endParaRPr lang="en-US"/>
        </a:p>
      </dgm:t>
    </dgm:pt>
    <dgm:pt modelId="{C79DC686-25A8-4D55-B498-E1BD1BC43C4A}">
      <dgm:prSet/>
      <dgm:spPr/>
      <dgm:t>
        <a:bodyPr/>
        <a:lstStyle/>
        <a:p>
          <a:r>
            <a:rPr lang="en-US"/>
            <a:t>Downsample the feature maps produced by convolutional layers to reduce spatial dimensions and computational complexity.</a:t>
          </a:r>
        </a:p>
      </dgm:t>
    </dgm:pt>
    <dgm:pt modelId="{1EE301AD-4391-4E37-B51D-AE7D62DBAC97}" type="parTrans" cxnId="{D58AEC58-F829-46B7-942B-9CABD68FB77F}">
      <dgm:prSet/>
      <dgm:spPr/>
      <dgm:t>
        <a:bodyPr/>
        <a:lstStyle/>
        <a:p>
          <a:endParaRPr lang="en-US"/>
        </a:p>
      </dgm:t>
    </dgm:pt>
    <dgm:pt modelId="{9809268C-F9A0-49D5-B2BF-D1F48F5C2C9D}" type="sibTrans" cxnId="{D58AEC58-F829-46B7-942B-9CABD68FB77F}">
      <dgm:prSet/>
      <dgm:spPr/>
      <dgm:t>
        <a:bodyPr/>
        <a:lstStyle/>
        <a:p>
          <a:endParaRPr lang="en-US"/>
        </a:p>
      </dgm:t>
    </dgm:pt>
    <dgm:pt modelId="{0CA25C9A-02B2-426F-A199-CC2B5AC5EB57}">
      <dgm:prSet/>
      <dgm:spPr/>
      <dgm:t>
        <a:bodyPr/>
        <a:lstStyle/>
        <a:p>
          <a:r>
            <a:rPr lang="en-US"/>
            <a:t>Common pooling operations include max pooling and average pooling, which retain the most prominent features while reducing the size of feature maps.</a:t>
          </a:r>
        </a:p>
      </dgm:t>
    </dgm:pt>
    <dgm:pt modelId="{0AACA7EE-32D6-487F-BEB8-2067CCE07EB4}" type="parTrans" cxnId="{4126A3F9-2927-4DEB-B7B1-5FE04E1298E4}">
      <dgm:prSet/>
      <dgm:spPr/>
      <dgm:t>
        <a:bodyPr/>
        <a:lstStyle/>
        <a:p>
          <a:endParaRPr lang="en-US"/>
        </a:p>
      </dgm:t>
    </dgm:pt>
    <dgm:pt modelId="{281EB1E9-894F-4C64-938D-3F729C826373}" type="sibTrans" cxnId="{4126A3F9-2927-4DEB-B7B1-5FE04E1298E4}">
      <dgm:prSet/>
      <dgm:spPr/>
      <dgm:t>
        <a:bodyPr/>
        <a:lstStyle/>
        <a:p>
          <a:endParaRPr lang="en-US"/>
        </a:p>
      </dgm:t>
    </dgm:pt>
    <dgm:pt modelId="{254CAA4B-76F2-4638-BD44-05A3627EC1C8}" type="pres">
      <dgm:prSet presAssocID="{06B3AF70-2653-4E03-BD33-5BD36B48D679}" presName="root" presStyleCnt="0">
        <dgm:presLayoutVars>
          <dgm:dir/>
          <dgm:resizeHandles val="exact"/>
        </dgm:presLayoutVars>
      </dgm:prSet>
      <dgm:spPr/>
    </dgm:pt>
    <dgm:pt modelId="{84A8034F-3D25-46F1-99B4-EC9071F66AF7}" type="pres">
      <dgm:prSet presAssocID="{F98ACAF2-CCF7-4B91-A4DD-150D69DF1125}" presName="compNode" presStyleCnt="0"/>
      <dgm:spPr/>
    </dgm:pt>
    <dgm:pt modelId="{CAD1E496-443C-4581-BB47-C16C08E95980}" type="pres">
      <dgm:prSet presAssocID="{F98ACAF2-CCF7-4B91-A4DD-150D69DF1125}"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eb Design"/>
        </a:ext>
      </dgm:extLst>
    </dgm:pt>
    <dgm:pt modelId="{07342733-B802-463C-8DC8-4949D61228B6}" type="pres">
      <dgm:prSet presAssocID="{F98ACAF2-CCF7-4B91-A4DD-150D69DF1125}" presName="iconSpace" presStyleCnt="0"/>
      <dgm:spPr/>
    </dgm:pt>
    <dgm:pt modelId="{AA127D0A-A77D-44ED-8356-39E8499E24A9}" type="pres">
      <dgm:prSet presAssocID="{F98ACAF2-CCF7-4B91-A4DD-150D69DF1125}" presName="parTx" presStyleLbl="revTx" presStyleIdx="0" presStyleCnt="8">
        <dgm:presLayoutVars>
          <dgm:chMax val="0"/>
          <dgm:chPref val="0"/>
        </dgm:presLayoutVars>
      </dgm:prSet>
      <dgm:spPr/>
    </dgm:pt>
    <dgm:pt modelId="{A936FCE5-FBCB-4050-A3A9-2AEC9D98CEB9}" type="pres">
      <dgm:prSet presAssocID="{F98ACAF2-CCF7-4B91-A4DD-150D69DF1125}" presName="txSpace" presStyleCnt="0"/>
      <dgm:spPr/>
    </dgm:pt>
    <dgm:pt modelId="{A33411D8-DC47-4658-A5A8-83F01CF614A7}" type="pres">
      <dgm:prSet presAssocID="{F98ACAF2-CCF7-4B91-A4DD-150D69DF1125}" presName="desTx" presStyleLbl="revTx" presStyleIdx="1" presStyleCnt="8">
        <dgm:presLayoutVars/>
      </dgm:prSet>
      <dgm:spPr/>
    </dgm:pt>
    <dgm:pt modelId="{2FBBA32F-9B9B-4EAE-B43C-5CE817DC2B77}" type="pres">
      <dgm:prSet presAssocID="{2BF991EA-B11F-415A-9BA0-AB04E1FDD05C}" presName="sibTrans" presStyleCnt="0"/>
      <dgm:spPr/>
    </dgm:pt>
    <dgm:pt modelId="{1C5B4D7C-DC14-433C-B065-AA66B1721B28}" type="pres">
      <dgm:prSet presAssocID="{7D059399-4A19-41C7-8BA6-64386F6F310A}" presName="compNode" presStyleCnt="0"/>
      <dgm:spPr/>
    </dgm:pt>
    <dgm:pt modelId="{95B54D83-BF14-402E-B583-DCEFC9248638}" type="pres">
      <dgm:prSet presAssocID="{7D059399-4A19-41C7-8BA6-64386F6F310A}"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lowchart"/>
        </a:ext>
      </dgm:extLst>
    </dgm:pt>
    <dgm:pt modelId="{3524ABD5-747D-45ED-819C-49B8CF696EFC}" type="pres">
      <dgm:prSet presAssocID="{7D059399-4A19-41C7-8BA6-64386F6F310A}" presName="iconSpace" presStyleCnt="0"/>
      <dgm:spPr/>
    </dgm:pt>
    <dgm:pt modelId="{589011C3-C48B-4340-98B0-4B3DC6BE80B8}" type="pres">
      <dgm:prSet presAssocID="{7D059399-4A19-41C7-8BA6-64386F6F310A}" presName="parTx" presStyleLbl="revTx" presStyleIdx="2" presStyleCnt="8">
        <dgm:presLayoutVars>
          <dgm:chMax val="0"/>
          <dgm:chPref val="0"/>
        </dgm:presLayoutVars>
      </dgm:prSet>
      <dgm:spPr/>
    </dgm:pt>
    <dgm:pt modelId="{5DF5956D-B97C-4F68-8471-FFB95D75AFFC}" type="pres">
      <dgm:prSet presAssocID="{7D059399-4A19-41C7-8BA6-64386F6F310A}" presName="txSpace" presStyleCnt="0"/>
      <dgm:spPr/>
    </dgm:pt>
    <dgm:pt modelId="{3CBE8082-3273-43BF-B88C-AEFF77924A96}" type="pres">
      <dgm:prSet presAssocID="{7D059399-4A19-41C7-8BA6-64386F6F310A}" presName="desTx" presStyleLbl="revTx" presStyleIdx="3" presStyleCnt="8">
        <dgm:presLayoutVars/>
      </dgm:prSet>
      <dgm:spPr/>
    </dgm:pt>
    <dgm:pt modelId="{B7ED176E-4076-422A-B4DA-87AA65B8333E}" type="pres">
      <dgm:prSet presAssocID="{BAF16E8F-31B3-4DE5-81DB-D9BB48AD3E07}" presName="sibTrans" presStyleCnt="0"/>
      <dgm:spPr/>
    </dgm:pt>
    <dgm:pt modelId="{273BA752-8D83-4FC0-B2F4-B196D6CC077A}" type="pres">
      <dgm:prSet presAssocID="{45019412-ED98-4D94-9C22-B0329028D1F8}" presName="compNode" presStyleCnt="0"/>
      <dgm:spPr/>
    </dgm:pt>
    <dgm:pt modelId="{496858B7-6ECA-4C41-9DED-FB8611254CA7}" type="pres">
      <dgm:prSet presAssocID="{45019412-ED98-4D94-9C22-B0329028D1F8}"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ransfer"/>
        </a:ext>
      </dgm:extLst>
    </dgm:pt>
    <dgm:pt modelId="{37A1F3C7-9B22-45C1-87CB-9A939B2123FC}" type="pres">
      <dgm:prSet presAssocID="{45019412-ED98-4D94-9C22-B0329028D1F8}" presName="iconSpace" presStyleCnt="0"/>
      <dgm:spPr/>
    </dgm:pt>
    <dgm:pt modelId="{3FE43310-BB49-4FCB-A72C-B384FD410F7A}" type="pres">
      <dgm:prSet presAssocID="{45019412-ED98-4D94-9C22-B0329028D1F8}" presName="parTx" presStyleLbl="revTx" presStyleIdx="4" presStyleCnt="8">
        <dgm:presLayoutVars>
          <dgm:chMax val="0"/>
          <dgm:chPref val="0"/>
        </dgm:presLayoutVars>
      </dgm:prSet>
      <dgm:spPr/>
    </dgm:pt>
    <dgm:pt modelId="{7FE33D7E-3490-4E2A-BFAC-EC52E7F7D8AC}" type="pres">
      <dgm:prSet presAssocID="{45019412-ED98-4D94-9C22-B0329028D1F8}" presName="txSpace" presStyleCnt="0"/>
      <dgm:spPr/>
    </dgm:pt>
    <dgm:pt modelId="{CD1F09E0-01CA-4EAC-AFA7-A75FB9A7A797}" type="pres">
      <dgm:prSet presAssocID="{45019412-ED98-4D94-9C22-B0329028D1F8}" presName="desTx" presStyleLbl="revTx" presStyleIdx="5" presStyleCnt="8">
        <dgm:presLayoutVars/>
      </dgm:prSet>
      <dgm:spPr/>
    </dgm:pt>
    <dgm:pt modelId="{930BBD57-1DF0-4A19-9E36-809B16F25C09}" type="pres">
      <dgm:prSet presAssocID="{E674EE1F-2525-4102-B16B-37F94D4069D6}" presName="sibTrans" presStyleCnt="0"/>
      <dgm:spPr/>
    </dgm:pt>
    <dgm:pt modelId="{2874744F-264F-4EB5-A457-A2799CD51454}" type="pres">
      <dgm:prSet presAssocID="{EED4102C-6F55-459C-8BD7-01C985EAFDBB}" presName="compNode" presStyleCnt="0"/>
      <dgm:spPr/>
    </dgm:pt>
    <dgm:pt modelId="{448F22F3-D729-4D24-9A1A-588F0EB81941}" type="pres">
      <dgm:prSet presAssocID="{EED4102C-6F55-459C-8BD7-01C985EAFDBB}"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atabase"/>
        </a:ext>
      </dgm:extLst>
    </dgm:pt>
    <dgm:pt modelId="{0C3E4649-4A30-49BF-91E4-F5B5BEC424BE}" type="pres">
      <dgm:prSet presAssocID="{EED4102C-6F55-459C-8BD7-01C985EAFDBB}" presName="iconSpace" presStyleCnt="0"/>
      <dgm:spPr/>
    </dgm:pt>
    <dgm:pt modelId="{86E582EC-6682-4C19-BC5B-8BE6B700A075}" type="pres">
      <dgm:prSet presAssocID="{EED4102C-6F55-459C-8BD7-01C985EAFDBB}" presName="parTx" presStyleLbl="revTx" presStyleIdx="6" presStyleCnt="8">
        <dgm:presLayoutVars>
          <dgm:chMax val="0"/>
          <dgm:chPref val="0"/>
        </dgm:presLayoutVars>
      </dgm:prSet>
      <dgm:spPr/>
    </dgm:pt>
    <dgm:pt modelId="{F932EEF9-02D1-4921-B0F2-84C2C428E64F}" type="pres">
      <dgm:prSet presAssocID="{EED4102C-6F55-459C-8BD7-01C985EAFDBB}" presName="txSpace" presStyleCnt="0"/>
      <dgm:spPr/>
    </dgm:pt>
    <dgm:pt modelId="{759749DA-4378-4BBA-BC8B-B6D77E220D19}" type="pres">
      <dgm:prSet presAssocID="{EED4102C-6F55-459C-8BD7-01C985EAFDBB}" presName="desTx" presStyleLbl="revTx" presStyleIdx="7" presStyleCnt="8">
        <dgm:presLayoutVars/>
      </dgm:prSet>
      <dgm:spPr/>
    </dgm:pt>
  </dgm:ptLst>
  <dgm:cxnLst>
    <dgm:cxn modelId="{7A1C2F17-8838-40AC-BC3B-B4CEC8036AB5}" type="presOf" srcId="{7431E5B5-0A97-42DF-9898-4EAC143C7F84}" destId="{3CBE8082-3273-43BF-B88C-AEFF77924A96}" srcOrd="0" destOrd="1" presId="urn:microsoft.com/office/officeart/2018/2/layout/IconLabelDescriptionList"/>
    <dgm:cxn modelId="{27A2A121-9B67-4200-89B3-4DF399A0CF11}" type="presOf" srcId="{F98ACAF2-CCF7-4B91-A4DD-150D69DF1125}" destId="{AA127D0A-A77D-44ED-8356-39E8499E24A9}" srcOrd="0" destOrd="0" presId="urn:microsoft.com/office/officeart/2018/2/layout/IconLabelDescriptionList"/>
    <dgm:cxn modelId="{D039A329-189C-45E2-8822-7704A5DD575C}" type="presOf" srcId="{06B3AF70-2653-4E03-BD33-5BD36B48D679}" destId="{254CAA4B-76F2-4638-BD44-05A3627EC1C8}" srcOrd="0" destOrd="0" presId="urn:microsoft.com/office/officeart/2018/2/layout/IconLabelDescriptionList"/>
    <dgm:cxn modelId="{CD74872F-5C72-40B3-942D-3AA134964898}" srcId="{7D059399-4A19-41C7-8BA6-64386F6F310A}" destId="{7431E5B5-0A97-42DF-9898-4EAC143C7F84}" srcOrd="1" destOrd="0" parTransId="{05F2FB3C-A8A5-427C-BDB0-84C0A4215B86}" sibTransId="{628BA3FE-1139-4FFE-84DC-A63CE1A26B19}"/>
    <dgm:cxn modelId="{74CE143E-B336-49BC-9E45-34CE8428DDEE}" type="presOf" srcId="{74BE7A87-1A2F-4300-A069-F1D340F0DA6D}" destId="{CD1F09E0-01CA-4EAC-AFA7-A75FB9A7A797}" srcOrd="0" destOrd="0" presId="urn:microsoft.com/office/officeart/2018/2/layout/IconLabelDescriptionList"/>
    <dgm:cxn modelId="{10D1F15F-9808-4A7F-A8AC-DC2FF646473B}" srcId="{06B3AF70-2653-4E03-BD33-5BD36B48D679}" destId="{7D059399-4A19-41C7-8BA6-64386F6F310A}" srcOrd="1" destOrd="0" parTransId="{C6ECBD28-67EE-4BE3-9F5D-07C93608EB93}" sibTransId="{BAF16E8F-31B3-4DE5-81DB-D9BB48AD3E07}"/>
    <dgm:cxn modelId="{10446644-3A96-45D0-8C34-F9FA31B340F4}" type="presOf" srcId="{EED4102C-6F55-459C-8BD7-01C985EAFDBB}" destId="{86E582EC-6682-4C19-BC5B-8BE6B700A075}" srcOrd="0" destOrd="0" presId="urn:microsoft.com/office/officeart/2018/2/layout/IconLabelDescriptionList"/>
    <dgm:cxn modelId="{E751CA68-D7F8-49C3-9547-124AD166C169}" srcId="{06B3AF70-2653-4E03-BD33-5BD36B48D679}" destId="{45019412-ED98-4D94-9C22-B0329028D1F8}" srcOrd="2" destOrd="0" parTransId="{A5F7E56A-4022-48A8-BAF1-C0D41F577069}" sibTransId="{E674EE1F-2525-4102-B16B-37F94D4069D6}"/>
    <dgm:cxn modelId="{C1FBD869-5284-48DB-B1C3-BAFE763AE944}" srcId="{F98ACAF2-CCF7-4B91-A4DD-150D69DF1125}" destId="{715F4D30-5358-466D-854B-934A4DFCA965}" srcOrd="0" destOrd="0" parTransId="{6BDF85DE-CC5E-464C-999D-86011C029E11}" sibTransId="{6E425DE1-A412-4B4B-ADC1-63C896CDD56A}"/>
    <dgm:cxn modelId="{CB44EE6D-1047-4E53-99E1-06A7D9C97220}" srcId="{06B3AF70-2653-4E03-BD33-5BD36B48D679}" destId="{F98ACAF2-CCF7-4B91-A4DD-150D69DF1125}" srcOrd="0" destOrd="0" parTransId="{87946F78-74A8-4EEF-8DBC-9DC2330031D7}" sibTransId="{2BF991EA-B11F-415A-9BA0-AB04E1FDD05C}"/>
    <dgm:cxn modelId="{F3561373-C043-4C59-8BE4-75FD2386AB0A}" srcId="{7D059399-4A19-41C7-8BA6-64386F6F310A}" destId="{5A0DAF1D-25AB-4C79-89AA-F3E7C661C1EF}" srcOrd="0" destOrd="0" parTransId="{47D6841C-8279-4CF0-A2EA-1F7DF2615BD2}" sibTransId="{4F59C9F5-4D40-4D43-9E0C-967522BF71F9}"/>
    <dgm:cxn modelId="{7477AF54-C382-4014-BB01-7036E1601383}" srcId="{06B3AF70-2653-4E03-BD33-5BD36B48D679}" destId="{EED4102C-6F55-459C-8BD7-01C985EAFDBB}" srcOrd="3" destOrd="0" parTransId="{647F26CE-83B0-4F31-BBF5-777186BD2CCE}" sibTransId="{ACB08D5F-6C09-477D-B049-9422E441265E}"/>
    <dgm:cxn modelId="{D58AEC58-F829-46B7-942B-9CABD68FB77F}" srcId="{EED4102C-6F55-459C-8BD7-01C985EAFDBB}" destId="{C79DC686-25A8-4D55-B498-E1BD1BC43C4A}" srcOrd="0" destOrd="0" parTransId="{1EE301AD-4391-4E37-B51D-AE7D62DBAC97}" sibTransId="{9809268C-F9A0-49D5-B2BF-D1F48F5C2C9D}"/>
    <dgm:cxn modelId="{13EE4C8D-AD55-4AA3-9878-A3B46DDDAF7F}" type="presOf" srcId="{7D059399-4A19-41C7-8BA6-64386F6F310A}" destId="{589011C3-C48B-4340-98B0-4B3DC6BE80B8}" srcOrd="0" destOrd="0" presId="urn:microsoft.com/office/officeart/2018/2/layout/IconLabelDescriptionList"/>
    <dgm:cxn modelId="{9E255F91-C233-4FD8-AC2F-2ECDA7FED9E1}" srcId="{45019412-ED98-4D94-9C22-B0329028D1F8}" destId="{74BE7A87-1A2F-4300-A069-F1D340F0DA6D}" srcOrd="0" destOrd="0" parTransId="{1F9CC31A-32B3-4AD1-8432-356006CBD278}" sibTransId="{0F3FDDA1-029D-4CD4-98A3-FFE4B5580F21}"/>
    <dgm:cxn modelId="{2F591C9F-D6F7-44CB-9B65-633362169415}" type="presOf" srcId="{0CA25C9A-02B2-426F-A199-CC2B5AC5EB57}" destId="{759749DA-4378-4BBA-BC8B-B6D77E220D19}" srcOrd="0" destOrd="1" presId="urn:microsoft.com/office/officeart/2018/2/layout/IconLabelDescriptionList"/>
    <dgm:cxn modelId="{716594D4-115E-4295-9DA5-326E3BA3F501}" type="presOf" srcId="{715F4D30-5358-466D-854B-934A4DFCA965}" destId="{A33411D8-DC47-4658-A5A8-83F01CF614A7}" srcOrd="0" destOrd="0" presId="urn:microsoft.com/office/officeart/2018/2/layout/IconLabelDescriptionList"/>
    <dgm:cxn modelId="{76BE2EDB-16C7-45A8-94CE-BF6445AC0759}" type="presOf" srcId="{45019412-ED98-4D94-9C22-B0329028D1F8}" destId="{3FE43310-BB49-4FCB-A72C-B384FD410F7A}" srcOrd="0" destOrd="0" presId="urn:microsoft.com/office/officeart/2018/2/layout/IconLabelDescriptionList"/>
    <dgm:cxn modelId="{E995A3DF-58F4-491B-A695-140051743297}" type="presOf" srcId="{C79DC686-25A8-4D55-B498-E1BD1BC43C4A}" destId="{759749DA-4378-4BBA-BC8B-B6D77E220D19}" srcOrd="0" destOrd="0" presId="urn:microsoft.com/office/officeart/2018/2/layout/IconLabelDescriptionList"/>
    <dgm:cxn modelId="{4126A3F9-2927-4DEB-B7B1-5FE04E1298E4}" srcId="{EED4102C-6F55-459C-8BD7-01C985EAFDBB}" destId="{0CA25C9A-02B2-426F-A199-CC2B5AC5EB57}" srcOrd="1" destOrd="0" parTransId="{0AACA7EE-32D6-487F-BEB8-2067CCE07EB4}" sibTransId="{281EB1E9-894F-4C64-938D-3F729C826373}"/>
    <dgm:cxn modelId="{ECF48DFF-EBDE-46EF-9262-409B184BA912}" type="presOf" srcId="{5A0DAF1D-25AB-4C79-89AA-F3E7C661C1EF}" destId="{3CBE8082-3273-43BF-B88C-AEFF77924A96}" srcOrd="0" destOrd="0" presId="urn:microsoft.com/office/officeart/2018/2/layout/IconLabelDescriptionList"/>
    <dgm:cxn modelId="{FFA3864D-3E90-4C6D-AD12-1A57DB903CA5}" type="presParOf" srcId="{254CAA4B-76F2-4638-BD44-05A3627EC1C8}" destId="{84A8034F-3D25-46F1-99B4-EC9071F66AF7}" srcOrd="0" destOrd="0" presId="urn:microsoft.com/office/officeart/2018/2/layout/IconLabelDescriptionList"/>
    <dgm:cxn modelId="{EA481AC9-5BE7-4107-BFFC-CFA52482AED1}" type="presParOf" srcId="{84A8034F-3D25-46F1-99B4-EC9071F66AF7}" destId="{CAD1E496-443C-4581-BB47-C16C08E95980}" srcOrd="0" destOrd="0" presId="urn:microsoft.com/office/officeart/2018/2/layout/IconLabelDescriptionList"/>
    <dgm:cxn modelId="{77D4A12E-9E41-4104-91EF-68E639B0FBE7}" type="presParOf" srcId="{84A8034F-3D25-46F1-99B4-EC9071F66AF7}" destId="{07342733-B802-463C-8DC8-4949D61228B6}" srcOrd="1" destOrd="0" presId="urn:microsoft.com/office/officeart/2018/2/layout/IconLabelDescriptionList"/>
    <dgm:cxn modelId="{A4D752B4-E093-4403-B1C3-9D4B195D99A6}" type="presParOf" srcId="{84A8034F-3D25-46F1-99B4-EC9071F66AF7}" destId="{AA127D0A-A77D-44ED-8356-39E8499E24A9}" srcOrd="2" destOrd="0" presId="urn:microsoft.com/office/officeart/2018/2/layout/IconLabelDescriptionList"/>
    <dgm:cxn modelId="{8A7D1450-FAE4-4F49-BDBB-67A4544D5B57}" type="presParOf" srcId="{84A8034F-3D25-46F1-99B4-EC9071F66AF7}" destId="{A936FCE5-FBCB-4050-A3A9-2AEC9D98CEB9}" srcOrd="3" destOrd="0" presId="urn:microsoft.com/office/officeart/2018/2/layout/IconLabelDescriptionList"/>
    <dgm:cxn modelId="{42A23EC6-9B03-452A-AEE0-67CC3CE44823}" type="presParOf" srcId="{84A8034F-3D25-46F1-99B4-EC9071F66AF7}" destId="{A33411D8-DC47-4658-A5A8-83F01CF614A7}" srcOrd="4" destOrd="0" presId="urn:microsoft.com/office/officeart/2018/2/layout/IconLabelDescriptionList"/>
    <dgm:cxn modelId="{F1821A77-36BD-487A-A8FA-5066710A2C4C}" type="presParOf" srcId="{254CAA4B-76F2-4638-BD44-05A3627EC1C8}" destId="{2FBBA32F-9B9B-4EAE-B43C-5CE817DC2B77}" srcOrd="1" destOrd="0" presId="urn:microsoft.com/office/officeart/2018/2/layout/IconLabelDescriptionList"/>
    <dgm:cxn modelId="{C50404BE-CC59-4FFF-BAA6-40FBAA10F518}" type="presParOf" srcId="{254CAA4B-76F2-4638-BD44-05A3627EC1C8}" destId="{1C5B4D7C-DC14-433C-B065-AA66B1721B28}" srcOrd="2" destOrd="0" presId="urn:microsoft.com/office/officeart/2018/2/layout/IconLabelDescriptionList"/>
    <dgm:cxn modelId="{2AEB4E49-5AD6-4322-9031-D55BC30B5A5E}" type="presParOf" srcId="{1C5B4D7C-DC14-433C-B065-AA66B1721B28}" destId="{95B54D83-BF14-402E-B583-DCEFC9248638}" srcOrd="0" destOrd="0" presId="urn:microsoft.com/office/officeart/2018/2/layout/IconLabelDescriptionList"/>
    <dgm:cxn modelId="{697BD717-5A7F-4B2D-9E61-9408D25A24A4}" type="presParOf" srcId="{1C5B4D7C-DC14-433C-B065-AA66B1721B28}" destId="{3524ABD5-747D-45ED-819C-49B8CF696EFC}" srcOrd="1" destOrd="0" presId="urn:microsoft.com/office/officeart/2018/2/layout/IconLabelDescriptionList"/>
    <dgm:cxn modelId="{70150FD8-0C12-4421-9F9D-C1BABC1B9013}" type="presParOf" srcId="{1C5B4D7C-DC14-433C-B065-AA66B1721B28}" destId="{589011C3-C48B-4340-98B0-4B3DC6BE80B8}" srcOrd="2" destOrd="0" presId="urn:microsoft.com/office/officeart/2018/2/layout/IconLabelDescriptionList"/>
    <dgm:cxn modelId="{C5F80139-2F94-49D0-B1EA-7AF43EC7C7BB}" type="presParOf" srcId="{1C5B4D7C-DC14-433C-B065-AA66B1721B28}" destId="{5DF5956D-B97C-4F68-8471-FFB95D75AFFC}" srcOrd="3" destOrd="0" presId="urn:microsoft.com/office/officeart/2018/2/layout/IconLabelDescriptionList"/>
    <dgm:cxn modelId="{A620980F-B15E-4B2E-85BD-AD8699C8B4B3}" type="presParOf" srcId="{1C5B4D7C-DC14-433C-B065-AA66B1721B28}" destId="{3CBE8082-3273-43BF-B88C-AEFF77924A96}" srcOrd="4" destOrd="0" presId="urn:microsoft.com/office/officeart/2018/2/layout/IconLabelDescriptionList"/>
    <dgm:cxn modelId="{79529A6F-991F-47BF-AA8A-F8030449989C}" type="presParOf" srcId="{254CAA4B-76F2-4638-BD44-05A3627EC1C8}" destId="{B7ED176E-4076-422A-B4DA-87AA65B8333E}" srcOrd="3" destOrd="0" presId="urn:microsoft.com/office/officeart/2018/2/layout/IconLabelDescriptionList"/>
    <dgm:cxn modelId="{51893234-F0D9-4AF3-B2AD-64DDD4634234}" type="presParOf" srcId="{254CAA4B-76F2-4638-BD44-05A3627EC1C8}" destId="{273BA752-8D83-4FC0-B2F4-B196D6CC077A}" srcOrd="4" destOrd="0" presId="urn:microsoft.com/office/officeart/2018/2/layout/IconLabelDescriptionList"/>
    <dgm:cxn modelId="{3837F752-9292-4768-96DA-4682BFABEA8A}" type="presParOf" srcId="{273BA752-8D83-4FC0-B2F4-B196D6CC077A}" destId="{496858B7-6ECA-4C41-9DED-FB8611254CA7}" srcOrd="0" destOrd="0" presId="urn:microsoft.com/office/officeart/2018/2/layout/IconLabelDescriptionList"/>
    <dgm:cxn modelId="{13998BAF-6129-4C2B-B775-88687E20F69D}" type="presParOf" srcId="{273BA752-8D83-4FC0-B2F4-B196D6CC077A}" destId="{37A1F3C7-9B22-45C1-87CB-9A939B2123FC}" srcOrd="1" destOrd="0" presId="urn:microsoft.com/office/officeart/2018/2/layout/IconLabelDescriptionList"/>
    <dgm:cxn modelId="{6848E209-2245-479B-843B-9D33EB958B7D}" type="presParOf" srcId="{273BA752-8D83-4FC0-B2F4-B196D6CC077A}" destId="{3FE43310-BB49-4FCB-A72C-B384FD410F7A}" srcOrd="2" destOrd="0" presId="urn:microsoft.com/office/officeart/2018/2/layout/IconLabelDescriptionList"/>
    <dgm:cxn modelId="{3D1EF9F0-57FD-417C-B4E6-BCC9333CD03B}" type="presParOf" srcId="{273BA752-8D83-4FC0-B2F4-B196D6CC077A}" destId="{7FE33D7E-3490-4E2A-BFAC-EC52E7F7D8AC}" srcOrd="3" destOrd="0" presId="urn:microsoft.com/office/officeart/2018/2/layout/IconLabelDescriptionList"/>
    <dgm:cxn modelId="{9A8A1D06-35D5-4D36-B073-ED2FFD0CD866}" type="presParOf" srcId="{273BA752-8D83-4FC0-B2F4-B196D6CC077A}" destId="{CD1F09E0-01CA-4EAC-AFA7-A75FB9A7A797}" srcOrd="4" destOrd="0" presId="urn:microsoft.com/office/officeart/2018/2/layout/IconLabelDescriptionList"/>
    <dgm:cxn modelId="{1AB7F395-B237-4CD6-AC22-0F25FEC6F2EE}" type="presParOf" srcId="{254CAA4B-76F2-4638-BD44-05A3627EC1C8}" destId="{930BBD57-1DF0-4A19-9E36-809B16F25C09}" srcOrd="5" destOrd="0" presId="urn:microsoft.com/office/officeart/2018/2/layout/IconLabelDescriptionList"/>
    <dgm:cxn modelId="{96DD5C32-E6F4-492E-B956-14C10A8CB3E3}" type="presParOf" srcId="{254CAA4B-76F2-4638-BD44-05A3627EC1C8}" destId="{2874744F-264F-4EB5-A457-A2799CD51454}" srcOrd="6" destOrd="0" presId="urn:microsoft.com/office/officeart/2018/2/layout/IconLabelDescriptionList"/>
    <dgm:cxn modelId="{66CE2059-C997-4538-91DA-773F022401AE}" type="presParOf" srcId="{2874744F-264F-4EB5-A457-A2799CD51454}" destId="{448F22F3-D729-4D24-9A1A-588F0EB81941}" srcOrd="0" destOrd="0" presId="urn:microsoft.com/office/officeart/2018/2/layout/IconLabelDescriptionList"/>
    <dgm:cxn modelId="{31D0334D-2DFB-4976-AFD3-467166AF409C}" type="presParOf" srcId="{2874744F-264F-4EB5-A457-A2799CD51454}" destId="{0C3E4649-4A30-49BF-91E4-F5B5BEC424BE}" srcOrd="1" destOrd="0" presId="urn:microsoft.com/office/officeart/2018/2/layout/IconLabelDescriptionList"/>
    <dgm:cxn modelId="{80882432-A9F9-4684-A9BA-BAB689366331}" type="presParOf" srcId="{2874744F-264F-4EB5-A457-A2799CD51454}" destId="{86E582EC-6682-4C19-BC5B-8BE6B700A075}" srcOrd="2" destOrd="0" presId="urn:microsoft.com/office/officeart/2018/2/layout/IconLabelDescriptionList"/>
    <dgm:cxn modelId="{7F194353-9527-4C8E-A482-CA6FAB2535F0}" type="presParOf" srcId="{2874744F-264F-4EB5-A457-A2799CD51454}" destId="{F932EEF9-02D1-4921-B0F2-84C2C428E64F}" srcOrd="3" destOrd="0" presId="urn:microsoft.com/office/officeart/2018/2/layout/IconLabelDescriptionList"/>
    <dgm:cxn modelId="{0ADB1110-B4CE-42FA-882E-4B67F884BDC5}" type="presParOf" srcId="{2874744F-264F-4EB5-A457-A2799CD51454}" destId="{759749DA-4378-4BBA-BC8B-B6D77E220D19}"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D9249884-F234-42DB-8EB5-D707D8F0334F}" type="doc">
      <dgm:prSet loTypeId="urn:microsoft.com/office/officeart/2005/8/layout/list1" loCatId="list" qsTypeId="urn:microsoft.com/office/officeart/2005/8/quickstyle/simple1" qsCatId="simple" csTypeId="urn:microsoft.com/office/officeart/2005/8/colors/accent4_2" csCatId="accent4"/>
      <dgm:spPr/>
      <dgm:t>
        <a:bodyPr/>
        <a:lstStyle/>
        <a:p>
          <a:endParaRPr lang="en-US"/>
        </a:p>
      </dgm:t>
    </dgm:pt>
    <dgm:pt modelId="{267A6F89-B8A2-4FC0-BA11-2F22EA917096}">
      <dgm:prSet/>
      <dgm:spPr/>
      <dgm:t>
        <a:bodyPr/>
        <a:lstStyle/>
        <a:p>
          <a:r>
            <a:rPr lang="en-IN"/>
            <a:t>Data Preparation:</a:t>
          </a:r>
          <a:endParaRPr lang="en-US"/>
        </a:p>
      </dgm:t>
    </dgm:pt>
    <dgm:pt modelId="{B6102BB9-FFDD-44D5-B5D4-A66E862631F1}" type="parTrans" cxnId="{77DFE2BB-454A-4B12-B024-8DC3871DF19F}">
      <dgm:prSet/>
      <dgm:spPr/>
      <dgm:t>
        <a:bodyPr/>
        <a:lstStyle/>
        <a:p>
          <a:endParaRPr lang="en-US"/>
        </a:p>
      </dgm:t>
    </dgm:pt>
    <dgm:pt modelId="{2BDA8B7A-EE8F-466C-A7EA-87E594C29012}" type="sibTrans" cxnId="{77DFE2BB-454A-4B12-B024-8DC3871DF19F}">
      <dgm:prSet/>
      <dgm:spPr/>
      <dgm:t>
        <a:bodyPr/>
        <a:lstStyle/>
        <a:p>
          <a:endParaRPr lang="en-US"/>
        </a:p>
      </dgm:t>
    </dgm:pt>
    <dgm:pt modelId="{ED2F61C9-6384-4626-A4FC-355AC14FD996}">
      <dgm:prSet/>
      <dgm:spPr/>
      <dgm:t>
        <a:bodyPr/>
        <a:lstStyle/>
        <a:p>
          <a:r>
            <a:rPr lang="en-IN"/>
            <a:t>Load MNIST dataset, normalize pixel values, reshape images, and convert labels to tensors.</a:t>
          </a:r>
          <a:endParaRPr lang="en-US"/>
        </a:p>
      </dgm:t>
    </dgm:pt>
    <dgm:pt modelId="{4B796E54-E85F-4853-9CE0-D897B9D7FA87}" type="parTrans" cxnId="{D9C5C3D7-6A25-4158-A304-5941B4189B65}">
      <dgm:prSet/>
      <dgm:spPr/>
      <dgm:t>
        <a:bodyPr/>
        <a:lstStyle/>
        <a:p>
          <a:endParaRPr lang="en-US"/>
        </a:p>
      </dgm:t>
    </dgm:pt>
    <dgm:pt modelId="{7D5C3096-8F26-437B-A5B8-29124FBD3214}" type="sibTrans" cxnId="{D9C5C3D7-6A25-4158-A304-5941B4189B65}">
      <dgm:prSet/>
      <dgm:spPr/>
      <dgm:t>
        <a:bodyPr/>
        <a:lstStyle/>
        <a:p>
          <a:endParaRPr lang="en-US"/>
        </a:p>
      </dgm:t>
    </dgm:pt>
    <dgm:pt modelId="{7252C6A8-583F-432E-9D53-336FB8083303}">
      <dgm:prSet/>
      <dgm:spPr/>
      <dgm:t>
        <a:bodyPr/>
        <a:lstStyle/>
        <a:p>
          <a:r>
            <a:rPr lang="en-IN"/>
            <a:t>Model Architecture:</a:t>
          </a:r>
          <a:endParaRPr lang="en-US"/>
        </a:p>
      </dgm:t>
    </dgm:pt>
    <dgm:pt modelId="{5C4B9253-1D5B-42A6-81C6-660AA219BC7A}" type="parTrans" cxnId="{2E595679-E3CD-4DF1-AA69-DA54D6F61511}">
      <dgm:prSet/>
      <dgm:spPr/>
      <dgm:t>
        <a:bodyPr/>
        <a:lstStyle/>
        <a:p>
          <a:endParaRPr lang="en-US"/>
        </a:p>
      </dgm:t>
    </dgm:pt>
    <dgm:pt modelId="{B054510B-E757-4656-B4E4-CB4B885C01A0}" type="sibTrans" cxnId="{2E595679-E3CD-4DF1-AA69-DA54D6F61511}">
      <dgm:prSet/>
      <dgm:spPr/>
      <dgm:t>
        <a:bodyPr/>
        <a:lstStyle/>
        <a:p>
          <a:endParaRPr lang="en-US"/>
        </a:p>
      </dgm:t>
    </dgm:pt>
    <dgm:pt modelId="{1DD50B75-21EE-47FD-BC84-01657657B21A}">
      <dgm:prSet/>
      <dgm:spPr/>
      <dgm:t>
        <a:bodyPr/>
        <a:lstStyle/>
        <a:p>
          <a:r>
            <a:rPr lang="en-IN"/>
            <a:t>Define a CNN with convolutional, pooling, and fully connected layers.</a:t>
          </a:r>
          <a:endParaRPr lang="en-US"/>
        </a:p>
      </dgm:t>
    </dgm:pt>
    <dgm:pt modelId="{1029DDB0-3518-4C96-AD09-644CFE7A6914}" type="parTrans" cxnId="{09E58D06-1F15-4C7E-B9EA-0F9D3B2993E4}">
      <dgm:prSet/>
      <dgm:spPr/>
      <dgm:t>
        <a:bodyPr/>
        <a:lstStyle/>
        <a:p>
          <a:endParaRPr lang="en-US"/>
        </a:p>
      </dgm:t>
    </dgm:pt>
    <dgm:pt modelId="{A3CB6365-E190-4876-A926-CF059459686E}" type="sibTrans" cxnId="{09E58D06-1F15-4C7E-B9EA-0F9D3B2993E4}">
      <dgm:prSet/>
      <dgm:spPr/>
      <dgm:t>
        <a:bodyPr/>
        <a:lstStyle/>
        <a:p>
          <a:endParaRPr lang="en-US"/>
        </a:p>
      </dgm:t>
    </dgm:pt>
    <dgm:pt modelId="{BE15C878-6E63-4B95-AA90-358AEF44B69C}">
      <dgm:prSet/>
      <dgm:spPr/>
      <dgm:t>
        <a:bodyPr/>
        <a:lstStyle/>
        <a:p>
          <a:r>
            <a:rPr lang="en-IN"/>
            <a:t>Specify activation functions and regularization techniques.</a:t>
          </a:r>
          <a:endParaRPr lang="en-US"/>
        </a:p>
      </dgm:t>
    </dgm:pt>
    <dgm:pt modelId="{85DDF5A1-E162-4D4A-8141-A5F0C4B47B8F}" type="parTrans" cxnId="{BBA4086C-CA69-46A8-89F9-2406AC11804A}">
      <dgm:prSet/>
      <dgm:spPr/>
      <dgm:t>
        <a:bodyPr/>
        <a:lstStyle/>
        <a:p>
          <a:endParaRPr lang="en-US"/>
        </a:p>
      </dgm:t>
    </dgm:pt>
    <dgm:pt modelId="{7E930597-4550-477B-A39B-C70C60903BED}" type="sibTrans" cxnId="{BBA4086C-CA69-46A8-89F9-2406AC11804A}">
      <dgm:prSet/>
      <dgm:spPr/>
      <dgm:t>
        <a:bodyPr/>
        <a:lstStyle/>
        <a:p>
          <a:endParaRPr lang="en-US"/>
        </a:p>
      </dgm:t>
    </dgm:pt>
    <dgm:pt modelId="{08B6505B-1100-4569-8B40-6A3206AE90EA}">
      <dgm:prSet/>
      <dgm:spPr/>
      <dgm:t>
        <a:bodyPr/>
        <a:lstStyle/>
        <a:p>
          <a:r>
            <a:rPr lang="en-IN"/>
            <a:t>Training Setup:</a:t>
          </a:r>
          <a:endParaRPr lang="en-US"/>
        </a:p>
      </dgm:t>
    </dgm:pt>
    <dgm:pt modelId="{AC78F46F-BE1F-4136-9753-91F9B8648E47}" type="parTrans" cxnId="{DC573552-B33A-4A57-862B-1351F0DD148E}">
      <dgm:prSet/>
      <dgm:spPr/>
      <dgm:t>
        <a:bodyPr/>
        <a:lstStyle/>
        <a:p>
          <a:endParaRPr lang="en-US"/>
        </a:p>
      </dgm:t>
    </dgm:pt>
    <dgm:pt modelId="{39F2C9DF-EF1A-4C43-8F09-37E2B18373B6}" type="sibTrans" cxnId="{DC573552-B33A-4A57-862B-1351F0DD148E}">
      <dgm:prSet/>
      <dgm:spPr/>
      <dgm:t>
        <a:bodyPr/>
        <a:lstStyle/>
        <a:p>
          <a:endParaRPr lang="en-US"/>
        </a:p>
      </dgm:t>
    </dgm:pt>
    <dgm:pt modelId="{A2731FDC-F5E2-429E-9E9D-22B1C7F4A612}">
      <dgm:prSet/>
      <dgm:spPr/>
      <dgm:t>
        <a:bodyPr/>
        <a:lstStyle/>
        <a:p>
          <a:r>
            <a:rPr lang="en-IN"/>
            <a:t>Choose hyperparameters (learning rate, batch size, epochs), optimizer (e.g., Adam), and loss function (e.g., cross-entropy).</a:t>
          </a:r>
          <a:endParaRPr lang="en-US"/>
        </a:p>
      </dgm:t>
    </dgm:pt>
    <dgm:pt modelId="{F0C2A22C-97FE-4437-8722-208491B48008}" type="parTrans" cxnId="{9508834E-28B1-4044-AFEC-EFD76720B7F3}">
      <dgm:prSet/>
      <dgm:spPr/>
      <dgm:t>
        <a:bodyPr/>
        <a:lstStyle/>
        <a:p>
          <a:endParaRPr lang="en-US"/>
        </a:p>
      </dgm:t>
    </dgm:pt>
    <dgm:pt modelId="{3C52BCD6-C967-42C0-B78D-34DB3C9D8B28}" type="sibTrans" cxnId="{9508834E-28B1-4044-AFEC-EFD76720B7F3}">
      <dgm:prSet/>
      <dgm:spPr/>
      <dgm:t>
        <a:bodyPr/>
        <a:lstStyle/>
        <a:p>
          <a:endParaRPr lang="en-US"/>
        </a:p>
      </dgm:t>
    </dgm:pt>
    <dgm:pt modelId="{7DB670A5-CF13-44B7-9183-1F5F5634647C}">
      <dgm:prSet/>
      <dgm:spPr/>
      <dgm:t>
        <a:bodyPr/>
        <a:lstStyle/>
        <a:p>
          <a:r>
            <a:rPr lang="en-IN"/>
            <a:t>Split dataset into training and validation sets. Model Training:</a:t>
          </a:r>
          <a:endParaRPr lang="en-US"/>
        </a:p>
      </dgm:t>
    </dgm:pt>
    <dgm:pt modelId="{1D885E60-F7CD-4DCB-BF60-A35F33F86A5D}" type="parTrans" cxnId="{D613B9B5-CA43-4035-9A0B-9806964FEF3B}">
      <dgm:prSet/>
      <dgm:spPr/>
      <dgm:t>
        <a:bodyPr/>
        <a:lstStyle/>
        <a:p>
          <a:endParaRPr lang="en-US"/>
        </a:p>
      </dgm:t>
    </dgm:pt>
    <dgm:pt modelId="{93E58106-D03D-4679-A7C7-D81F823A8194}" type="sibTrans" cxnId="{D613B9B5-CA43-4035-9A0B-9806964FEF3B}">
      <dgm:prSet/>
      <dgm:spPr/>
      <dgm:t>
        <a:bodyPr/>
        <a:lstStyle/>
        <a:p>
          <a:endParaRPr lang="en-US"/>
        </a:p>
      </dgm:t>
    </dgm:pt>
    <dgm:pt modelId="{72F66F23-207D-4A45-9DCF-4DADD3E57137}">
      <dgm:prSet/>
      <dgm:spPr/>
      <dgm:t>
        <a:bodyPr/>
        <a:lstStyle/>
        <a:p>
          <a:r>
            <a:rPr lang="en-IN"/>
            <a:t>Iterate over training dataset for each epoch.</a:t>
          </a:r>
          <a:endParaRPr lang="en-US"/>
        </a:p>
      </dgm:t>
    </dgm:pt>
    <dgm:pt modelId="{7E34D7A7-5EBE-4B67-B25B-BAC79F9743F8}" type="parTrans" cxnId="{4C49A482-ADDF-49FD-A60E-C6CC1C6D1339}">
      <dgm:prSet/>
      <dgm:spPr/>
      <dgm:t>
        <a:bodyPr/>
        <a:lstStyle/>
        <a:p>
          <a:endParaRPr lang="en-US"/>
        </a:p>
      </dgm:t>
    </dgm:pt>
    <dgm:pt modelId="{B8A23AAB-0595-40F1-89C2-E4ADCE63576A}" type="sibTrans" cxnId="{4C49A482-ADDF-49FD-A60E-C6CC1C6D1339}">
      <dgm:prSet/>
      <dgm:spPr/>
      <dgm:t>
        <a:bodyPr/>
        <a:lstStyle/>
        <a:p>
          <a:endParaRPr lang="en-US"/>
        </a:p>
      </dgm:t>
    </dgm:pt>
    <dgm:pt modelId="{7FD5D00E-DAD5-4446-A944-AA3B1171E212}">
      <dgm:prSet/>
      <dgm:spPr/>
      <dgm:t>
        <a:bodyPr/>
        <a:lstStyle/>
        <a:p>
          <a:r>
            <a:rPr lang="en-IN"/>
            <a:t>Perform forward pass, compute loss, backpropagate, and update model parameters.</a:t>
          </a:r>
          <a:endParaRPr lang="en-US"/>
        </a:p>
      </dgm:t>
    </dgm:pt>
    <dgm:pt modelId="{24ED3129-1D4F-410D-9580-D09BF907C323}" type="parTrans" cxnId="{6C022B06-16F1-4BB7-B12C-C7494F27F1F2}">
      <dgm:prSet/>
      <dgm:spPr/>
      <dgm:t>
        <a:bodyPr/>
        <a:lstStyle/>
        <a:p>
          <a:endParaRPr lang="en-US"/>
        </a:p>
      </dgm:t>
    </dgm:pt>
    <dgm:pt modelId="{074F42EA-FFDC-42C6-A244-FEB8D519BBBB}" type="sibTrans" cxnId="{6C022B06-16F1-4BB7-B12C-C7494F27F1F2}">
      <dgm:prSet/>
      <dgm:spPr/>
      <dgm:t>
        <a:bodyPr/>
        <a:lstStyle/>
        <a:p>
          <a:endParaRPr lang="en-US"/>
        </a:p>
      </dgm:t>
    </dgm:pt>
    <dgm:pt modelId="{F19A9EA0-0DBD-4132-AF6C-CA2EE2BBFE26}" type="pres">
      <dgm:prSet presAssocID="{D9249884-F234-42DB-8EB5-D707D8F0334F}" presName="linear" presStyleCnt="0">
        <dgm:presLayoutVars>
          <dgm:dir/>
          <dgm:animLvl val="lvl"/>
          <dgm:resizeHandles val="exact"/>
        </dgm:presLayoutVars>
      </dgm:prSet>
      <dgm:spPr/>
    </dgm:pt>
    <dgm:pt modelId="{1D1111ED-078C-44CF-8449-FEF9AC535B03}" type="pres">
      <dgm:prSet presAssocID="{267A6F89-B8A2-4FC0-BA11-2F22EA917096}" presName="parentLin" presStyleCnt="0"/>
      <dgm:spPr/>
    </dgm:pt>
    <dgm:pt modelId="{ED7AABE8-1CED-499A-BFEE-990A3B71A015}" type="pres">
      <dgm:prSet presAssocID="{267A6F89-B8A2-4FC0-BA11-2F22EA917096}" presName="parentLeftMargin" presStyleLbl="node1" presStyleIdx="0" presStyleCnt="4"/>
      <dgm:spPr/>
    </dgm:pt>
    <dgm:pt modelId="{9A3E6372-9F88-4185-89C5-152AF047D92D}" type="pres">
      <dgm:prSet presAssocID="{267A6F89-B8A2-4FC0-BA11-2F22EA917096}" presName="parentText" presStyleLbl="node1" presStyleIdx="0" presStyleCnt="4">
        <dgm:presLayoutVars>
          <dgm:chMax val="0"/>
          <dgm:bulletEnabled val="1"/>
        </dgm:presLayoutVars>
      </dgm:prSet>
      <dgm:spPr/>
    </dgm:pt>
    <dgm:pt modelId="{78E58513-7EFE-46A8-A030-B55875C63C07}" type="pres">
      <dgm:prSet presAssocID="{267A6F89-B8A2-4FC0-BA11-2F22EA917096}" presName="negativeSpace" presStyleCnt="0"/>
      <dgm:spPr/>
    </dgm:pt>
    <dgm:pt modelId="{B2EED8EC-EEE5-4C70-AA50-D52FF64EB4F2}" type="pres">
      <dgm:prSet presAssocID="{267A6F89-B8A2-4FC0-BA11-2F22EA917096}" presName="childText" presStyleLbl="conFgAcc1" presStyleIdx="0" presStyleCnt="4">
        <dgm:presLayoutVars>
          <dgm:bulletEnabled val="1"/>
        </dgm:presLayoutVars>
      </dgm:prSet>
      <dgm:spPr/>
    </dgm:pt>
    <dgm:pt modelId="{482C095F-A80E-4AAA-B6DA-2EF85DFC3449}" type="pres">
      <dgm:prSet presAssocID="{2BDA8B7A-EE8F-466C-A7EA-87E594C29012}" presName="spaceBetweenRectangles" presStyleCnt="0"/>
      <dgm:spPr/>
    </dgm:pt>
    <dgm:pt modelId="{BEC3CC27-6FAC-41FA-A0C4-406AC4EE5B40}" type="pres">
      <dgm:prSet presAssocID="{7252C6A8-583F-432E-9D53-336FB8083303}" presName="parentLin" presStyleCnt="0"/>
      <dgm:spPr/>
    </dgm:pt>
    <dgm:pt modelId="{9C176719-6881-4C04-AD60-15969331607E}" type="pres">
      <dgm:prSet presAssocID="{7252C6A8-583F-432E-9D53-336FB8083303}" presName="parentLeftMargin" presStyleLbl="node1" presStyleIdx="0" presStyleCnt="4"/>
      <dgm:spPr/>
    </dgm:pt>
    <dgm:pt modelId="{E98A88D0-CCFF-4F4B-BDDF-D62B6BA8569A}" type="pres">
      <dgm:prSet presAssocID="{7252C6A8-583F-432E-9D53-336FB8083303}" presName="parentText" presStyleLbl="node1" presStyleIdx="1" presStyleCnt="4">
        <dgm:presLayoutVars>
          <dgm:chMax val="0"/>
          <dgm:bulletEnabled val="1"/>
        </dgm:presLayoutVars>
      </dgm:prSet>
      <dgm:spPr/>
    </dgm:pt>
    <dgm:pt modelId="{06C2C3FA-1128-4D11-8CD3-BC00FA980205}" type="pres">
      <dgm:prSet presAssocID="{7252C6A8-583F-432E-9D53-336FB8083303}" presName="negativeSpace" presStyleCnt="0"/>
      <dgm:spPr/>
    </dgm:pt>
    <dgm:pt modelId="{1CEFE1E4-5E00-4E56-B938-75C0577C683B}" type="pres">
      <dgm:prSet presAssocID="{7252C6A8-583F-432E-9D53-336FB8083303}" presName="childText" presStyleLbl="conFgAcc1" presStyleIdx="1" presStyleCnt="4">
        <dgm:presLayoutVars>
          <dgm:bulletEnabled val="1"/>
        </dgm:presLayoutVars>
      </dgm:prSet>
      <dgm:spPr/>
    </dgm:pt>
    <dgm:pt modelId="{1DCD7F16-92F0-4C9F-9D61-B56F68ED0A13}" type="pres">
      <dgm:prSet presAssocID="{B054510B-E757-4656-B4E4-CB4B885C01A0}" presName="spaceBetweenRectangles" presStyleCnt="0"/>
      <dgm:spPr/>
    </dgm:pt>
    <dgm:pt modelId="{5E71EE77-D147-42F5-A56B-3E39CB750443}" type="pres">
      <dgm:prSet presAssocID="{08B6505B-1100-4569-8B40-6A3206AE90EA}" presName="parentLin" presStyleCnt="0"/>
      <dgm:spPr/>
    </dgm:pt>
    <dgm:pt modelId="{1AD4F5C8-7603-4C62-8E9D-433C3B5B5824}" type="pres">
      <dgm:prSet presAssocID="{08B6505B-1100-4569-8B40-6A3206AE90EA}" presName="parentLeftMargin" presStyleLbl="node1" presStyleIdx="1" presStyleCnt="4"/>
      <dgm:spPr/>
    </dgm:pt>
    <dgm:pt modelId="{50343A13-BB97-41F6-8A48-85FEB4EBEFFA}" type="pres">
      <dgm:prSet presAssocID="{08B6505B-1100-4569-8B40-6A3206AE90EA}" presName="parentText" presStyleLbl="node1" presStyleIdx="2" presStyleCnt="4">
        <dgm:presLayoutVars>
          <dgm:chMax val="0"/>
          <dgm:bulletEnabled val="1"/>
        </dgm:presLayoutVars>
      </dgm:prSet>
      <dgm:spPr/>
    </dgm:pt>
    <dgm:pt modelId="{24DF2BE4-D3E8-48B4-ADD0-8C1F663CC955}" type="pres">
      <dgm:prSet presAssocID="{08B6505B-1100-4569-8B40-6A3206AE90EA}" presName="negativeSpace" presStyleCnt="0"/>
      <dgm:spPr/>
    </dgm:pt>
    <dgm:pt modelId="{F969768F-98D6-449B-8485-895144488DF1}" type="pres">
      <dgm:prSet presAssocID="{08B6505B-1100-4569-8B40-6A3206AE90EA}" presName="childText" presStyleLbl="conFgAcc1" presStyleIdx="2" presStyleCnt="4">
        <dgm:presLayoutVars>
          <dgm:bulletEnabled val="1"/>
        </dgm:presLayoutVars>
      </dgm:prSet>
      <dgm:spPr/>
    </dgm:pt>
    <dgm:pt modelId="{3F084D6B-CC5B-4906-9EC2-FDC08BFB2547}" type="pres">
      <dgm:prSet presAssocID="{39F2C9DF-EF1A-4C43-8F09-37E2B18373B6}" presName="spaceBetweenRectangles" presStyleCnt="0"/>
      <dgm:spPr/>
    </dgm:pt>
    <dgm:pt modelId="{F88600BC-5E16-4933-A930-7B03BD35FC4F}" type="pres">
      <dgm:prSet presAssocID="{7DB670A5-CF13-44B7-9183-1F5F5634647C}" presName="parentLin" presStyleCnt="0"/>
      <dgm:spPr/>
    </dgm:pt>
    <dgm:pt modelId="{5EAC3248-4BAF-4178-BA26-2D346B2230A7}" type="pres">
      <dgm:prSet presAssocID="{7DB670A5-CF13-44B7-9183-1F5F5634647C}" presName="parentLeftMargin" presStyleLbl="node1" presStyleIdx="2" presStyleCnt="4"/>
      <dgm:spPr/>
    </dgm:pt>
    <dgm:pt modelId="{77C8BF02-6F68-4DBD-9773-6DB0C50BF6A7}" type="pres">
      <dgm:prSet presAssocID="{7DB670A5-CF13-44B7-9183-1F5F5634647C}" presName="parentText" presStyleLbl="node1" presStyleIdx="3" presStyleCnt="4">
        <dgm:presLayoutVars>
          <dgm:chMax val="0"/>
          <dgm:bulletEnabled val="1"/>
        </dgm:presLayoutVars>
      </dgm:prSet>
      <dgm:spPr/>
    </dgm:pt>
    <dgm:pt modelId="{8684B1BA-8A58-4290-9EC1-FD95CD94B2D5}" type="pres">
      <dgm:prSet presAssocID="{7DB670A5-CF13-44B7-9183-1F5F5634647C}" presName="negativeSpace" presStyleCnt="0"/>
      <dgm:spPr/>
    </dgm:pt>
    <dgm:pt modelId="{B74296D0-8659-45BB-9412-83FA519E4AF8}" type="pres">
      <dgm:prSet presAssocID="{7DB670A5-CF13-44B7-9183-1F5F5634647C}" presName="childText" presStyleLbl="conFgAcc1" presStyleIdx="3" presStyleCnt="4">
        <dgm:presLayoutVars>
          <dgm:bulletEnabled val="1"/>
        </dgm:presLayoutVars>
      </dgm:prSet>
      <dgm:spPr/>
    </dgm:pt>
  </dgm:ptLst>
  <dgm:cxnLst>
    <dgm:cxn modelId="{77AFC103-DD9A-4B0E-8330-035D77AB6C03}" type="presOf" srcId="{1DD50B75-21EE-47FD-BC84-01657657B21A}" destId="{1CEFE1E4-5E00-4E56-B938-75C0577C683B}" srcOrd="0" destOrd="0" presId="urn:microsoft.com/office/officeart/2005/8/layout/list1"/>
    <dgm:cxn modelId="{6C022B06-16F1-4BB7-B12C-C7494F27F1F2}" srcId="{7DB670A5-CF13-44B7-9183-1F5F5634647C}" destId="{7FD5D00E-DAD5-4446-A944-AA3B1171E212}" srcOrd="1" destOrd="0" parTransId="{24ED3129-1D4F-410D-9580-D09BF907C323}" sibTransId="{074F42EA-FFDC-42C6-A244-FEB8D519BBBB}"/>
    <dgm:cxn modelId="{09E58D06-1F15-4C7E-B9EA-0F9D3B2993E4}" srcId="{7252C6A8-583F-432E-9D53-336FB8083303}" destId="{1DD50B75-21EE-47FD-BC84-01657657B21A}" srcOrd="0" destOrd="0" parTransId="{1029DDB0-3518-4C96-AD09-644CFE7A6914}" sibTransId="{A3CB6365-E190-4876-A926-CF059459686E}"/>
    <dgm:cxn modelId="{6E58C724-A27D-4E43-B527-B54CD719CCF7}" type="presOf" srcId="{267A6F89-B8A2-4FC0-BA11-2F22EA917096}" destId="{ED7AABE8-1CED-499A-BFEE-990A3B71A015}" srcOrd="0" destOrd="0" presId="urn:microsoft.com/office/officeart/2005/8/layout/list1"/>
    <dgm:cxn modelId="{42815934-E6E7-4BB0-8698-9E124B9D52F3}" type="presOf" srcId="{08B6505B-1100-4569-8B40-6A3206AE90EA}" destId="{50343A13-BB97-41F6-8A48-85FEB4EBEFFA}" srcOrd="1" destOrd="0" presId="urn:microsoft.com/office/officeart/2005/8/layout/list1"/>
    <dgm:cxn modelId="{BBA4086C-CA69-46A8-89F9-2406AC11804A}" srcId="{7252C6A8-583F-432E-9D53-336FB8083303}" destId="{BE15C878-6E63-4B95-AA90-358AEF44B69C}" srcOrd="1" destOrd="0" parTransId="{85DDF5A1-E162-4D4A-8141-A5F0C4B47B8F}" sibTransId="{7E930597-4550-477B-A39B-C70C60903BED}"/>
    <dgm:cxn modelId="{9508834E-28B1-4044-AFEC-EFD76720B7F3}" srcId="{08B6505B-1100-4569-8B40-6A3206AE90EA}" destId="{A2731FDC-F5E2-429E-9E9D-22B1C7F4A612}" srcOrd="0" destOrd="0" parTransId="{F0C2A22C-97FE-4437-8722-208491B48008}" sibTransId="{3C52BCD6-C967-42C0-B78D-34DB3C9D8B28}"/>
    <dgm:cxn modelId="{DC573552-B33A-4A57-862B-1351F0DD148E}" srcId="{D9249884-F234-42DB-8EB5-D707D8F0334F}" destId="{08B6505B-1100-4569-8B40-6A3206AE90EA}" srcOrd="2" destOrd="0" parTransId="{AC78F46F-BE1F-4136-9753-91F9B8648E47}" sibTransId="{39F2C9DF-EF1A-4C43-8F09-37E2B18373B6}"/>
    <dgm:cxn modelId="{EBE2FF53-1B72-4788-9F74-60B8E308E515}" type="presOf" srcId="{08B6505B-1100-4569-8B40-6A3206AE90EA}" destId="{1AD4F5C8-7603-4C62-8E9D-433C3B5B5824}" srcOrd="0" destOrd="0" presId="urn:microsoft.com/office/officeart/2005/8/layout/list1"/>
    <dgm:cxn modelId="{6C161A59-F884-4F01-A215-0A6FFF9E1EE6}" type="presOf" srcId="{ED2F61C9-6384-4626-A4FC-355AC14FD996}" destId="{B2EED8EC-EEE5-4C70-AA50-D52FF64EB4F2}" srcOrd="0" destOrd="0" presId="urn:microsoft.com/office/officeart/2005/8/layout/list1"/>
    <dgm:cxn modelId="{2E595679-E3CD-4DF1-AA69-DA54D6F61511}" srcId="{D9249884-F234-42DB-8EB5-D707D8F0334F}" destId="{7252C6A8-583F-432E-9D53-336FB8083303}" srcOrd="1" destOrd="0" parTransId="{5C4B9253-1D5B-42A6-81C6-660AA219BC7A}" sibTransId="{B054510B-E757-4656-B4E4-CB4B885C01A0}"/>
    <dgm:cxn modelId="{E5609282-6CE4-4271-AAAA-A1E3487DD8BF}" type="presOf" srcId="{7DB670A5-CF13-44B7-9183-1F5F5634647C}" destId="{5EAC3248-4BAF-4178-BA26-2D346B2230A7}" srcOrd="0" destOrd="0" presId="urn:microsoft.com/office/officeart/2005/8/layout/list1"/>
    <dgm:cxn modelId="{4C49A482-ADDF-49FD-A60E-C6CC1C6D1339}" srcId="{7DB670A5-CF13-44B7-9183-1F5F5634647C}" destId="{72F66F23-207D-4A45-9DCF-4DADD3E57137}" srcOrd="0" destOrd="0" parTransId="{7E34D7A7-5EBE-4B67-B25B-BAC79F9743F8}" sibTransId="{B8A23AAB-0595-40F1-89C2-E4ADCE63576A}"/>
    <dgm:cxn modelId="{E2B03C86-305D-4A36-848F-EE98FC3164C9}" type="presOf" srcId="{7DB670A5-CF13-44B7-9183-1F5F5634647C}" destId="{77C8BF02-6F68-4DBD-9773-6DB0C50BF6A7}" srcOrd="1" destOrd="0" presId="urn:microsoft.com/office/officeart/2005/8/layout/list1"/>
    <dgm:cxn modelId="{F26530A4-F02E-4E96-AAC4-916F905B30FE}" type="presOf" srcId="{D9249884-F234-42DB-8EB5-D707D8F0334F}" destId="{F19A9EA0-0DBD-4132-AF6C-CA2EE2BBFE26}" srcOrd="0" destOrd="0" presId="urn:microsoft.com/office/officeart/2005/8/layout/list1"/>
    <dgm:cxn modelId="{8CF8D9AC-97FD-4E4C-B4EA-1712EEA3ACDC}" type="presOf" srcId="{72F66F23-207D-4A45-9DCF-4DADD3E57137}" destId="{B74296D0-8659-45BB-9412-83FA519E4AF8}" srcOrd="0" destOrd="0" presId="urn:microsoft.com/office/officeart/2005/8/layout/list1"/>
    <dgm:cxn modelId="{D613B9B5-CA43-4035-9A0B-9806964FEF3B}" srcId="{D9249884-F234-42DB-8EB5-D707D8F0334F}" destId="{7DB670A5-CF13-44B7-9183-1F5F5634647C}" srcOrd="3" destOrd="0" parTransId="{1D885E60-F7CD-4DCB-BF60-A35F33F86A5D}" sibTransId="{93E58106-D03D-4679-A7C7-D81F823A8194}"/>
    <dgm:cxn modelId="{77DFE2BB-454A-4B12-B024-8DC3871DF19F}" srcId="{D9249884-F234-42DB-8EB5-D707D8F0334F}" destId="{267A6F89-B8A2-4FC0-BA11-2F22EA917096}" srcOrd="0" destOrd="0" parTransId="{B6102BB9-FFDD-44D5-B5D4-A66E862631F1}" sibTransId="{2BDA8B7A-EE8F-466C-A7EA-87E594C29012}"/>
    <dgm:cxn modelId="{949CE6C5-4779-4532-A31A-85B4EA9CABD4}" type="presOf" srcId="{267A6F89-B8A2-4FC0-BA11-2F22EA917096}" destId="{9A3E6372-9F88-4185-89C5-152AF047D92D}" srcOrd="1" destOrd="0" presId="urn:microsoft.com/office/officeart/2005/8/layout/list1"/>
    <dgm:cxn modelId="{314C01C9-F119-4DE9-A417-785792061B56}" type="presOf" srcId="{BE15C878-6E63-4B95-AA90-358AEF44B69C}" destId="{1CEFE1E4-5E00-4E56-B938-75C0577C683B}" srcOrd="0" destOrd="1" presId="urn:microsoft.com/office/officeart/2005/8/layout/list1"/>
    <dgm:cxn modelId="{B1D146D6-946F-4877-AAC6-0A856063B0FB}" type="presOf" srcId="{7FD5D00E-DAD5-4446-A944-AA3B1171E212}" destId="{B74296D0-8659-45BB-9412-83FA519E4AF8}" srcOrd="0" destOrd="1" presId="urn:microsoft.com/office/officeart/2005/8/layout/list1"/>
    <dgm:cxn modelId="{D9C5C3D7-6A25-4158-A304-5941B4189B65}" srcId="{267A6F89-B8A2-4FC0-BA11-2F22EA917096}" destId="{ED2F61C9-6384-4626-A4FC-355AC14FD996}" srcOrd="0" destOrd="0" parTransId="{4B796E54-E85F-4853-9CE0-D897B9D7FA87}" sibTransId="{7D5C3096-8F26-437B-A5B8-29124FBD3214}"/>
    <dgm:cxn modelId="{B889BCDD-5E56-4FA2-BD1A-C43C5BF71273}" type="presOf" srcId="{7252C6A8-583F-432E-9D53-336FB8083303}" destId="{9C176719-6881-4C04-AD60-15969331607E}" srcOrd="0" destOrd="0" presId="urn:microsoft.com/office/officeart/2005/8/layout/list1"/>
    <dgm:cxn modelId="{79DFAEEA-DEDC-43FB-AA75-414CB03C6EDC}" type="presOf" srcId="{7252C6A8-583F-432E-9D53-336FB8083303}" destId="{E98A88D0-CCFF-4F4B-BDDF-D62B6BA8569A}" srcOrd="1" destOrd="0" presId="urn:microsoft.com/office/officeart/2005/8/layout/list1"/>
    <dgm:cxn modelId="{A2CD5CF2-2676-43E9-B585-E85B053BBEC2}" type="presOf" srcId="{A2731FDC-F5E2-429E-9E9D-22B1C7F4A612}" destId="{F969768F-98D6-449B-8485-895144488DF1}" srcOrd="0" destOrd="0" presId="urn:microsoft.com/office/officeart/2005/8/layout/list1"/>
    <dgm:cxn modelId="{2EA5A0FA-529B-49CE-9B98-9C49E5681006}" type="presParOf" srcId="{F19A9EA0-0DBD-4132-AF6C-CA2EE2BBFE26}" destId="{1D1111ED-078C-44CF-8449-FEF9AC535B03}" srcOrd="0" destOrd="0" presId="urn:microsoft.com/office/officeart/2005/8/layout/list1"/>
    <dgm:cxn modelId="{C79C7F1C-E718-4472-9A30-CF64E34459D3}" type="presParOf" srcId="{1D1111ED-078C-44CF-8449-FEF9AC535B03}" destId="{ED7AABE8-1CED-499A-BFEE-990A3B71A015}" srcOrd="0" destOrd="0" presId="urn:microsoft.com/office/officeart/2005/8/layout/list1"/>
    <dgm:cxn modelId="{5232631F-B4B7-4115-9986-03262A58CCBE}" type="presParOf" srcId="{1D1111ED-078C-44CF-8449-FEF9AC535B03}" destId="{9A3E6372-9F88-4185-89C5-152AF047D92D}" srcOrd="1" destOrd="0" presId="urn:microsoft.com/office/officeart/2005/8/layout/list1"/>
    <dgm:cxn modelId="{48BCA968-8A58-49F4-8932-BF47A556664D}" type="presParOf" srcId="{F19A9EA0-0DBD-4132-AF6C-CA2EE2BBFE26}" destId="{78E58513-7EFE-46A8-A030-B55875C63C07}" srcOrd="1" destOrd="0" presId="urn:microsoft.com/office/officeart/2005/8/layout/list1"/>
    <dgm:cxn modelId="{D7AEE052-84FC-4BBF-9693-47E857F1A6B5}" type="presParOf" srcId="{F19A9EA0-0DBD-4132-AF6C-CA2EE2BBFE26}" destId="{B2EED8EC-EEE5-4C70-AA50-D52FF64EB4F2}" srcOrd="2" destOrd="0" presId="urn:microsoft.com/office/officeart/2005/8/layout/list1"/>
    <dgm:cxn modelId="{1FEB7EEE-ED15-478D-B967-86944438D927}" type="presParOf" srcId="{F19A9EA0-0DBD-4132-AF6C-CA2EE2BBFE26}" destId="{482C095F-A80E-4AAA-B6DA-2EF85DFC3449}" srcOrd="3" destOrd="0" presId="urn:microsoft.com/office/officeart/2005/8/layout/list1"/>
    <dgm:cxn modelId="{236E4AD1-DDA0-414A-A5A0-DA2E8707541F}" type="presParOf" srcId="{F19A9EA0-0DBD-4132-AF6C-CA2EE2BBFE26}" destId="{BEC3CC27-6FAC-41FA-A0C4-406AC4EE5B40}" srcOrd="4" destOrd="0" presId="urn:microsoft.com/office/officeart/2005/8/layout/list1"/>
    <dgm:cxn modelId="{E02633BC-7A44-4AB5-ACAE-F8EEA0010EB4}" type="presParOf" srcId="{BEC3CC27-6FAC-41FA-A0C4-406AC4EE5B40}" destId="{9C176719-6881-4C04-AD60-15969331607E}" srcOrd="0" destOrd="0" presId="urn:microsoft.com/office/officeart/2005/8/layout/list1"/>
    <dgm:cxn modelId="{4C756CF1-B5BF-47B8-AB66-5B92146A2FFC}" type="presParOf" srcId="{BEC3CC27-6FAC-41FA-A0C4-406AC4EE5B40}" destId="{E98A88D0-CCFF-4F4B-BDDF-D62B6BA8569A}" srcOrd="1" destOrd="0" presId="urn:microsoft.com/office/officeart/2005/8/layout/list1"/>
    <dgm:cxn modelId="{3756E2FF-9C6D-4308-8898-1C12311E3F81}" type="presParOf" srcId="{F19A9EA0-0DBD-4132-AF6C-CA2EE2BBFE26}" destId="{06C2C3FA-1128-4D11-8CD3-BC00FA980205}" srcOrd="5" destOrd="0" presId="urn:microsoft.com/office/officeart/2005/8/layout/list1"/>
    <dgm:cxn modelId="{B8D9C69F-E013-418E-8876-5335C9F83887}" type="presParOf" srcId="{F19A9EA0-0DBD-4132-AF6C-CA2EE2BBFE26}" destId="{1CEFE1E4-5E00-4E56-B938-75C0577C683B}" srcOrd="6" destOrd="0" presId="urn:microsoft.com/office/officeart/2005/8/layout/list1"/>
    <dgm:cxn modelId="{86EC2CF1-62DE-4141-8EE3-172AE95FB2EE}" type="presParOf" srcId="{F19A9EA0-0DBD-4132-AF6C-CA2EE2BBFE26}" destId="{1DCD7F16-92F0-4C9F-9D61-B56F68ED0A13}" srcOrd="7" destOrd="0" presId="urn:microsoft.com/office/officeart/2005/8/layout/list1"/>
    <dgm:cxn modelId="{09804A75-074D-4183-B8B3-981413331867}" type="presParOf" srcId="{F19A9EA0-0DBD-4132-AF6C-CA2EE2BBFE26}" destId="{5E71EE77-D147-42F5-A56B-3E39CB750443}" srcOrd="8" destOrd="0" presId="urn:microsoft.com/office/officeart/2005/8/layout/list1"/>
    <dgm:cxn modelId="{C208EA3E-C548-4365-8347-1F09ECEDE174}" type="presParOf" srcId="{5E71EE77-D147-42F5-A56B-3E39CB750443}" destId="{1AD4F5C8-7603-4C62-8E9D-433C3B5B5824}" srcOrd="0" destOrd="0" presId="urn:microsoft.com/office/officeart/2005/8/layout/list1"/>
    <dgm:cxn modelId="{8EC9B217-93E8-46A3-B2FC-4A71B73FDE7B}" type="presParOf" srcId="{5E71EE77-D147-42F5-A56B-3E39CB750443}" destId="{50343A13-BB97-41F6-8A48-85FEB4EBEFFA}" srcOrd="1" destOrd="0" presId="urn:microsoft.com/office/officeart/2005/8/layout/list1"/>
    <dgm:cxn modelId="{8A0B6632-C127-484B-BA03-D855D70B27AE}" type="presParOf" srcId="{F19A9EA0-0DBD-4132-AF6C-CA2EE2BBFE26}" destId="{24DF2BE4-D3E8-48B4-ADD0-8C1F663CC955}" srcOrd="9" destOrd="0" presId="urn:microsoft.com/office/officeart/2005/8/layout/list1"/>
    <dgm:cxn modelId="{477AA21B-AF45-4D3C-9B33-C029DBDC3B8E}" type="presParOf" srcId="{F19A9EA0-0DBD-4132-AF6C-CA2EE2BBFE26}" destId="{F969768F-98D6-449B-8485-895144488DF1}" srcOrd="10" destOrd="0" presId="urn:microsoft.com/office/officeart/2005/8/layout/list1"/>
    <dgm:cxn modelId="{48BEF00E-B988-4BA8-92A0-FE013C59DA2C}" type="presParOf" srcId="{F19A9EA0-0DBD-4132-AF6C-CA2EE2BBFE26}" destId="{3F084D6B-CC5B-4906-9EC2-FDC08BFB2547}" srcOrd="11" destOrd="0" presId="urn:microsoft.com/office/officeart/2005/8/layout/list1"/>
    <dgm:cxn modelId="{FC3B8759-9FCD-4E69-ABA4-C03C6845839A}" type="presParOf" srcId="{F19A9EA0-0DBD-4132-AF6C-CA2EE2BBFE26}" destId="{F88600BC-5E16-4933-A930-7B03BD35FC4F}" srcOrd="12" destOrd="0" presId="urn:microsoft.com/office/officeart/2005/8/layout/list1"/>
    <dgm:cxn modelId="{AFEAB80D-6958-484B-9DBA-3676930506B0}" type="presParOf" srcId="{F88600BC-5E16-4933-A930-7B03BD35FC4F}" destId="{5EAC3248-4BAF-4178-BA26-2D346B2230A7}" srcOrd="0" destOrd="0" presId="urn:microsoft.com/office/officeart/2005/8/layout/list1"/>
    <dgm:cxn modelId="{C2BAEA96-1698-414E-874A-5E7218F40DE1}" type="presParOf" srcId="{F88600BC-5E16-4933-A930-7B03BD35FC4F}" destId="{77C8BF02-6F68-4DBD-9773-6DB0C50BF6A7}" srcOrd="1" destOrd="0" presId="urn:microsoft.com/office/officeart/2005/8/layout/list1"/>
    <dgm:cxn modelId="{4F696121-5BAA-467B-AFDE-FCB23E70520E}" type="presParOf" srcId="{F19A9EA0-0DBD-4132-AF6C-CA2EE2BBFE26}" destId="{8684B1BA-8A58-4290-9EC1-FD95CD94B2D5}" srcOrd="13" destOrd="0" presId="urn:microsoft.com/office/officeart/2005/8/layout/list1"/>
    <dgm:cxn modelId="{AA1A9C1C-939D-4B11-BE83-ADE4AB5622D4}" type="presParOf" srcId="{F19A9EA0-0DBD-4132-AF6C-CA2EE2BBFE26}" destId="{B74296D0-8659-45BB-9412-83FA519E4AF8}"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2241D104-A3CE-451D-B964-374F07DA67E2}" type="doc">
      <dgm:prSet loTypeId="urn:microsoft.com/office/officeart/2005/8/layout/list1" loCatId="list" qsTypeId="urn:microsoft.com/office/officeart/2005/8/quickstyle/simple1" qsCatId="simple" csTypeId="urn:microsoft.com/office/officeart/2005/8/colors/colorful2" csCatId="colorful"/>
      <dgm:spPr/>
      <dgm:t>
        <a:bodyPr/>
        <a:lstStyle/>
        <a:p>
          <a:endParaRPr lang="en-US"/>
        </a:p>
      </dgm:t>
    </dgm:pt>
    <dgm:pt modelId="{4FC80382-10B2-492C-B981-D9FEA6C2F9FB}">
      <dgm:prSet/>
      <dgm:spPr/>
      <dgm:t>
        <a:bodyPr/>
        <a:lstStyle/>
        <a:p>
          <a:r>
            <a:rPr lang="en-IN"/>
            <a:t>Evaluation:</a:t>
          </a:r>
          <a:endParaRPr lang="en-US"/>
        </a:p>
      </dgm:t>
    </dgm:pt>
    <dgm:pt modelId="{D860FC05-CA17-419B-A388-32A3F83CB7BB}" type="parTrans" cxnId="{B91E1B67-76C1-48B2-B248-A8081DBE60C2}">
      <dgm:prSet/>
      <dgm:spPr/>
      <dgm:t>
        <a:bodyPr/>
        <a:lstStyle/>
        <a:p>
          <a:endParaRPr lang="en-US"/>
        </a:p>
      </dgm:t>
    </dgm:pt>
    <dgm:pt modelId="{19A387A2-A7DE-4521-9642-A387BE57CD0D}" type="sibTrans" cxnId="{B91E1B67-76C1-48B2-B248-A8081DBE60C2}">
      <dgm:prSet/>
      <dgm:spPr/>
      <dgm:t>
        <a:bodyPr/>
        <a:lstStyle/>
        <a:p>
          <a:endParaRPr lang="en-US"/>
        </a:p>
      </dgm:t>
    </dgm:pt>
    <dgm:pt modelId="{A556A6EE-25D3-438E-85B1-FBE40D55BAEB}">
      <dgm:prSet/>
      <dgm:spPr/>
      <dgm:t>
        <a:bodyPr/>
        <a:lstStyle/>
        <a:p>
          <a:r>
            <a:rPr lang="en-IN"/>
            <a:t>Validate model on validation dataset.</a:t>
          </a:r>
          <a:endParaRPr lang="en-US"/>
        </a:p>
      </dgm:t>
    </dgm:pt>
    <dgm:pt modelId="{87C09932-044E-4CD7-8FAF-EC978A1C7568}" type="parTrans" cxnId="{2401C8A9-3282-4B8B-8C8B-0E320DF72602}">
      <dgm:prSet/>
      <dgm:spPr/>
      <dgm:t>
        <a:bodyPr/>
        <a:lstStyle/>
        <a:p>
          <a:endParaRPr lang="en-US"/>
        </a:p>
      </dgm:t>
    </dgm:pt>
    <dgm:pt modelId="{65081F75-BB45-4FDB-A092-459A4FE98DCE}" type="sibTrans" cxnId="{2401C8A9-3282-4B8B-8C8B-0E320DF72602}">
      <dgm:prSet/>
      <dgm:spPr/>
      <dgm:t>
        <a:bodyPr/>
        <a:lstStyle/>
        <a:p>
          <a:endParaRPr lang="en-US"/>
        </a:p>
      </dgm:t>
    </dgm:pt>
    <dgm:pt modelId="{32C03C4C-97C1-40E9-B3A8-0CD08C76FD4F}">
      <dgm:prSet/>
      <dgm:spPr/>
      <dgm:t>
        <a:bodyPr/>
        <a:lstStyle/>
        <a:p>
          <a:r>
            <a:rPr lang="en-IN"/>
            <a:t>Compute evaluation metrics (accuracy, precision, recall) and visualize training progress.</a:t>
          </a:r>
          <a:endParaRPr lang="en-US"/>
        </a:p>
      </dgm:t>
    </dgm:pt>
    <dgm:pt modelId="{EC8CADBF-2541-4400-B3F3-F0D4BBBA4EF6}" type="parTrans" cxnId="{065C3563-FF76-4E6E-8E5E-64765766B9F6}">
      <dgm:prSet/>
      <dgm:spPr/>
      <dgm:t>
        <a:bodyPr/>
        <a:lstStyle/>
        <a:p>
          <a:endParaRPr lang="en-US"/>
        </a:p>
      </dgm:t>
    </dgm:pt>
    <dgm:pt modelId="{8C6EB5BE-6207-4E67-AFB1-80C463F3839D}" type="sibTrans" cxnId="{065C3563-FF76-4E6E-8E5E-64765766B9F6}">
      <dgm:prSet/>
      <dgm:spPr/>
      <dgm:t>
        <a:bodyPr/>
        <a:lstStyle/>
        <a:p>
          <a:endParaRPr lang="en-US"/>
        </a:p>
      </dgm:t>
    </dgm:pt>
    <dgm:pt modelId="{0E85D6C2-B721-4C9C-828A-7F5C7EB24B8A}">
      <dgm:prSet/>
      <dgm:spPr/>
      <dgm:t>
        <a:bodyPr/>
        <a:lstStyle/>
        <a:p>
          <a:r>
            <a:rPr lang="en-IN"/>
            <a:t>Inference:</a:t>
          </a:r>
          <a:endParaRPr lang="en-US"/>
        </a:p>
      </dgm:t>
    </dgm:pt>
    <dgm:pt modelId="{4E1B8829-9076-4BDC-8B94-9C99CA81FB66}" type="parTrans" cxnId="{D92839D2-7433-4CD2-8263-94DE6F3A9931}">
      <dgm:prSet/>
      <dgm:spPr/>
      <dgm:t>
        <a:bodyPr/>
        <a:lstStyle/>
        <a:p>
          <a:endParaRPr lang="en-US"/>
        </a:p>
      </dgm:t>
    </dgm:pt>
    <dgm:pt modelId="{CB8980B5-D839-49F7-8C03-8DAA7E2A048C}" type="sibTrans" cxnId="{D92839D2-7433-4CD2-8263-94DE6F3A9931}">
      <dgm:prSet/>
      <dgm:spPr/>
      <dgm:t>
        <a:bodyPr/>
        <a:lstStyle/>
        <a:p>
          <a:endParaRPr lang="en-US"/>
        </a:p>
      </dgm:t>
    </dgm:pt>
    <dgm:pt modelId="{C1B5A357-A0E8-44EE-BBD6-206D05E002A5}">
      <dgm:prSet/>
      <dgm:spPr/>
      <dgm:t>
        <a:bodyPr/>
        <a:lstStyle/>
        <a:p>
          <a:r>
            <a:rPr lang="en-IN"/>
            <a:t>Use trained model to predict labels for new images.</a:t>
          </a:r>
          <a:endParaRPr lang="en-US"/>
        </a:p>
      </dgm:t>
    </dgm:pt>
    <dgm:pt modelId="{80243B1A-C1ED-43CE-A902-DD4C775E96FD}" type="parTrans" cxnId="{985C94D3-17DD-43DB-88D3-C29FACA2FF83}">
      <dgm:prSet/>
      <dgm:spPr/>
      <dgm:t>
        <a:bodyPr/>
        <a:lstStyle/>
        <a:p>
          <a:endParaRPr lang="en-US"/>
        </a:p>
      </dgm:t>
    </dgm:pt>
    <dgm:pt modelId="{8B734942-A8D6-44A9-83D2-461BFCD54923}" type="sibTrans" cxnId="{985C94D3-17DD-43DB-88D3-C29FACA2FF83}">
      <dgm:prSet/>
      <dgm:spPr/>
      <dgm:t>
        <a:bodyPr/>
        <a:lstStyle/>
        <a:p>
          <a:endParaRPr lang="en-US"/>
        </a:p>
      </dgm:t>
    </dgm:pt>
    <dgm:pt modelId="{0B248775-018F-429B-A11F-A73CCF72DB21}">
      <dgm:prSet/>
      <dgm:spPr/>
      <dgm:t>
        <a:bodyPr/>
        <a:lstStyle/>
        <a:p>
          <a:r>
            <a:rPr lang="en-IN"/>
            <a:t>Preprocess input images, pass through model, and obtain predicted labels.</a:t>
          </a:r>
          <a:endParaRPr lang="en-US"/>
        </a:p>
      </dgm:t>
    </dgm:pt>
    <dgm:pt modelId="{0215B67C-8894-4207-9FE4-04ECBC4F1233}" type="parTrans" cxnId="{FB2E8CC6-2E99-4FDC-89BB-BDCEBAF0BA4B}">
      <dgm:prSet/>
      <dgm:spPr/>
      <dgm:t>
        <a:bodyPr/>
        <a:lstStyle/>
        <a:p>
          <a:endParaRPr lang="en-US"/>
        </a:p>
      </dgm:t>
    </dgm:pt>
    <dgm:pt modelId="{F4550A8C-4E46-4031-B2F5-A68FBFFB1B6A}" type="sibTrans" cxnId="{FB2E8CC6-2E99-4FDC-89BB-BDCEBAF0BA4B}">
      <dgm:prSet/>
      <dgm:spPr/>
      <dgm:t>
        <a:bodyPr/>
        <a:lstStyle/>
        <a:p>
          <a:endParaRPr lang="en-US"/>
        </a:p>
      </dgm:t>
    </dgm:pt>
    <dgm:pt modelId="{A281A52F-EAB6-458E-B94F-915D12E213AE}">
      <dgm:prSet/>
      <dgm:spPr/>
      <dgm:t>
        <a:bodyPr/>
        <a:lstStyle/>
        <a:p>
          <a:r>
            <a:rPr lang="en-IN"/>
            <a:t>Output Visualization:</a:t>
          </a:r>
          <a:endParaRPr lang="en-US"/>
        </a:p>
      </dgm:t>
    </dgm:pt>
    <dgm:pt modelId="{2935EBE0-CDF8-424F-8D9E-AD97F4B47230}" type="parTrans" cxnId="{91F34DE5-1D16-4053-9877-CE4BEA47A382}">
      <dgm:prSet/>
      <dgm:spPr/>
      <dgm:t>
        <a:bodyPr/>
        <a:lstStyle/>
        <a:p>
          <a:endParaRPr lang="en-US"/>
        </a:p>
      </dgm:t>
    </dgm:pt>
    <dgm:pt modelId="{05B71CE3-B5D0-4279-88E3-BE58B4050062}" type="sibTrans" cxnId="{91F34DE5-1D16-4053-9877-CE4BEA47A382}">
      <dgm:prSet/>
      <dgm:spPr/>
      <dgm:t>
        <a:bodyPr/>
        <a:lstStyle/>
        <a:p>
          <a:endParaRPr lang="en-US"/>
        </a:p>
      </dgm:t>
    </dgm:pt>
    <dgm:pt modelId="{17AC9202-5404-4A2C-B29A-7A404EFC996C}">
      <dgm:prSet/>
      <dgm:spPr/>
      <dgm:t>
        <a:bodyPr/>
        <a:lstStyle/>
        <a:p>
          <a:r>
            <a:rPr lang="en-IN"/>
            <a:t>Visualize predictions alongside original images.</a:t>
          </a:r>
          <a:endParaRPr lang="en-US"/>
        </a:p>
      </dgm:t>
    </dgm:pt>
    <dgm:pt modelId="{5DADC2B9-A3BE-4C95-A43B-FE2C4028F453}" type="parTrans" cxnId="{92ABF5A6-6AA2-48FB-BC94-5E0966389396}">
      <dgm:prSet/>
      <dgm:spPr/>
      <dgm:t>
        <a:bodyPr/>
        <a:lstStyle/>
        <a:p>
          <a:endParaRPr lang="en-US"/>
        </a:p>
      </dgm:t>
    </dgm:pt>
    <dgm:pt modelId="{2274398C-269E-4F7E-9636-7901884CDF46}" type="sibTrans" cxnId="{92ABF5A6-6AA2-48FB-BC94-5E0966389396}">
      <dgm:prSet/>
      <dgm:spPr/>
      <dgm:t>
        <a:bodyPr/>
        <a:lstStyle/>
        <a:p>
          <a:endParaRPr lang="en-US"/>
        </a:p>
      </dgm:t>
    </dgm:pt>
    <dgm:pt modelId="{E00C1F42-903D-4C62-B9AF-D09047181A66}">
      <dgm:prSet/>
      <dgm:spPr/>
      <dgm:t>
        <a:bodyPr/>
        <a:lstStyle/>
        <a:p>
          <a:r>
            <a:rPr lang="en-IN"/>
            <a:t>Display actual vs. predicted labels and optionally plot confusion matrix.</a:t>
          </a:r>
          <a:endParaRPr lang="en-US"/>
        </a:p>
      </dgm:t>
    </dgm:pt>
    <dgm:pt modelId="{0AFB9C42-66F2-49E0-9C9D-17EB3F0E135D}" type="parTrans" cxnId="{F28F18A7-CA09-4B01-9B72-1650896A471C}">
      <dgm:prSet/>
      <dgm:spPr/>
      <dgm:t>
        <a:bodyPr/>
        <a:lstStyle/>
        <a:p>
          <a:endParaRPr lang="en-US"/>
        </a:p>
      </dgm:t>
    </dgm:pt>
    <dgm:pt modelId="{3AE71032-E18F-4743-8088-D3A1BB604337}" type="sibTrans" cxnId="{F28F18A7-CA09-4B01-9B72-1650896A471C}">
      <dgm:prSet/>
      <dgm:spPr/>
      <dgm:t>
        <a:bodyPr/>
        <a:lstStyle/>
        <a:p>
          <a:endParaRPr lang="en-US"/>
        </a:p>
      </dgm:t>
    </dgm:pt>
    <dgm:pt modelId="{5042EF67-7D66-4C6A-94BD-173FB93040B7}" type="pres">
      <dgm:prSet presAssocID="{2241D104-A3CE-451D-B964-374F07DA67E2}" presName="linear" presStyleCnt="0">
        <dgm:presLayoutVars>
          <dgm:dir/>
          <dgm:animLvl val="lvl"/>
          <dgm:resizeHandles val="exact"/>
        </dgm:presLayoutVars>
      </dgm:prSet>
      <dgm:spPr/>
    </dgm:pt>
    <dgm:pt modelId="{D22AEEE4-3A4B-4C9F-825A-2B392E26C216}" type="pres">
      <dgm:prSet presAssocID="{4FC80382-10B2-492C-B981-D9FEA6C2F9FB}" presName="parentLin" presStyleCnt="0"/>
      <dgm:spPr/>
    </dgm:pt>
    <dgm:pt modelId="{8A063A47-CAD2-421C-873E-F9D1C74ECA04}" type="pres">
      <dgm:prSet presAssocID="{4FC80382-10B2-492C-B981-D9FEA6C2F9FB}" presName="parentLeftMargin" presStyleLbl="node1" presStyleIdx="0" presStyleCnt="3"/>
      <dgm:spPr/>
    </dgm:pt>
    <dgm:pt modelId="{F0952E28-42C8-478A-913A-665038FD2A93}" type="pres">
      <dgm:prSet presAssocID="{4FC80382-10B2-492C-B981-D9FEA6C2F9FB}" presName="parentText" presStyleLbl="node1" presStyleIdx="0" presStyleCnt="3">
        <dgm:presLayoutVars>
          <dgm:chMax val="0"/>
          <dgm:bulletEnabled val="1"/>
        </dgm:presLayoutVars>
      </dgm:prSet>
      <dgm:spPr/>
    </dgm:pt>
    <dgm:pt modelId="{60E43A99-B19D-4744-B394-7199950B20FE}" type="pres">
      <dgm:prSet presAssocID="{4FC80382-10B2-492C-B981-D9FEA6C2F9FB}" presName="negativeSpace" presStyleCnt="0"/>
      <dgm:spPr/>
    </dgm:pt>
    <dgm:pt modelId="{03C371EB-7083-4115-BB43-CA38A2445694}" type="pres">
      <dgm:prSet presAssocID="{4FC80382-10B2-492C-B981-D9FEA6C2F9FB}" presName="childText" presStyleLbl="conFgAcc1" presStyleIdx="0" presStyleCnt="3">
        <dgm:presLayoutVars>
          <dgm:bulletEnabled val="1"/>
        </dgm:presLayoutVars>
      </dgm:prSet>
      <dgm:spPr/>
    </dgm:pt>
    <dgm:pt modelId="{33EDEC98-EFE4-4F90-BB26-6FBA85FA7C55}" type="pres">
      <dgm:prSet presAssocID="{19A387A2-A7DE-4521-9642-A387BE57CD0D}" presName="spaceBetweenRectangles" presStyleCnt="0"/>
      <dgm:spPr/>
    </dgm:pt>
    <dgm:pt modelId="{4FBC5030-D2DA-4A3E-9DFF-2812609F096D}" type="pres">
      <dgm:prSet presAssocID="{0E85D6C2-B721-4C9C-828A-7F5C7EB24B8A}" presName="parentLin" presStyleCnt="0"/>
      <dgm:spPr/>
    </dgm:pt>
    <dgm:pt modelId="{BE960A99-78C8-4037-9064-4F3CE217DC6D}" type="pres">
      <dgm:prSet presAssocID="{0E85D6C2-B721-4C9C-828A-7F5C7EB24B8A}" presName="parentLeftMargin" presStyleLbl="node1" presStyleIdx="0" presStyleCnt="3"/>
      <dgm:spPr/>
    </dgm:pt>
    <dgm:pt modelId="{753A59AF-2D6E-4255-A516-43B735E17656}" type="pres">
      <dgm:prSet presAssocID="{0E85D6C2-B721-4C9C-828A-7F5C7EB24B8A}" presName="parentText" presStyleLbl="node1" presStyleIdx="1" presStyleCnt="3">
        <dgm:presLayoutVars>
          <dgm:chMax val="0"/>
          <dgm:bulletEnabled val="1"/>
        </dgm:presLayoutVars>
      </dgm:prSet>
      <dgm:spPr/>
    </dgm:pt>
    <dgm:pt modelId="{DB2854FA-5D0E-4887-BB27-E82317C833E3}" type="pres">
      <dgm:prSet presAssocID="{0E85D6C2-B721-4C9C-828A-7F5C7EB24B8A}" presName="negativeSpace" presStyleCnt="0"/>
      <dgm:spPr/>
    </dgm:pt>
    <dgm:pt modelId="{3B26FFA7-1D5B-46D0-8333-6DA4FD2DD683}" type="pres">
      <dgm:prSet presAssocID="{0E85D6C2-B721-4C9C-828A-7F5C7EB24B8A}" presName="childText" presStyleLbl="conFgAcc1" presStyleIdx="1" presStyleCnt="3">
        <dgm:presLayoutVars>
          <dgm:bulletEnabled val="1"/>
        </dgm:presLayoutVars>
      </dgm:prSet>
      <dgm:spPr/>
    </dgm:pt>
    <dgm:pt modelId="{3BF14FA4-D662-4FCD-8581-0E19F3291D9A}" type="pres">
      <dgm:prSet presAssocID="{CB8980B5-D839-49F7-8C03-8DAA7E2A048C}" presName="spaceBetweenRectangles" presStyleCnt="0"/>
      <dgm:spPr/>
    </dgm:pt>
    <dgm:pt modelId="{7BC9B10F-D537-4BA0-B3C2-5D68CB69CBA7}" type="pres">
      <dgm:prSet presAssocID="{A281A52F-EAB6-458E-B94F-915D12E213AE}" presName="parentLin" presStyleCnt="0"/>
      <dgm:spPr/>
    </dgm:pt>
    <dgm:pt modelId="{036CC589-A76C-42A0-9CEE-952BEADD73B7}" type="pres">
      <dgm:prSet presAssocID="{A281A52F-EAB6-458E-B94F-915D12E213AE}" presName="parentLeftMargin" presStyleLbl="node1" presStyleIdx="1" presStyleCnt="3"/>
      <dgm:spPr/>
    </dgm:pt>
    <dgm:pt modelId="{1CC92958-6212-4514-88A6-463C93481952}" type="pres">
      <dgm:prSet presAssocID="{A281A52F-EAB6-458E-B94F-915D12E213AE}" presName="parentText" presStyleLbl="node1" presStyleIdx="2" presStyleCnt="3">
        <dgm:presLayoutVars>
          <dgm:chMax val="0"/>
          <dgm:bulletEnabled val="1"/>
        </dgm:presLayoutVars>
      </dgm:prSet>
      <dgm:spPr/>
    </dgm:pt>
    <dgm:pt modelId="{9EB13F9D-AEF0-4309-AC98-5E0F484F9C03}" type="pres">
      <dgm:prSet presAssocID="{A281A52F-EAB6-458E-B94F-915D12E213AE}" presName="negativeSpace" presStyleCnt="0"/>
      <dgm:spPr/>
    </dgm:pt>
    <dgm:pt modelId="{6C17B958-081F-48BF-8D97-25B5D9E7B572}" type="pres">
      <dgm:prSet presAssocID="{A281A52F-EAB6-458E-B94F-915D12E213AE}" presName="childText" presStyleLbl="conFgAcc1" presStyleIdx="2" presStyleCnt="3">
        <dgm:presLayoutVars>
          <dgm:bulletEnabled val="1"/>
        </dgm:presLayoutVars>
      </dgm:prSet>
      <dgm:spPr/>
    </dgm:pt>
  </dgm:ptLst>
  <dgm:cxnLst>
    <dgm:cxn modelId="{93231804-4158-44E2-8347-519F81C8BE09}" type="presOf" srcId="{32C03C4C-97C1-40E9-B3A8-0CD08C76FD4F}" destId="{03C371EB-7083-4115-BB43-CA38A2445694}" srcOrd="0" destOrd="1" presId="urn:microsoft.com/office/officeart/2005/8/layout/list1"/>
    <dgm:cxn modelId="{2B2B3F05-D9BA-426A-BA36-C160563E1F91}" type="presOf" srcId="{4FC80382-10B2-492C-B981-D9FEA6C2F9FB}" destId="{F0952E28-42C8-478A-913A-665038FD2A93}" srcOrd="1" destOrd="0" presId="urn:microsoft.com/office/officeart/2005/8/layout/list1"/>
    <dgm:cxn modelId="{088C4736-A4D4-45EC-9740-3F3DCCD49EBC}" type="presOf" srcId="{A556A6EE-25D3-438E-85B1-FBE40D55BAEB}" destId="{03C371EB-7083-4115-BB43-CA38A2445694}" srcOrd="0" destOrd="0" presId="urn:microsoft.com/office/officeart/2005/8/layout/list1"/>
    <dgm:cxn modelId="{B4143439-12EC-43F4-A89B-D8A4BD921760}" type="presOf" srcId="{0B248775-018F-429B-A11F-A73CCF72DB21}" destId="{3B26FFA7-1D5B-46D0-8333-6DA4FD2DD683}" srcOrd="0" destOrd="1" presId="urn:microsoft.com/office/officeart/2005/8/layout/list1"/>
    <dgm:cxn modelId="{11D72D43-37AB-4E62-A27D-FD7B9D0D6ADC}" type="presOf" srcId="{0E85D6C2-B721-4C9C-828A-7F5C7EB24B8A}" destId="{753A59AF-2D6E-4255-A516-43B735E17656}" srcOrd="1" destOrd="0" presId="urn:microsoft.com/office/officeart/2005/8/layout/list1"/>
    <dgm:cxn modelId="{065C3563-FF76-4E6E-8E5E-64765766B9F6}" srcId="{4FC80382-10B2-492C-B981-D9FEA6C2F9FB}" destId="{32C03C4C-97C1-40E9-B3A8-0CD08C76FD4F}" srcOrd="1" destOrd="0" parTransId="{EC8CADBF-2541-4400-B3F3-F0D4BBBA4EF6}" sibTransId="{8C6EB5BE-6207-4E67-AFB1-80C463F3839D}"/>
    <dgm:cxn modelId="{B91E1B67-76C1-48B2-B248-A8081DBE60C2}" srcId="{2241D104-A3CE-451D-B964-374F07DA67E2}" destId="{4FC80382-10B2-492C-B981-D9FEA6C2F9FB}" srcOrd="0" destOrd="0" parTransId="{D860FC05-CA17-419B-A388-32A3F83CB7BB}" sibTransId="{19A387A2-A7DE-4521-9642-A387BE57CD0D}"/>
    <dgm:cxn modelId="{3E9F9C4E-254E-44AC-A3B9-12F864612A5B}" type="presOf" srcId="{C1B5A357-A0E8-44EE-BBD6-206D05E002A5}" destId="{3B26FFA7-1D5B-46D0-8333-6DA4FD2DD683}" srcOrd="0" destOrd="0" presId="urn:microsoft.com/office/officeart/2005/8/layout/list1"/>
    <dgm:cxn modelId="{1F7D2B6F-3DBE-424F-9FF3-5161BD039F9C}" type="presOf" srcId="{A281A52F-EAB6-458E-B94F-915D12E213AE}" destId="{1CC92958-6212-4514-88A6-463C93481952}" srcOrd="1" destOrd="0" presId="urn:microsoft.com/office/officeart/2005/8/layout/list1"/>
    <dgm:cxn modelId="{51DFBC76-0F55-4BE4-8A3C-12F332B6A1F8}" type="presOf" srcId="{4FC80382-10B2-492C-B981-D9FEA6C2F9FB}" destId="{8A063A47-CAD2-421C-873E-F9D1C74ECA04}" srcOrd="0" destOrd="0" presId="urn:microsoft.com/office/officeart/2005/8/layout/list1"/>
    <dgm:cxn modelId="{323FBB86-A417-4DFA-BB3B-8C2D21BBC415}" type="presOf" srcId="{17AC9202-5404-4A2C-B29A-7A404EFC996C}" destId="{6C17B958-081F-48BF-8D97-25B5D9E7B572}" srcOrd="0" destOrd="0" presId="urn:microsoft.com/office/officeart/2005/8/layout/list1"/>
    <dgm:cxn modelId="{33A37288-C29C-41C0-AACC-FDBE71BF9734}" type="presOf" srcId="{A281A52F-EAB6-458E-B94F-915D12E213AE}" destId="{036CC589-A76C-42A0-9CEE-952BEADD73B7}" srcOrd="0" destOrd="0" presId="urn:microsoft.com/office/officeart/2005/8/layout/list1"/>
    <dgm:cxn modelId="{AADF759D-09D5-4504-8C22-BEA01B43CABF}" type="presOf" srcId="{2241D104-A3CE-451D-B964-374F07DA67E2}" destId="{5042EF67-7D66-4C6A-94BD-173FB93040B7}" srcOrd="0" destOrd="0" presId="urn:microsoft.com/office/officeart/2005/8/layout/list1"/>
    <dgm:cxn modelId="{45073BA5-E8DC-41B6-B570-D5B2FBCEE33D}" type="presOf" srcId="{E00C1F42-903D-4C62-B9AF-D09047181A66}" destId="{6C17B958-081F-48BF-8D97-25B5D9E7B572}" srcOrd="0" destOrd="1" presId="urn:microsoft.com/office/officeart/2005/8/layout/list1"/>
    <dgm:cxn modelId="{92ABF5A6-6AA2-48FB-BC94-5E0966389396}" srcId="{A281A52F-EAB6-458E-B94F-915D12E213AE}" destId="{17AC9202-5404-4A2C-B29A-7A404EFC996C}" srcOrd="0" destOrd="0" parTransId="{5DADC2B9-A3BE-4C95-A43B-FE2C4028F453}" sibTransId="{2274398C-269E-4F7E-9636-7901884CDF46}"/>
    <dgm:cxn modelId="{F28F18A7-CA09-4B01-9B72-1650896A471C}" srcId="{A281A52F-EAB6-458E-B94F-915D12E213AE}" destId="{E00C1F42-903D-4C62-B9AF-D09047181A66}" srcOrd="1" destOrd="0" parTransId="{0AFB9C42-66F2-49E0-9C9D-17EB3F0E135D}" sibTransId="{3AE71032-E18F-4743-8088-D3A1BB604337}"/>
    <dgm:cxn modelId="{2401C8A9-3282-4B8B-8C8B-0E320DF72602}" srcId="{4FC80382-10B2-492C-B981-D9FEA6C2F9FB}" destId="{A556A6EE-25D3-438E-85B1-FBE40D55BAEB}" srcOrd="0" destOrd="0" parTransId="{87C09932-044E-4CD7-8FAF-EC978A1C7568}" sibTransId="{65081F75-BB45-4FDB-A092-459A4FE98DCE}"/>
    <dgm:cxn modelId="{FB2E8CC6-2E99-4FDC-89BB-BDCEBAF0BA4B}" srcId="{0E85D6C2-B721-4C9C-828A-7F5C7EB24B8A}" destId="{0B248775-018F-429B-A11F-A73CCF72DB21}" srcOrd="1" destOrd="0" parTransId="{0215B67C-8894-4207-9FE4-04ECBC4F1233}" sibTransId="{F4550A8C-4E46-4031-B2F5-A68FBFFB1B6A}"/>
    <dgm:cxn modelId="{D92839D2-7433-4CD2-8263-94DE6F3A9931}" srcId="{2241D104-A3CE-451D-B964-374F07DA67E2}" destId="{0E85D6C2-B721-4C9C-828A-7F5C7EB24B8A}" srcOrd="1" destOrd="0" parTransId="{4E1B8829-9076-4BDC-8B94-9C99CA81FB66}" sibTransId="{CB8980B5-D839-49F7-8C03-8DAA7E2A048C}"/>
    <dgm:cxn modelId="{985C94D3-17DD-43DB-88D3-C29FACA2FF83}" srcId="{0E85D6C2-B721-4C9C-828A-7F5C7EB24B8A}" destId="{C1B5A357-A0E8-44EE-BBD6-206D05E002A5}" srcOrd="0" destOrd="0" parTransId="{80243B1A-C1ED-43CE-A902-DD4C775E96FD}" sibTransId="{8B734942-A8D6-44A9-83D2-461BFCD54923}"/>
    <dgm:cxn modelId="{D330F7DC-5841-448A-86F5-23EE26CB276F}" type="presOf" srcId="{0E85D6C2-B721-4C9C-828A-7F5C7EB24B8A}" destId="{BE960A99-78C8-4037-9064-4F3CE217DC6D}" srcOrd="0" destOrd="0" presId="urn:microsoft.com/office/officeart/2005/8/layout/list1"/>
    <dgm:cxn modelId="{91F34DE5-1D16-4053-9877-CE4BEA47A382}" srcId="{2241D104-A3CE-451D-B964-374F07DA67E2}" destId="{A281A52F-EAB6-458E-B94F-915D12E213AE}" srcOrd="2" destOrd="0" parTransId="{2935EBE0-CDF8-424F-8D9E-AD97F4B47230}" sibTransId="{05B71CE3-B5D0-4279-88E3-BE58B4050062}"/>
    <dgm:cxn modelId="{395224EB-F537-43B5-9D41-1B359D0043CC}" type="presParOf" srcId="{5042EF67-7D66-4C6A-94BD-173FB93040B7}" destId="{D22AEEE4-3A4B-4C9F-825A-2B392E26C216}" srcOrd="0" destOrd="0" presId="urn:microsoft.com/office/officeart/2005/8/layout/list1"/>
    <dgm:cxn modelId="{97A4A838-AC48-461E-A695-F25655B3A96C}" type="presParOf" srcId="{D22AEEE4-3A4B-4C9F-825A-2B392E26C216}" destId="{8A063A47-CAD2-421C-873E-F9D1C74ECA04}" srcOrd="0" destOrd="0" presId="urn:microsoft.com/office/officeart/2005/8/layout/list1"/>
    <dgm:cxn modelId="{C6A468B3-BA7E-4242-9D14-C1DF1C18D415}" type="presParOf" srcId="{D22AEEE4-3A4B-4C9F-825A-2B392E26C216}" destId="{F0952E28-42C8-478A-913A-665038FD2A93}" srcOrd="1" destOrd="0" presId="urn:microsoft.com/office/officeart/2005/8/layout/list1"/>
    <dgm:cxn modelId="{AEA9111F-9CC5-4B4F-BAE2-B2D31A0EA281}" type="presParOf" srcId="{5042EF67-7D66-4C6A-94BD-173FB93040B7}" destId="{60E43A99-B19D-4744-B394-7199950B20FE}" srcOrd="1" destOrd="0" presId="urn:microsoft.com/office/officeart/2005/8/layout/list1"/>
    <dgm:cxn modelId="{92F8BF98-DA9A-4496-9396-3ACBF0356E4E}" type="presParOf" srcId="{5042EF67-7D66-4C6A-94BD-173FB93040B7}" destId="{03C371EB-7083-4115-BB43-CA38A2445694}" srcOrd="2" destOrd="0" presId="urn:microsoft.com/office/officeart/2005/8/layout/list1"/>
    <dgm:cxn modelId="{AFD3F6F4-8A31-4A02-81EC-6EA9BC912485}" type="presParOf" srcId="{5042EF67-7D66-4C6A-94BD-173FB93040B7}" destId="{33EDEC98-EFE4-4F90-BB26-6FBA85FA7C55}" srcOrd="3" destOrd="0" presId="urn:microsoft.com/office/officeart/2005/8/layout/list1"/>
    <dgm:cxn modelId="{F988C596-CBBC-4976-88B8-0B328B875222}" type="presParOf" srcId="{5042EF67-7D66-4C6A-94BD-173FB93040B7}" destId="{4FBC5030-D2DA-4A3E-9DFF-2812609F096D}" srcOrd="4" destOrd="0" presId="urn:microsoft.com/office/officeart/2005/8/layout/list1"/>
    <dgm:cxn modelId="{832D9C9F-6EE2-4DC0-9E01-D95D7B50B785}" type="presParOf" srcId="{4FBC5030-D2DA-4A3E-9DFF-2812609F096D}" destId="{BE960A99-78C8-4037-9064-4F3CE217DC6D}" srcOrd="0" destOrd="0" presId="urn:microsoft.com/office/officeart/2005/8/layout/list1"/>
    <dgm:cxn modelId="{20EB6D1C-70AA-4611-BC47-021F4692972B}" type="presParOf" srcId="{4FBC5030-D2DA-4A3E-9DFF-2812609F096D}" destId="{753A59AF-2D6E-4255-A516-43B735E17656}" srcOrd="1" destOrd="0" presId="urn:microsoft.com/office/officeart/2005/8/layout/list1"/>
    <dgm:cxn modelId="{82A59CD7-380F-425D-B112-66590D8723E2}" type="presParOf" srcId="{5042EF67-7D66-4C6A-94BD-173FB93040B7}" destId="{DB2854FA-5D0E-4887-BB27-E82317C833E3}" srcOrd="5" destOrd="0" presId="urn:microsoft.com/office/officeart/2005/8/layout/list1"/>
    <dgm:cxn modelId="{5265833B-E5E2-48A3-91BE-379988349638}" type="presParOf" srcId="{5042EF67-7D66-4C6A-94BD-173FB93040B7}" destId="{3B26FFA7-1D5B-46D0-8333-6DA4FD2DD683}" srcOrd="6" destOrd="0" presId="urn:microsoft.com/office/officeart/2005/8/layout/list1"/>
    <dgm:cxn modelId="{DD8525AA-EF1F-4F4A-8193-003FDDEF5516}" type="presParOf" srcId="{5042EF67-7D66-4C6A-94BD-173FB93040B7}" destId="{3BF14FA4-D662-4FCD-8581-0E19F3291D9A}" srcOrd="7" destOrd="0" presId="urn:microsoft.com/office/officeart/2005/8/layout/list1"/>
    <dgm:cxn modelId="{C505B0AC-A613-4385-8985-82EB24380D89}" type="presParOf" srcId="{5042EF67-7D66-4C6A-94BD-173FB93040B7}" destId="{7BC9B10F-D537-4BA0-B3C2-5D68CB69CBA7}" srcOrd="8" destOrd="0" presId="urn:microsoft.com/office/officeart/2005/8/layout/list1"/>
    <dgm:cxn modelId="{2FCE8990-24E6-49BC-A0AB-4F84723C8955}" type="presParOf" srcId="{7BC9B10F-D537-4BA0-B3C2-5D68CB69CBA7}" destId="{036CC589-A76C-42A0-9CEE-952BEADD73B7}" srcOrd="0" destOrd="0" presId="urn:microsoft.com/office/officeart/2005/8/layout/list1"/>
    <dgm:cxn modelId="{0C33E79D-CDE2-40B7-9654-029DC53AF3BA}" type="presParOf" srcId="{7BC9B10F-D537-4BA0-B3C2-5D68CB69CBA7}" destId="{1CC92958-6212-4514-88A6-463C93481952}" srcOrd="1" destOrd="0" presId="urn:microsoft.com/office/officeart/2005/8/layout/list1"/>
    <dgm:cxn modelId="{F82CB2CD-122E-45FC-BF8F-15C7EC307C94}" type="presParOf" srcId="{5042EF67-7D66-4C6A-94BD-173FB93040B7}" destId="{9EB13F9D-AEF0-4309-AC98-5E0F484F9C03}" srcOrd="9" destOrd="0" presId="urn:microsoft.com/office/officeart/2005/8/layout/list1"/>
    <dgm:cxn modelId="{6C3BCB5B-77AA-4556-9591-2D464C2B75C9}" type="presParOf" srcId="{5042EF67-7D66-4C6A-94BD-173FB93040B7}" destId="{6C17B958-081F-48BF-8D97-25B5D9E7B572}"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C19B08FE-1B1B-4D3B-B4CC-E1576F628B0C}" type="doc">
      <dgm:prSet loTypeId="urn:microsoft.com/office/officeart/2018/5/layout/CenteredIconLabelDescriptionList" loCatId="icon" qsTypeId="urn:microsoft.com/office/officeart/2005/8/quickstyle/simple1" qsCatId="simple" csTypeId="urn:microsoft.com/office/officeart/2018/5/colors/Iconchunking_neutralbg_accent1_2" csCatId="accent1" phldr="1"/>
      <dgm:spPr/>
      <dgm:t>
        <a:bodyPr/>
        <a:lstStyle/>
        <a:p>
          <a:endParaRPr lang="en-US"/>
        </a:p>
      </dgm:t>
    </dgm:pt>
    <dgm:pt modelId="{51567247-344D-4C13-9B0F-0210DC697450}">
      <dgm:prSet/>
      <dgm:spPr/>
      <dgm:t>
        <a:bodyPr/>
        <a:lstStyle/>
        <a:p>
          <a:pPr>
            <a:defRPr b="1"/>
          </a:pPr>
          <a:r>
            <a:rPr lang="en-US"/>
            <a:t>Model Performance:</a:t>
          </a:r>
        </a:p>
      </dgm:t>
    </dgm:pt>
    <dgm:pt modelId="{628F299E-D276-4A2F-8F80-F1C30B4804C2}" type="parTrans" cxnId="{EDF910E9-D2E9-4D48-B57C-2EEB338C4D7C}">
      <dgm:prSet/>
      <dgm:spPr/>
      <dgm:t>
        <a:bodyPr/>
        <a:lstStyle/>
        <a:p>
          <a:endParaRPr lang="en-US"/>
        </a:p>
      </dgm:t>
    </dgm:pt>
    <dgm:pt modelId="{DC20F44B-2C42-45D8-BB48-A7513B99CBE9}" type="sibTrans" cxnId="{EDF910E9-D2E9-4D48-B57C-2EEB338C4D7C}">
      <dgm:prSet/>
      <dgm:spPr/>
      <dgm:t>
        <a:bodyPr/>
        <a:lstStyle/>
        <a:p>
          <a:endParaRPr lang="en-US"/>
        </a:p>
      </dgm:t>
    </dgm:pt>
    <dgm:pt modelId="{757017FC-7C92-4824-A2BB-2A27EF79D61C}">
      <dgm:prSet/>
      <dgm:spPr/>
      <dgm:t>
        <a:bodyPr/>
        <a:lstStyle/>
        <a:p>
          <a:r>
            <a:rPr lang="en-US"/>
            <a:t>The basic CNN model achieved an average training accuracy of approximately 99.1% over 10 epochs, with a corresponding loss of 0.0224.</a:t>
          </a:r>
        </a:p>
      </dgm:t>
    </dgm:pt>
    <dgm:pt modelId="{0942673F-DE3E-49BC-97A9-EACF5243D50D}" type="parTrans" cxnId="{62568E2E-582E-4802-AD0E-E5DAE5D62018}">
      <dgm:prSet/>
      <dgm:spPr/>
      <dgm:t>
        <a:bodyPr/>
        <a:lstStyle/>
        <a:p>
          <a:endParaRPr lang="en-US"/>
        </a:p>
      </dgm:t>
    </dgm:pt>
    <dgm:pt modelId="{2F438D2D-6325-4513-867C-7027124B8060}" type="sibTrans" cxnId="{62568E2E-582E-4802-AD0E-E5DAE5D62018}">
      <dgm:prSet/>
      <dgm:spPr/>
      <dgm:t>
        <a:bodyPr/>
        <a:lstStyle/>
        <a:p>
          <a:endParaRPr lang="en-US"/>
        </a:p>
      </dgm:t>
    </dgm:pt>
    <dgm:pt modelId="{FEFF8AD2-58CD-4797-9B74-E7F22BB5B887}">
      <dgm:prSet/>
      <dgm:spPr/>
      <dgm:t>
        <a:bodyPr/>
        <a:lstStyle/>
        <a:p>
          <a:r>
            <a:rPr lang="en-US"/>
            <a:t>The accuracy and loss were visualized over epochs, indicating a consistent increase in accuracy and decrease in loss over training iterations.</a:t>
          </a:r>
        </a:p>
      </dgm:t>
    </dgm:pt>
    <dgm:pt modelId="{004524E0-EA89-4D05-A9AE-209C88FEC452}" type="parTrans" cxnId="{3A1225DA-48B5-40AD-AD66-2EF283408CC5}">
      <dgm:prSet/>
      <dgm:spPr/>
      <dgm:t>
        <a:bodyPr/>
        <a:lstStyle/>
        <a:p>
          <a:endParaRPr lang="en-US"/>
        </a:p>
      </dgm:t>
    </dgm:pt>
    <dgm:pt modelId="{A5161DFE-5960-4991-A8CD-556A295ECCB7}" type="sibTrans" cxnId="{3A1225DA-48B5-40AD-AD66-2EF283408CC5}">
      <dgm:prSet/>
      <dgm:spPr/>
      <dgm:t>
        <a:bodyPr/>
        <a:lstStyle/>
        <a:p>
          <a:endParaRPr lang="en-US"/>
        </a:p>
      </dgm:t>
    </dgm:pt>
    <dgm:pt modelId="{F93FCDC5-A32E-4C5C-816D-AA76EC2DE999}">
      <dgm:prSet/>
      <dgm:spPr/>
      <dgm:t>
        <a:bodyPr/>
        <a:lstStyle/>
        <a:p>
          <a:pPr>
            <a:defRPr b="1"/>
          </a:pPr>
          <a:r>
            <a:rPr lang="en-US"/>
            <a:t>Sample Prediction:</a:t>
          </a:r>
        </a:p>
      </dgm:t>
    </dgm:pt>
    <dgm:pt modelId="{984F6BD2-DABF-4B7D-8FBB-6FDF79A0EEA6}" type="parTrans" cxnId="{96BA1529-B8A7-4054-B754-F40EC4B0AAA8}">
      <dgm:prSet/>
      <dgm:spPr/>
      <dgm:t>
        <a:bodyPr/>
        <a:lstStyle/>
        <a:p>
          <a:endParaRPr lang="en-US"/>
        </a:p>
      </dgm:t>
    </dgm:pt>
    <dgm:pt modelId="{54177063-99F8-4705-A228-567D2D8A7EBF}" type="sibTrans" cxnId="{96BA1529-B8A7-4054-B754-F40EC4B0AAA8}">
      <dgm:prSet/>
      <dgm:spPr/>
      <dgm:t>
        <a:bodyPr/>
        <a:lstStyle/>
        <a:p>
          <a:endParaRPr lang="en-US"/>
        </a:p>
      </dgm:t>
    </dgm:pt>
    <dgm:pt modelId="{817B42DC-C153-4984-BF3C-7ECF1806D59D}">
      <dgm:prSet/>
      <dgm:spPr/>
      <dgm:t>
        <a:bodyPr/>
        <a:lstStyle/>
        <a:p>
          <a:r>
            <a:rPr lang="en-US"/>
            <a:t>For a randomly selected test image (index 267), the model correctly predicted the digit label.</a:t>
          </a:r>
        </a:p>
      </dgm:t>
    </dgm:pt>
    <dgm:pt modelId="{07746D23-7717-4742-B4AC-4E55692CD3A4}" type="parTrans" cxnId="{A0CBFEB0-422D-4344-9713-100877D1FD82}">
      <dgm:prSet/>
      <dgm:spPr/>
      <dgm:t>
        <a:bodyPr/>
        <a:lstStyle/>
        <a:p>
          <a:endParaRPr lang="en-US"/>
        </a:p>
      </dgm:t>
    </dgm:pt>
    <dgm:pt modelId="{3110D004-B88D-4844-A22B-9DCB711D1D62}" type="sibTrans" cxnId="{A0CBFEB0-422D-4344-9713-100877D1FD82}">
      <dgm:prSet/>
      <dgm:spPr/>
      <dgm:t>
        <a:bodyPr/>
        <a:lstStyle/>
        <a:p>
          <a:endParaRPr lang="en-US"/>
        </a:p>
      </dgm:t>
    </dgm:pt>
    <dgm:pt modelId="{BBE4D89C-B32B-4088-8A58-10763FB4A543}">
      <dgm:prSet/>
      <dgm:spPr/>
      <dgm:t>
        <a:bodyPr/>
        <a:lstStyle/>
        <a:p>
          <a:r>
            <a:rPr lang="en-US"/>
            <a:t>Actual Label: 4, Predicted Label: 4</a:t>
          </a:r>
        </a:p>
      </dgm:t>
    </dgm:pt>
    <dgm:pt modelId="{C9963E0A-B5CD-4A40-B926-BB6E9233B715}" type="parTrans" cxnId="{B5DD7D84-714F-4AE7-8941-D87D63A1D4F4}">
      <dgm:prSet/>
      <dgm:spPr/>
      <dgm:t>
        <a:bodyPr/>
        <a:lstStyle/>
        <a:p>
          <a:endParaRPr lang="en-US"/>
        </a:p>
      </dgm:t>
    </dgm:pt>
    <dgm:pt modelId="{18F68F20-49AE-4DFF-A934-0015E0EE2EA2}" type="sibTrans" cxnId="{B5DD7D84-714F-4AE7-8941-D87D63A1D4F4}">
      <dgm:prSet/>
      <dgm:spPr/>
      <dgm:t>
        <a:bodyPr/>
        <a:lstStyle/>
        <a:p>
          <a:endParaRPr lang="en-US"/>
        </a:p>
      </dgm:t>
    </dgm:pt>
    <dgm:pt modelId="{351BF8F5-5546-429D-B26A-6E10BEE543EC}">
      <dgm:prSet/>
      <dgm:spPr/>
      <dgm:t>
        <a:bodyPr/>
        <a:lstStyle/>
        <a:p>
          <a:pPr>
            <a:defRPr b="1"/>
          </a:pPr>
          <a:r>
            <a:rPr lang="en-US"/>
            <a:t>Accuracy and Loss Visualization:</a:t>
          </a:r>
        </a:p>
      </dgm:t>
    </dgm:pt>
    <dgm:pt modelId="{C2B0B539-0B5A-4D5F-BAB6-2C7B934A6CE9}" type="parTrans" cxnId="{C618127F-27F7-4D8D-9FF5-4FBA005DCEEB}">
      <dgm:prSet/>
      <dgm:spPr/>
      <dgm:t>
        <a:bodyPr/>
        <a:lstStyle/>
        <a:p>
          <a:endParaRPr lang="en-US"/>
        </a:p>
      </dgm:t>
    </dgm:pt>
    <dgm:pt modelId="{25B7CA57-8CD2-4509-AEDE-1F911DC12B8A}" type="sibTrans" cxnId="{C618127F-27F7-4D8D-9FF5-4FBA005DCEEB}">
      <dgm:prSet/>
      <dgm:spPr/>
      <dgm:t>
        <a:bodyPr/>
        <a:lstStyle/>
        <a:p>
          <a:endParaRPr lang="en-US"/>
        </a:p>
      </dgm:t>
    </dgm:pt>
    <dgm:pt modelId="{CA605460-0B01-43DB-A6B2-35215FA94462}">
      <dgm:prSet/>
      <dgm:spPr/>
      <dgm:t>
        <a:bodyPr/>
        <a:lstStyle/>
        <a:p>
          <a:r>
            <a:rPr lang="en-US"/>
            <a:t>The plot shows the trend of accuracy and loss over the training epochs.</a:t>
          </a:r>
        </a:p>
      </dgm:t>
    </dgm:pt>
    <dgm:pt modelId="{F2A50B78-D95B-4428-9DD2-10A02FA65E42}" type="parTrans" cxnId="{CF01AAE1-27AB-47C5-A799-B5179723A155}">
      <dgm:prSet/>
      <dgm:spPr/>
      <dgm:t>
        <a:bodyPr/>
        <a:lstStyle/>
        <a:p>
          <a:endParaRPr lang="en-US"/>
        </a:p>
      </dgm:t>
    </dgm:pt>
    <dgm:pt modelId="{2F256D3C-F988-4592-9F10-09FD520A8327}" type="sibTrans" cxnId="{CF01AAE1-27AB-47C5-A799-B5179723A155}">
      <dgm:prSet/>
      <dgm:spPr/>
      <dgm:t>
        <a:bodyPr/>
        <a:lstStyle/>
        <a:p>
          <a:endParaRPr lang="en-US"/>
        </a:p>
      </dgm:t>
    </dgm:pt>
    <dgm:pt modelId="{1C973A9A-0E3C-4B6C-AF4B-7F8D08984BE8}">
      <dgm:prSet/>
      <dgm:spPr/>
      <dgm:t>
        <a:bodyPr/>
        <a:lstStyle/>
        <a:p>
          <a:r>
            <a:rPr lang="en-US"/>
            <a:t>Accuracy steadily increases, while loss gradually decreases, demonstrating the model's learning process.</a:t>
          </a:r>
        </a:p>
      </dgm:t>
    </dgm:pt>
    <dgm:pt modelId="{02467985-F901-47C5-A50B-E48FE2ADB9BD}" type="parTrans" cxnId="{0883797C-3BD9-41A0-B89B-84A183D32FC4}">
      <dgm:prSet/>
      <dgm:spPr/>
      <dgm:t>
        <a:bodyPr/>
        <a:lstStyle/>
        <a:p>
          <a:endParaRPr lang="en-US"/>
        </a:p>
      </dgm:t>
    </dgm:pt>
    <dgm:pt modelId="{A8EAA9CE-1BB8-408A-8721-C625FD4F2AC3}" type="sibTrans" cxnId="{0883797C-3BD9-41A0-B89B-84A183D32FC4}">
      <dgm:prSet/>
      <dgm:spPr/>
      <dgm:t>
        <a:bodyPr/>
        <a:lstStyle/>
        <a:p>
          <a:endParaRPr lang="en-US"/>
        </a:p>
      </dgm:t>
    </dgm:pt>
    <dgm:pt modelId="{3A33A976-A4D2-483E-B2E8-B66C39FCB69C}" type="pres">
      <dgm:prSet presAssocID="{C19B08FE-1B1B-4D3B-B4CC-E1576F628B0C}" presName="root" presStyleCnt="0">
        <dgm:presLayoutVars>
          <dgm:dir/>
          <dgm:resizeHandles val="exact"/>
        </dgm:presLayoutVars>
      </dgm:prSet>
      <dgm:spPr/>
    </dgm:pt>
    <dgm:pt modelId="{47D57BFB-B8BD-46CB-9068-8971780C3C6C}" type="pres">
      <dgm:prSet presAssocID="{51567247-344D-4C13-9B0F-0210DC697450}" presName="compNode" presStyleCnt="0"/>
      <dgm:spPr/>
    </dgm:pt>
    <dgm:pt modelId="{63D3B7B8-22D1-45C3-BE00-C399236E63CE}" type="pres">
      <dgm:prSet presAssocID="{51567247-344D-4C13-9B0F-0210DC697450}"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arget Audience"/>
        </a:ext>
      </dgm:extLst>
    </dgm:pt>
    <dgm:pt modelId="{B1EFA6D7-805D-4970-B9E1-6049283144DF}" type="pres">
      <dgm:prSet presAssocID="{51567247-344D-4C13-9B0F-0210DC697450}" presName="iconSpace" presStyleCnt="0"/>
      <dgm:spPr/>
    </dgm:pt>
    <dgm:pt modelId="{18CDA708-E160-42D5-A9A5-B6A0A67465B0}" type="pres">
      <dgm:prSet presAssocID="{51567247-344D-4C13-9B0F-0210DC697450}" presName="parTx" presStyleLbl="revTx" presStyleIdx="0" presStyleCnt="6">
        <dgm:presLayoutVars>
          <dgm:chMax val="0"/>
          <dgm:chPref val="0"/>
        </dgm:presLayoutVars>
      </dgm:prSet>
      <dgm:spPr/>
    </dgm:pt>
    <dgm:pt modelId="{C2E0E2BF-F17F-4574-8A0C-0B1B97C0AC73}" type="pres">
      <dgm:prSet presAssocID="{51567247-344D-4C13-9B0F-0210DC697450}" presName="txSpace" presStyleCnt="0"/>
      <dgm:spPr/>
    </dgm:pt>
    <dgm:pt modelId="{773E836A-3627-40F4-A4CA-39FB68D4B41E}" type="pres">
      <dgm:prSet presAssocID="{51567247-344D-4C13-9B0F-0210DC697450}" presName="desTx" presStyleLbl="revTx" presStyleIdx="1" presStyleCnt="6">
        <dgm:presLayoutVars/>
      </dgm:prSet>
      <dgm:spPr/>
    </dgm:pt>
    <dgm:pt modelId="{3A1F5E7C-257A-4635-90CE-4D782D2B1A2C}" type="pres">
      <dgm:prSet presAssocID="{DC20F44B-2C42-45D8-BB48-A7513B99CBE9}" presName="sibTrans" presStyleCnt="0"/>
      <dgm:spPr/>
    </dgm:pt>
    <dgm:pt modelId="{142B80A9-2669-4583-8E60-0FC562949F38}" type="pres">
      <dgm:prSet presAssocID="{F93FCDC5-A32E-4C5C-816D-AA76EC2DE999}" presName="compNode" presStyleCnt="0"/>
      <dgm:spPr/>
    </dgm:pt>
    <dgm:pt modelId="{40A4716D-47FA-415C-AC22-5FD58341DDCC}" type="pres">
      <dgm:prSet presAssocID="{F93FCDC5-A32E-4C5C-816D-AA76EC2DE999}"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ice"/>
        </a:ext>
      </dgm:extLst>
    </dgm:pt>
    <dgm:pt modelId="{48BA97BA-3C14-4F7F-8EF1-C3317AFCDA81}" type="pres">
      <dgm:prSet presAssocID="{F93FCDC5-A32E-4C5C-816D-AA76EC2DE999}" presName="iconSpace" presStyleCnt="0"/>
      <dgm:spPr/>
    </dgm:pt>
    <dgm:pt modelId="{D6CFEBDC-E0A2-456D-97BA-49536E113003}" type="pres">
      <dgm:prSet presAssocID="{F93FCDC5-A32E-4C5C-816D-AA76EC2DE999}" presName="parTx" presStyleLbl="revTx" presStyleIdx="2" presStyleCnt="6">
        <dgm:presLayoutVars>
          <dgm:chMax val="0"/>
          <dgm:chPref val="0"/>
        </dgm:presLayoutVars>
      </dgm:prSet>
      <dgm:spPr/>
    </dgm:pt>
    <dgm:pt modelId="{589CD587-7E35-4EC0-A06E-5FAA27E41D72}" type="pres">
      <dgm:prSet presAssocID="{F93FCDC5-A32E-4C5C-816D-AA76EC2DE999}" presName="txSpace" presStyleCnt="0"/>
      <dgm:spPr/>
    </dgm:pt>
    <dgm:pt modelId="{FA0F7188-1F52-42EE-BC5E-8ADD9251AE88}" type="pres">
      <dgm:prSet presAssocID="{F93FCDC5-A32E-4C5C-816D-AA76EC2DE999}" presName="desTx" presStyleLbl="revTx" presStyleIdx="3" presStyleCnt="6">
        <dgm:presLayoutVars/>
      </dgm:prSet>
      <dgm:spPr/>
    </dgm:pt>
    <dgm:pt modelId="{E708C795-D2BE-4B25-B642-B6C2E465E7BF}" type="pres">
      <dgm:prSet presAssocID="{54177063-99F8-4705-A228-567D2D8A7EBF}" presName="sibTrans" presStyleCnt="0"/>
      <dgm:spPr/>
    </dgm:pt>
    <dgm:pt modelId="{4A368B64-70D7-4B6E-8ADB-7EF0ECFCF9D5}" type="pres">
      <dgm:prSet presAssocID="{351BF8F5-5546-429D-B26A-6E10BEE543EC}" presName="compNode" presStyleCnt="0"/>
      <dgm:spPr/>
    </dgm:pt>
    <dgm:pt modelId="{29AFB3FC-BCBF-4BB0-8873-D9A29D20ED39}" type="pres">
      <dgm:prSet presAssocID="{351BF8F5-5546-429D-B26A-6E10BEE543EC}"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arget"/>
        </a:ext>
      </dgm:extLst>
    </dgm:pt>
    <dgm:pt modelId="{E9B96F35-749F-48AB-BC7E-E2131AEAA146}" type="pres">
      <dgm:prSet presAssocID="{351BF8F5-5546-429D-B26A-6E10BEE543EC}" presName="iconSpace" presStyleCnt="0"/>
      <dgm:spPr/>
    </dgm:pt>
    <dgm:pt modelId="{11540EAB-C23C-45E2-96B8-F61B8128DC3E}" type="pres">
      <dgm:prSet presAssocID="{351BF8F5-5546-429D-B26A-6E10BEE543EC}" presName="parTx" presStyleLbl="revTx" presStyleIdx="4" presStyleCnt="6">
        <dgm:presLayoutVars>
          <dgm:chMax val="0"/>
          <dgm:chPref val="0"/>
        </dgm:presLayoutVars>
      </dgm:prSet>
      <dgm:spPr/>
    </dgm:pt>
    <dgm:pt modelId="{5E16F313-5998-465B-9166-D98FAFB13D03}" type="pres">
      <dgm:prSet presAssocID="{351BF8F5-5546-429D-B26A-6E10BEE543EC}" presName="txSpace" presStyleCnt="0"/>
      <dgm:spPr/>
    </dgm:pt>
    <dgm:pt modelId="{17EECA9B-8E3A-4607-9345-C5CB025A9165}" type="pres">
      <dgm:prSet presAssocID="{351BF8F5-5546-429D-B26A-6E10BEE543EC}" presName="desTx" presStyleLbl="revTx" presStyleIdx="5" presStyleCnt="6">
        <dgm:presLayoutVars/>
      </dgm:prSet>
      <dgm:spPr/>
    </dgm:pt>
  </dgm:ptLst>
  <dgm:cxnLst>
    <dgm:cxn modelId="{74941418-40D8-4450-9B5E-602C95C2982C}" type="presOf" srcId="{FEFF8AD2-58CD-4797-9B74-E7F22BB5B887}" destId="{773E836A-3627-40F4-A4CA-39FB68D4B41E}" srcOrd="0" destOrd="1" presId="urn:microsoft.com/office/officeart/2018/5/layout/CenteredIconLabelDescriptionList"/>
    <dgm:cxn modelId="{96BA1529-B8A7-4054-B754-F40EC4B0AAA8}" srcId="{C19B08FE-1B1B-4D3B-B4CC-E1576F628B0C}" destId="{F93FCDC5-A32E-4C5C-816D-AA76EC2DE999}" srcOrd="1" destOrd="0" parTransId="{984F6BD2-DABF-4B7D-8FBB-6FDF79A0EEA6}" sibTransId="{54177063-99F8-4705-A228-567D2D8A7EBF}"/>
    <dgm:cxn modelId="{62568E2E-582E-4802-AD0E-E5DAE5D62018}" srcId="{51567247-344D-4C13-9B0F-0210DC697450}" destId="{757017FC-7C92-4824-A2BB-2A27EF79D61C}" srcOrd="0" destOrd="0" parTransId="{0942673F-DE3E-49BC-97A9-EACF5243D50D}" sibTransId="{2F438D2D-6325-4513-867C-7027124B8060}"/>
    <dgm:cxn modelId="{574FEE32-4723-40A5-B604-9186F501C677}" type="presOf" srcId="{817B42DC-C153-4984-BF3C-7ECF1806D59D}" destId="{FA0F7188-1F52-42EE-BC5E-8ADD9251AE88}" srcOrd="0" destOrd="0" presId="urn:microsoft.com/office/officeart/2018/5/layout/CenteredIconLabelDescriptionList"/>
    <dgm:cxn modelId="{A2180B68-E7F4-4DC3-A459-21A09A238E45}" type="presOf" srcId="{C19B08FE-1B1B-4D3B-B4CC-E1576F628B0C}" destId="{3A33A976-A4D2-483E-B2E8-B66C39FCB69C}" srcOrd="0" destOrd="0" presId="urn:microsoft.com/office/officeart/2018/5/layout/CenteredIconLabelDescriptionList"/>
    <dgm:cxn modelId="{1C533E69-7895-4CD7-8600-A738A4E3E8B3}" type="presOf" srcId="{51567247-344D-4C13-9B0F-0210DC697450}" destId="{18CDA708-E160-42D5-A9A5-B6A0A67465B0}" srcOrd="0" destOrd="0" presId="urn:microsoft.com/office/officeart/2018/5/layout/CenteredIconLabelDescriptionList"/>
    <dgm:cxn modelId="{A753A36B-BC7D-4B6F-8E94-6DEDFD81D59F}" type="presOf" srcId="{F93FCDC5-A32E-4C5C-816D-AA76EC2DE999}" destId="{D6CFEBDC-E0A2-456D-97BA-49536E113003}" srcOrd="0" destOrd="0" presId="urn:microsoft.com/office/officeart/2018/5/layout/CenteredIconLabelDescriptionList"/>
    <dgm:cxn modelId="{CE5F6E72-0E9D-4196-857E-86BE732222FE}" type="presOf" srcId="{1C973A9A-0E3C-4B6C-AF4B-7F8D08984BE8}" destId="{17EECA9B-8E3A-4607-9345-C5CB025A9165}" srcOrd="0" destOrd="1" presId="urn:microsoft.com/office/officeart/2018/5/layout/CenteredIconLabelDescriptionList"/>
    <dgm:cxn modelId="{0883797C-3BD9-41A0-B89B-84A183D32FC4}" srcId="{351BF8F5-5546-429D-B26A-6E10BEE543EC}" destId="{1C973A9A-0E3C-4B6C-AF4B-7F8D08984BE8}" srcOrd="1" destOrd="0" parTransId="{02467985-F901-47C5-A50B-E48FE2ADB9BD}" sibTransId="{A8EAA9CE-1BB8-408A-8721-C625FD4F2AC3}"/>
    <dgm:cxn modelId="{C618127F-27F7-4D8D-9FF5-4FBA005DCEEB}" srcId="{C19B08FE-1B1B-4D3B-B4CC-E1576F628B0C}" destId="{351BF8F5-5546-429D-B26A-6E10BEE543EC}" srcOrd="2" destOrd="0" parTransId="{C2B0B539-0B5A-4D5F-BAB6-2C7B934A6CE9}" sibTransId="{25B7CA57-8CD2-4509-AEDE-1F911DC12B8A}"/>
    <dgm:cxn modelId="{B5DD7D84-714F-4AE7-8941-D87D63A1D4F4}" srcId="{F93FCDC5-A32E-4C5C-816D-AA76EC2DE999}" destId="{BBE4D89C-B32B-4088-8A58-10763FB4A543}" srcOrd="1" destOrd="0" parTransId="{C9963E0A-B5CD-4A40-B926-BB6E9233B715}" sibTransId="{18F68F20-49AE-4DFF-A934-0015E0EE2EA2}"/>
    <dgm:cxn modelId="{D0146988-EB84-4CDB-B1D6-866ACB540CB0}" type="presOf" srcId="{BBE4D89C-B32B-4088-8A58-10763FB4A543}" destId="{FA0F7188-1F52-42EE-BC5E-8ADD9251AE88}" srcOrd="0" destOrd="1" presId="urn:microsoft.com/office/officeart/2018/5/layout/CenteredIconLabelDescriptionList"/>
    <dgm:cxn modelId="{A0CBFEB0-422D-4344-9713-100877D1FD82}" srcId="{F93FCDC5-A32E-4C5C-816D-AA76EC2DE999}" destId="{817B42DC-C153-4984-BF3C-7ECF1806D59D}" srcOrd="0" destOrd="0" parTransId="{07746D23-7717-4742-B4AC-4E55692CD3A4}" sibTransId="{3110D004-B88D-4844-A22B-9DCB711D1D62}"/>
    <dgm:cxn modelId="{53BBB2C2-275E-4C0E-ABB9-1F6A4D579078}" type="presOf" srcId="{757017FC-7C92-4824-A2BB-2A27EF79D61C}" destId="{773E836A-3627-40F4-A4CA-39FB68D4B41E}" srcOrd="0" destOrd="0" presId="urn:microsoft.com/office/officeart/2018/5/layout/CenteredIconLabelDescriptionList"/>
    <dgm:cxn modelId="{99D9ADCF-C8D1-43E5-BD63-EEAEF4982E5E}" type="presOf" srcId="{CA605460-0B01-43DB-A6B2-35215FA94462}" destId="{17EECA9B-8E3A-4607-9345-C5CB025A9165}" srcOrd="0" destOrd="0" presId="urn:microsoft.com/office/officeart/2018/5/layout/CenteredIconLabelDescriptionList"/>
    <dgm:cxn modelId="{3A1225DA-48B5-40AD-AD66-2EF283408CC5}" srcId="{51567247-344D-4C13-9B0F-0210DC697450}" destId="{FEFF8AD2-58CD-4797-9B74-E7F22BB5B887}" srcOrd="1" destOrd="0" parTransId="{004524E0-EA89-4D05-A9AE-209C88FEC452}" sibTransId="{A5161DFE-5960-4991-A8CD-556A295ECCB7}"/>
    <dgm:cxn modelId="{AD99F3DB-6C52-46A8-BB15-FAD314F421EB}" type="presOf" srcId="{351BF8F5-5546-429D-B26A-6E10BEE543EC}" destId="{11540EAB-C23C-45E2-96B8-F61B8128DC3E}" srcOrd="0" destOrd="0" presId="urn:microsoft.com/office/officeart/2018/5/layout/CenteredIconLabelDescriptionList"/>
    <dgm:cxn modelId="{CF01AAE1-27AB-47C5-A799-B5179723A155}" srcId="{351BF8F5-5546-429D-B26A-6E10BEE543EC}" destId="{CA605460-0B01-43DB-A6B2-35215FA94462}" srcOrd="0" destOrd="0" parTransId="{F2A50B78-D95B-4428-9DD2-10A02FA65E42}" sibTransId="{2F256D3C-F988-4592-9F10-09FD520A8327}"/>
    <dgm:cxn modelId="{EDF910E9-D2E9-4D48-B57C-2EEB338C4D7C}" srcId="{C19B08FE-1B1B-4D3B-B4CC-E1576F628B0C}" destId="{51567247-344D-4C13-9B0F-0210DC697450}" srcOrd="0" destOrd="0" parTransId="{628F299E-D276-4A2F-8F80-F1C30B4804C2}" sibTransId="{DC20F44B-2C42-45D8-BB48-A7513B99CBE9}"/>
    <dgm:cxn modelId="{B891F5F1-E167-406B-A335-0251DBF3DCBA}" type="presParOf" srcId="{3A33A976-A4D2-483E-B2E8-B66C39FCB69C}" destId="{47D57BFB-B8BD-46CB-9068-8971780C3C6C}" srcOrd="0" destOrd="0" presId="urn:microsoft.com/office/officeart/2018/5/layout/CenteredIconLabelDescriptionList"/>
    <dgm:cxn modelId="{429C7498-2C92-40EF-8E64-D62FD5693713}" type="presParOf" srcId="{47D57BFB-B8BD-46CB-9068-8971780C3C6C}" destId="{63D3B7B8-22D1-45C3-BE00-C399236E63CE}" srcOrd="0" destOrd="0" presId="urn:microsoft.com/office/officeart/2018/5/layout/CenteredIconLabelDescriptionList"/>
    <dgm:cxn modelId="{1BB9062A-1A7B-48F8-8C02-03FE4DFFCE09}" type="presParOf" srcId="{47D57BFB-B8BD-46CB-9068-8971780C3C6C}" destId="{B1EFA6D7-805D-4970-B9E1-6049283144DF}" srcOrd="1" destOrd="0" presId="urn:microsoft.com/office/officeart/2018/5/layout/CenteredIconLabelDescriptionList"/>
    <dgm:cxn modelId="{698007C5-7A13-42AE-8DED-A1196E96319B}" type="presParOf" srcId="{47D57BFB-B8BD-46CB-9068-8971780C3C6C}" destId="{18CDA708-E160-42D5-A9A5-B6A0A67465B0}" srcOrd="2" destOrd="0" presId="urn:microsoft.com/office/officeart/2018/5/layout/CenteredIconLabelDescriptionList"/>
    <dgm:cxn modelId="{7A267779-7172-4D06-9436-780F865734A9}" type="presParOf" srcId="{47D57BFB-B8BD-46CB-9068-8971780C3C6C}" destId="{C2E0E2BF-F17F-4574-8A0C-0B1B97C0AC73}" srcOrd="3" destOrd="0" presId="urn:microsoft.com/office/officeart/2018/5/layout/CenteredIconLabelDescriptionList"/>
    <dgm:cxn modelId="{20032AD6-84A1-465D-86C8-02723FF40641}" type="presParOf" srcId="{47D57BFB-B8BD-46CB-9068-8971780C3C6C}" destId="{773E836A-3627-40F4-A4CA-39FB68D4B41E}" srcOrd="4" destOrd="0" presId="urn:microsoft.com/office/officeart/2018/5/layout/CenteredIconLabelDescriptionList"/>
    <dgm:cxn modelId="{B2C1E461-1CD6-48FC-AC60-79FC51D74AC9}" type="presParOf" srcId="{3A33A976-A4D2-483E-B2E8-B66C39FCB69C}" destId="{3A1F5E7C-257A-4635-90CE-4D782D2B1A2C}" srcOrd="1" destOrd="0" presId="urn:microsoft.com/office/officeart/2018/5/layout/CenteredIconLabelDescriptionList"/>
    <dgm:cxn modelId="{E8BA7147-D38C-4F97-9780-D95A2FBFE1D3}" type="presParOf" srcId="{3A33A976-A4D2-483E-B2E8-B66C39FCB69C}" destId="{142B80A9-2669-4583-8E60-0FC562949F38}" srcOrd="2" destOrd="0" presId="urn:microsoft.com/office/officeart/2018/5/layout/CenteredIconLabelDescriptionList"/>
    <dgm:cxn modelId="{ABBFB3FA-5CD5-478E-82AF-475139A7421C}" type="presParOf" srcId="{142B80A9-2669-4583-8E60-0FC562949F38}" destId="{40A4716D-47FA-415C-AC22-5FD58341DDCC}" srcOrd="0" destOrd="0" presId="urn:microsoft.com/office/officeart/2018/5/layout/CenteredIconLabelDescriptionList"/>
    <dgm:cxn modelId="{5DDA2C87-54E6-4FDB-95F6-ED02D220B87C}" type="presParOf" srcId="{142B80A9-2669-4583-8E60-0FC562949F38}" destId="{48BA97BA-3C14-4F7F-8EF1-C3317AFCDA81}" srcOrd="1" destOrd="0" presId="urn:microsoft.com/office/officeart/2018/5/layout/CenteredIconLabelDescriptionList"/>
    <dgm:cxn modelId="{8214EDA2-88FD-4E76-B98D-1078F74B6BB9}" type="presParOf" srcId="{142B80A9-2669-4583-8E60-0FC562949F38}" destId="{D6CFEBDC-E0A2-456D-97BA-49536E113003}" srcOrd="2" destOrd="0" presId="urn:microsoft.com/office/officeart/2018/5/layout/CenteredIconLabelDescriptionList"/>
    <dgm:cxn modelId="{F812716B-B0E4-485B-BC5C-C466756BF364}" type="presParOf" srcId="{142B80A9-2669-4583-8E60-0FC562949F38}" destId="{589CD587-7E35-4EC0-A06E-5FAA27E41D72}" srcOrd="3" destOrd="0" presId="urn:microsoft.com/office/officeart/2018/5/layout/CenteredIconLabelDescriptionList"/>
    <dgm:cxn modelId="{4CC5D54C-A470-410C-A4E5-B1F2E4979708}" type="presParOf" srcId="{142B80A9-2669-4583-8E60-0FC562949F38}" destId="{FA0F7188-1F52-42EE-BC5E-8ADD9251AE88}" srcOrd="4" destOrd="0" presId="urn:microsoft.com/office/officeart/2018/5/layout/CenteredIconLabelDescriptionList"/>
    <dgm:cxn modelId="{C6814FA0-F5CD-4068-BF37-B64E46A886A6}" type="presParOf" srcId="{3A33A976-A4D2-483E-B2E8-B66C39FCB69C}" destId="{E708C795-D2BE-4B25-B642-B6C2E465E7BF}" srcOrd="3" destOrd="0" presId="urn:microsoft.com/office/officeart/2018/5/layout/CenteredIconLabelDescriptionList"/>
    <dgm:cxn modelId="{4C3D6049-0D52-4A1D-80F2-3669BC4311DA}" type="presParOf" srcId="{3A33A976-A4D2-483E-B2E8-B66C39FCB69C}" destId="{4A368B64-70D7-4B6E-8ADB-7EF0ECFCF9D5}" srcOrd="4" destOrd="0" presId="urn:microsoft.com/office/officeart/2018/5/layout/CenteredIconLabelDescriptionList"/>
    <dgm:cxn modelId="{D561DE86-3B76-4191-B385-9D19E283F966}" type="presParOf" srcId="{4A368B64-70D7-4B6E-8ADB-7EF0ECFCF9D5}" destId="{29AFB3FC-BCBF-4BB0-8873-D9A29D20ED39}" srcOrd="0" destOrd="0" presId="urn:microsoft.com/office/officeart/2018/5/layout/CenteredIconLabelDescriptionList"/>
    <dgm:cxn modelId="{F29F4F54-56AF-42FC-B30E-DFE9E293260C}" type="presParOf" srcId="{4A368B64-70D7-4B6E-8ADB-7EF0ECFCF9D5}" destId="{E9B96F35-749F-48AB-BC7E-E2131AEAA146}" srcOrd="1" destOrd="0" presId="urn:microsoft.com/office/officeart/2018/5/layout/CenteredIconLabelDescriptionList"/>
    <dgm:cxn modelId="{2459A442-8665-4508-9B48-8E5FEC9F298B}" type="presParOf" srcId="{4A368B64-70D7-4B6E-8ADB-7EF0ECFCF9D5}" destId="{11540EAB-C23C-45E2-96B8-F61B8128DC3E}" srcOrd="2" destOrd="0" presId="urn:microsoft.com/office/officeart/2018/5/layout/CenteredIconLabelDescriptionList"/>
    <dgm:cxn modelId="{5AA5748A-08C0-40C2-BA24-896F2349DD3D}" type="presParOf" srcId="{4A368B64-70D7-4B6E-8ADB-7EF0ECFCF9D5}" destId="{5E16F313-5998-465B-9166-D98FAFB13D03}" srcOrd="3" destOrd="0" presId="urn:microsoft.com/office/officeart/2018/5/layout/CenteredIconLabelDescriptionList"/>
    <dgm:cxn modelId="{9E000D8E-47A6-4CEA-AA4D-459B8FB2FFE2}" type="presParOf" srcId="{4A368B64-70D7-4B6E-8ADB-7EF0ECFCF9D5}" destId="{17EECA9B-8E3A-4607-9345-C5CB025A9165}"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107FBA-210A-45B1-A16A-E1F98A7AE96E}">
      <dsp:nvSpPr>
        <dsp:cNvPr id="0" name=""/>
        <dsp:cNvSpPr/>
      </dsp:nvSpPr>
      <dsp:spPr>
        <a:xfrm>
          <a:off x="0" y="531"/>
          <a:ext cx="10515600"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3D07DFF-F101-4D17-B36E-4AB5AA303B93}">
      <dsp:nvSpPr>
        <dsp:cNvPr id="0" name=""/>
        <dsp:cNvSpPr/>
      </dsp:nvSpPr>
      <dsp:spPr>
        <a:xfrm>
          <a:off x="0" y="531"/>
          <a:ext cx="10515600" cy="6214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IN" sz="2800" kern="1200"/>
            <a:t>Jupyter Notebook</a:t>
          </a:r>
          <a:endParaRPr lang="en-US" sz="2800" kern="1200"/>
        </a:p>
      </dsp:txBody>
      <dsp:txXfrm>
        <a:off x="0" y="531"/>
        <a:ext cx="10515600" cy="621467"/>
      </dsp:txXfrm>
    </dsp:sp>
    <dsp:sp modelId="{1A5D22A8-B89E-4170-907F-C4ABC36781C5}">
      <dsp:nvSpPr>
        <dsp:cNvPr id="0" name=""/>
        <dsp:cNvSpPr/>
      </dsp:nvSpPr>
      <dsp:spPr>
        <a:xfrm>
          <a:off x="0" y="621999"/>
          <a:ext cx="10515600"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0C5B8BD-A647-4523-9264-C173C2233324}">
      <dsp:nvSpPr>
        <dsp:cNvPr id="0" name=""/>
        <dsp:cNvSpPr/>
      </dsp:nvSpPr>
      <dsp:spPr>
        <a:xfrm>
          <a:off x="0" y="621999"/>
          <a:ext cx="10515600" cy="6214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IN" sz="2800" kern="1200"/>
            <a:t>Python</a:t>
          </a:r>
          <a:endParaRPr lang="en-US" sz="2800" kern="1200"/>
        </a:p>
      </dsp:txBody>
      <dsp:txXfrm>
        <a:off x="0" y="621999"/>
        <a:ext cx="10515600" cy="621467"/>
      </dsp:txXfrm>
    </dsp:sp>
    <dsp:sp modelId="{2B030A9C-2CD0-4DB5-91E9-A7FC45DA7788}">
      <dsp:nvSpPr>
        <dsp:cNvPr id="0" name=""/>
        <dsp:cNvSpPr/>
      </dsp:nvSpPr>
      <dsp:spPr>
        <a:xfrm>
          <a:off x="0" y="1243467"/>
          <a:ext cx="10515600"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07B429C-B769-4438-A852-F4F160E08B26}">
      <dsp:nvSpPr>
        <dsp:cNvPr id="0" name=""/>
        <dsp:cNvSpPr/>
      </dsp:nvSpPr>
      <dsp:spPr>
        <a:xfrm>
          <a:off x="0" y="1243467"/>
          <a:ext cx="10515600" cy="6214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IN" sz="2800" kern="1200"/>
            <a:t>PyTorch</a:t>
          </a:r>
          <a:endParaRPr lang="en-US" sz="2800" kern="1200"/>
        </a:p>
      </dsp:txBody>
      <dsp:txXfrm>
        <a:off x="0" y="1243467"/>
        <a:ext cx="10515600" cy="621467"/>
      </dsp:txXfrm>
    </dsp:sp>
    <dsp:sp modelId="{1E0746AC-57E4-4C41-8213-FF45D88066A4}">
      <dsp:nvSpPr>
        <dsp:cNvPr id="0" name=""/>
        <dsp:cNvSpPr/>
      </dsp:nvSpPr>
      <dsp:spPr>
        <a:xfrm>
          <a:off x="0" y="1864935"/>
          <a:ext cx="10515600"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1C35721-09CA-4AAD-898B-6AC31A8118E5}">
      <dsp:nvSpPr>
        <dsp:cNvPr id="0" name=""/>
        <dsp:cNvSpPr/>
      </dsp:nvSpPr>
      <dsp:spPr>
        <a:xfrm>
          <a:off x="0" y="1864935"/>
          <a:ext cx="10515600" cy="6214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IN" sz="2800" kern="1200"/>
            <a:t>Keras</a:t>
          </a:r>
          <a:endParaRPr lang="en-US" sz="2800" kern="1200"/>
        </a:p>
      </dsp:txBody>
      <dsp:txXfrm>
        <a:off x="0" y="1864935"/>
        <a:ext cx="10515600" cy="621467"/>
      </dsp:txXfrm>
    </dsp:sp>
    <dsp:sp modelId="{73644E2E-BD6A-4466-AC7F-1910B1DA01EE}">
      <dsp:nvSpPr>
        <dsp:cNvPr id="0" name=""/>
        <dsp:cNvSpPr/>
      </dsp:nvSpPr>
      <dsp:spPr>
        <a:xfrm>
          <a:off x="0" y="2486402"/>
          <a:ext cx="10515600"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8E0B647-ADD7-42E8-B96F-27353AF9A274}">
      <dsp:nvSpPr>
        <dsp:cNvPr id="0" name=""/>
        <dsp:cNvSpPr/>
      </dsp:nvSpPr>
      <dsp:spPr>
        <a:xfrm>
          <a:off x="0" y="2486402"/>
          <a:ext cx="10515600" cy="6214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IN" sz="2800" kern="1200"/>
            <a:t>NumPy</a:t>
          </a:r>
          <a:endParaRPr lang="en-US" sz="2800" kern="1200"/>
        </a:p>
      </dsp:txBody>
      <dsp:txXfrm>
        <a:off x="0" y="2486402"/>
        <a:ext cx="10515600" cy="621467"/>
      </dsp:txXfrm>
    </dsp:sp>
    <dsp:sp modelId="{2394C1CF-7AB5-4ECC-AE3A-BBB77EFF40EA}">
      <dsp:nvSpPr>
        <dsp:cNvPr id="0" name=""/>
        <dsp:cNvSpPr/>
      </dsp:nvSpPr>
      <dsp:spPr>
        <a:xfrm>
          <a:off x="0" y="3107870"/>
          <a:ext cx="10515600"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E498428-259D-4FAB-9030-170FA84BC934}">
      <dsp:nvSpPr>
        <dsp:cNvPr id="0" name=""/>
        <dsp:cNvSpPr/>
      </dsp:nvSpPr>
      <dsp:spPr>
        <a:xfrm>
          <a:off x="0" y="3107870"/>
          <a:ext cx="10515600" cy="6214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IN" sz="2800" kern="1200"/>
            <a:t>OpenCV</a:t>
          </a:r>
          <a:endParaRPr lang="en-US" sz="2800" kern="1200"/>
        </a:p>
      </dsp:txBody>
      <dsp:txXfrm>
        <a:off x="0" y="3107870"/>
        <a:ext cx="10515600" cy="621467"/>
      </dsp:txXfrm>
    </dsp:sp>
    <dsp:sp modelId="{AE32A456-5B2F-4A76-8AE1-BE3CBC508279}">
      <dsp:nvSpPr>
        <dsp:cNvPr id="0" name=""/>
        <dsp:cNvSpPr/>
      </dsp:nvSpPr>
      <dsp:spPr>
        <a:xfrm>
          <a:off x="0" y="3729338"/>
          <a:ext cx="10515600"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E59D0CF-66AB-4257-86AD-C77326DC16F9}">
      <dsp:nvSpPr>
        <dsp:cNvPr id="0" name=""/>
        <dsp:cNvSpPr/>
      </dsp:nvSpPr>
      <dsp:spPr>
        <a:xfrm>
          <a:off x="0" y="3729338"/>
          <a:ext cx="10515600" cy="6214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IN" sz="2800" kern="1200"/>
            <a:t>Matplotlib </a:t>
          </a:r>
          <a:endParaRPr lang="en-US" sz="2800" kern="1200"/>
        </a:p>
      </dsp:txBody>
      <dsp:txXfrm>
        <a:off x="0" y="3729338"/>
        <a:ext cx="10515600" cy="621467"/>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7855C3-0480-42D3-8CA9-F29C2E1EAE8B}">
      <dsp:nvSpPr>
        <dsp:cNvPr id="0" name=""/>
        <dsp:cNvSpPr/>
      </dsp:nvSpPr>
      <dsp:spPr>
        <a:xfrm>
          <a:off x="6916" y="409114"/>
          <a:ext cx="1140268" cy="114026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48E146D-7496-447E-94FC-92E02A390AAC}">
      <dsp:nvSpPr>
        <dsp:cNvPr id="0" name=""/>
        <dsp:cNvSpPr/>
      </dsp:nvSpPr>
      <dsp:spPr>
        <a:xfrm>
          <a:off x="6916" y="1694489"/>
          <a:ext cx="3257909" cy="4886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None/>
            <a:defRPr b="1"/>
          </a:pPr>
          <a:r>
            <a:rPr lang="en-US" sz="1700" kern="1200"/>
            <a:t>Model Optimization:</a:t>
          </a:r>
        </a:p>
      </dsp:txBody>
      <dsp:txXfrm>
        <a:off x="6916" y="1694489"/>
        <a:ext cx="3257909" cy="488686"/>
      </dsp:txXfrm>
    </dsp:sp>
    <dsp:sp modelId="{A460D2BC-B363-49A9-A614-276731E53575}">
      <dsp:nvSpPr>
        <dsp:cNvPr id="0" name=""/>
        <dsp:cNvSpPr/>
      </dsp:nvSpPr>
      <dsp:spPr>
        <a:xfrm>
          <a:off x="6916" y="2250667"/>
          <a:ext cx="3257909" cy="15330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77850">
            <a:lnSpc>
              <a:spcPct val="90000"/>
            </a:lnSpc>
            <a:spcBef>
              <a:spcPct val="0"/>
            </a:spcBef>
            <a:spcAft>
              <a:spcPct val="35000"/>
            </a:spcAft>
            <a:buNone/>
          </a:pPr>
          <a:r>
            <a:rPr lang="en-US" sz="1300" kern="1200"/>
            <a:t>Investigate techniques to optimize the CNN model further, such as fine-tuning hyperparameters like learning rate, batch size, and optimizer settings.</a:t>
          </a:r>
        </a:p>
        <a:p>
          <a:pPr marL="0" lvl="0" indent="0" algn="l" defTabSz="577850">
            <a:lnSpc>
              <a:spcPct val="90000"/>
            </a:lnSpc>
            <a:spcBef>
              <a:spcPct val="0"/>
            </a:spcBef>
            <a:spcAft>
              <a:spcPct val="35000"/>
            </a:spcAft>
            <a:buNone/>
          </a:pPr>
          <a:r>
            <a:rPr lang="en-US" sz="1300" kern="1200"/>
            <a:t>Explore advanced optimization algorithms or learning rate scheduling strategies to improve convergence speed and final accuracy.</a:t>
          </a:r>
        </a:p>
      </dsp:txBody>
      <dsp:txXfrm>
        <a:off x="6916" y="2250667"/>
        <a:ext cx="3257909" cy="1533023"/>
      </dsp:txXfrm>
    </dsp:sp>
    <dsp:sp modelId="{11330046-90B3-4A3D-A065-00FE5CBCA5D4}">
      <dsp:nvSpPr>
        <dsp:cNvPr id="0" name=""/>
        <dsp:cNvSpPr/>
      </dsp:nvSpPr>
      <dsp:spPr>
        <a:xfrm>
          <a:off x="3834959" y="409114"/>
          <a:ext cx="1140268" cy="114026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DBEA76A-A121-486A-AE32-B4A11019C5B7}">
      <dsp:nvSpPr>
        <dsp:cNvPr id="0" name=""/>
        <dsp:cNvSpPr/>
      </dsp:nvSpPr>
      <dsp:spPr>
        <a:xfrm>
          <a:off x="3834959" y="1694489"/>
          <a:ext cx="3257909" cy="4886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None/>
            <a:defRPr b="1"/>
          </a:pPr>
          <a:r>
            <a:rPr lang="en-US" sz="1700" kern="1200"/>
            <a:t>Architecture Enhancement:</a:t>
          </a:r>
        </a:p>
      </dsp:txBody>
      <dsp:txXfrm>
        <a:off x="3834959" y="1694489"/>
        <a:ext cx="3257909" cy="488686"/>
      </dsp:txXfrm>
    </dsp:sp>
    <dsp:sp modelId="{6266CE26-5F20-4DE2-BACD-FDE0455633E4}">
      <dsp:nvSpPr>
        <dsp:cNvPr id="0" name=""/>
        <dsp:cNvSpPr/>
      </dsp:nvSpPr>
      <dsp:spPr>
        <a:xfrm>
          <a:off x="3834959" y="2250667"/>
          <a:ext cx="3257909" cy="15330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77850">
            <a:lnSpc>
              <a:spcPct val="90000"/>
            </a:lnSpc>
            <a:spcBef>
              <a:spcPct val="0"/>
            </a:spcBef>
            <a:spcAft>
              <a:spcPct val="35000"/>
            </a:spcAft>
            <a:buNone/>
          </a:pPr>
          <a:r>
            <a:rPr lang="en-US" sz="1300" kern="1200"/>
            <a:t>Experiment with more complex CNN architectures, including deeper networks or architectures with additional convolutional layers.</a:t>
          </a:r>
        </a:p>
        <a:p>
          <a:pPr marL="0" lvl="0" indent="0" algn="l" defTabSz="577850">
            <a:lnSpc>
              <a:spcPct val="90000"/>
            </a:lnSpc>
            <a:spcBef>
              <a:spcPct val="0"/>
            </a:spcBef>
            <a:spcAft>
              <a:spcPct val="35000"/>
            </a:spcAft>
            <a:buNone/>
          </a:pPr>
          <a:r>
            <a:rPr lang="en-US" sz="1300" kern="1200"/>
            <a:t>Consider incorporating advanced architectural elements like residual connections or attention mechanisms to enhance feature learning and model expressiveness.</a:t>
          </a:r>
        </a:p>
      </dsp:txBody>
      <dsp:txXfrm>
        <a:off x="3834959" y="2250667"/>
        <a:ext cx="3257909" cy="1533023"/>
      </dsp:txXfrm>
    </dsp:sp>
    <dsp:sp modelId="{F1EBF73D-2478-401C-865E-36F2AFFD3221}">
      <dsp:nvSpPr>
        <dsp:cNvPr id="0" name=""/>
        <dsp:cNvSpPr/>
      </dsp:nvSpPr>
      <dsp:spPr>
        <a:xfrm>
          <a:off x="7663003" y="409114"/>
          <a:ext cx="1140268" cy="114026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CC223F7-D680-4184-99D5-5780C63F1198}">
      <dsp:nvSpPr>
        <dsp:cNvPr id="0" name=""/>
        <dsp:cNvSpPr/>
      </dsp:nvSpPr>
      <dsp:spPr>
        <a:xfrm>
          <a:off x="7663003" y="1694489"/>
          <a:ext cx="3257909" cy="4886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None/>
            <a:defRPr b="1"/>
          </a:pPr>
          <a:r>
            <a:rPr lang="en-US" sz="1700" kern="1200"/>
            <a:t>Data Augmentation and Regularization:</a:t>
          </a:r>
        </a:p>
      </dsp:txBody>
      <dsp:txXfrm>
        <a:off x="7663003" y="1694489"/>
        <a:ext cx="3257909" cy="488686"/>
      </dsp:txXfrm>
    </dsp:sp>
    <dsp:sp modelId="{B03E32F4-DF48-4D76-A45B-DE53974B59CD}">
      <dsp:nvSpPr>
        <dsp:cNvPr id="0" name=""/>
        <dsp:cNvSpPr/>
      </dsp:nvSpPr>
      <dsp:spPr>
        <a:xfrm>
          <a:off x="7663003" y="2250667"/>
          <a:ext cx="3257909" cy="15330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77850">
            <a:lnSpc>
              <a:spcPct val="90000"/>
            </a:lnSpc>
            <a:spcBef>
              <a:spcPct val="0"/>
            </a:spcBef>
            <a:spcAft>
              <a:spcPct val="35000"/>
            </a:spcAft>
            <a:buNone/>
          </a:pPr>
          <a:r>
            <a:rPr lang="en-US" sz="1300" kern="1200"/>
            <a:t>Explore additional data augmentation techniques to increase the diversity and size of the training dataset, such as rotation, translation, and scaling.</a:t>
          </a:r>
        </a:p>
        <a:p>
          <a:pPr marL="0" lvl="0" indent="0" algn="l" defTabSz="577850">
            <a:lnSpc>
              <a:spcPct val="90000"/>
            </a:lnSpc>
            <a:spcBef>
              <a:spcPct val="0"/>
            </a:spcBef>
            <a:spcAft>
              <a:spcPct val="35000"/>
            </a:spcAft>
            <a:buNone/>
          </a:pPr>
          <a:r>
            <a:rPr lang="en-US" sz="1300" kern="1200"/>
            <a:t>Implement stronger regularization techniques, such as dropout, batch normalization, or weight decay, to mitigate overfitting and improve generalization performance.</a:t>
          </a:r>
        </a:p>
      </dsp:txBody>
      <dsp:txXfrm>
        <a:off x="7663003" y="2250667"/>
        <a:ext cx="3257909" cy="153302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61CE0B-7F94-45A7-9EB1-F61BFD444389}">
      <dsp:nvSpPr>
        <dsp:cNvPr id="0" name=""/>
        <dsp:cNvSpPr/>
      </dsp:nvSpPr>
      <dsp:spPr>
        <a:xfrm>
          <a:off x="0" y="0"/>
          <a:ext cx="10506456"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0745812-A5EF-4B94-9E60-F141A607A8AA}">
      <dsp:nvSpPr>
        <dsp:cNvPr id="0" name=""/>
        <dsp:cNvSpPr/>
      </dsp:nvSpPr>
      <dsp:spPr>
        <a:xfrm>
          <a:off x="0" y="0"/>
          <a:ext cx="10506456" cy="19384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100000"/>
            </a:lnSpc>
            <a:spcBef>
              <a:spcPct val="0"/>
            </a:spcBef>
            <a:spcAft>
              <a:spcPct val="35000"/>
            </a:spcAft>
            <a:buNone/>
          </a:pPr>
          <a:r>
            <a:rPr lang="en-US" sz="2700" b="1" kern="1200" dirty="0" err="1"/>
            <a:t>Jupyter</a:t>
          </a:r>
          <a:r>
            <a:rPr lang="en-US" sz="2700" b="1" kern="1200" dirty="0"/>
            <a:t> Notebook</a:t>
          </a:r>
          <a:r>
            <a:rPr lang="en-US" sz="2700" kern="1200" dirty="0"/>
            <a:t>: </a:t>
          </a:r>
          <a:r>
            <a:rPr lang="en-US" sz="2700" kern="1200" dirty="0" err="1"/>
            <a:t>Jupyter</a:t>
          </a:r>
          <a:r>
            <a:rPr lang="en-US" sz="2700" kern="1200" dirty="0"/>
            <a:t> Notebook is an open-source web application that allows you to create and share documents containing live code, equations, visualizations, and narrative text. It is widely used for interactive data analysis, prototyping, and sharing research findings.</a:t>
          </a:r>
        </a:p>
      </dsp:txBody>
      <dsp:txXfrm>
        <a:off x="0" y="0"/>
        <a:ext cx="10506456" cy="1938474"/>
      </dsp:txXfrm>
    </dsp:sp>
    <dsp:sp modelId="{44E91613-2390-4D83-946E-E1204F6615E8}">
      <dsp:nvSpPr>
        <dsp:cNvPr id="0" name=""/>
        <dsp:cNvSpPr/>
      </dsp:nvSpPr>
      <dsp:spPr>
        <a:xfrm>
          <a:off x="0" y="1938474"/>
          <a:ext cx="10506456"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A2BE566-448F-4061-A6B5-599573CD381C}">
      <dsp:nvSpPr>
        <dsp:cNvPr id="0" name=""/>
        <dsp:cNvSpPr/>
      </dsp:nvSpPr>
      <dsp:spPr>
        <a:xfrm>
          <a:off x="0" y="1938474"/>
          <a:ext cx="10506456" cy="19384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100000"/>
            </a:lnSpc>
            <a:spcBef>
              <a:spcPct val="0"/>
            </a:spcBef>
            <a:spcAft>
              <a:spcPct val="35000"/>
            </a:spcAft>
            <a:buNone/>
          </a:pPr>
          <a:r>
            <a:rPr lang="en-US" sz="2700" b="1" kern="1200" dirty="0"/>
            <a:t>Python</a:t>
          </a:r>
          <a:r>
            <a:rPr lang="en-US" sz="2700" kern="1200" dirty="0"/>
            <a:t>: Python is a high-level, interpreted programming language known for its simplicity and readability. It offers extensive libraries and frameworks for various tasks, including data analysis, machine learning, and web development.</a:t>
          </a:r>
        </a:p>
      </dsp:txBody>
      <dsp:txXfrm>
        <a:off x="0" y="1938474"/>
        <a:ext cx="10506456" cy="193847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6CBEAA-4BFD-45AC-9F32-AB693E70F689}">
      <dsp:nvSpPr>
        <dsp:cNvPr id="0" name=""/>
        <dsp:cNvSpPr/>
      </dsp:nvSpPr>
      <dsp:spPr>
        <a:xfrm>
          <a:off x="0" y="0"/>
          <a:ext cx="10515600"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DE46038-E609-41DA-A435-DC5C2D24D8E2}">
      <dsp:nvSpPr>
        <dsp:cNvPr id="0" name=""/>
        <dsp:cNvSpPr/>
      </dsp:nvSpPr>
      <dsp:spPr>
        <a:xfrm>
          <a:off x="0" y="0"/>
          <a:ext cx="10515600" cy="21787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b="1" kern="1200" dirty="0" err="1"/>
            <a:t>PyTorch</a:t>
          </a:r>
          <a:r>
            <a:rPr lang="en-US" sz="2800" kern="1200" dirty="0"/>
            <a:t>: </a:t>
          </a:r>
          <a:r>
            <a:rPr lang="en-US" sz="2800" kern="1200" dirty="0" err="1"/>
            <a:t>PyTorch</a:t>
          </a:r>
          <a:r>
            <a:rPr lang="en-US" sz="2800" kern="1200" dirty="0"/>
            <a:t> is an open-source deep learning framework developed by Facebook's AI Research lab. It provides a flexible and dynamic computational graph, making it suitable for research prototyping and production deployment.</a:t>
          </a:r>
        </a:p>
      </dsp:txBody>
      <dsp:txXfrm>
        <a:off x="0" y="0"/>
        <a:ext cx="10515600" cy="2178762"/>
      </dsp:txXfrm>
    </dsp:sp>
    <dsp:sp modelId="{234B0F1C-09BB-44C7-9888-E63CF9F98B8E}">
      <dsp:nvSpPr>
        <dsp:cNvPr id="0" name=""/>
        <dsp:cNvSpPr/>
      </dsp:nvSpPr>
      <dsp:spPr>
        <a:xfrm>
          <a:off x="0" y="2178762"/>
          <a:ext cx="10515600"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A2BCBAC-6C79-4651-B742-48A001471E8D}">
      <dsp:nvSpPr>
        <dsp:cNvPr id="0" name=""/>
        <dsp:cNvSpPr/>
      </dsp:nvSpPr>
      <dsp:spPr>
        <a:xfrm>
          <a:off x="0" y="2178762"/>
          <a:ext cx="10515600" cy="21787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b="1" kern="1200" dirty="0" err="1"/>
            <a:t>Keras</a:t>
          </a:r>
          <a:r>
            <a:rPr lang="en-US" sz="2800" kern="1200" dirty="0"/>
            <a:t>: </a:t>
          </a:r>
          <a:r>
            <a:rPr lang="en-US" sz="2800" kern="1200" dirty="0" err="1"/>
            <a:t>Keras</a:t>
          </a:r>
          <a:r>
            <a:rPr lang="en-US" sz="2800" kern="1200" dirty="0"/>
            <a:t> is a high-level neural networks API written in Python, which can run on top of TensorFlow, Theano, or Microsoft Cognitive Toolkit (CNTK). It provides a user-friendly interface for building and training deep learning </a:t>
          </a:r>
          <a:r>
            <a:rPr lang="en-US" sz="2800" kern="1200" dirty="0" err="1"/>
            <a:t>models.It</a:t>
          </a:r>
          <a:r>
            <a:rPr lang="en-US" sz="2800" kern="1200" dirty="0"/>
            <a:t> also helps for the usage of pretrained datasets.</a:t>
          </a:r>
        </a:p>
      </dsp:txBody>
      <dsp:txXfrm>
        <a:off x="0" y="2178762"/>
        <a:ext cx="10515600" cy="217876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56D7FC-22E3-4CD8-811B-F3EDCEACEC48}">
      <dsp:nvSpPr>
        <dsp:cNvPr id="0" name=""/>
        <dsp:cNvSpPr/>
      </dsp:nvSpPr>
      <dsp:spPr>
        <a:xfrm>
          <a:off x="0" y="0"/>
          <a:ext cx="10515600"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F0DF222-C197-4F85-899D-AD40D2DF8B7B}">
      <dsp:nvSpPr>
        <dsp:cNvPr id="0" name=""/>
        <dsp:cNvSpPr/>
      </dsp:nvSpPr>
      <dsp:spPr>
        <a:xfrm>
          <a:off x="0" y="0"/>
          <a:ext cx="10515600" cy="21787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b="1" kern="1200"/>
            <a:t>NumPy</a:t>
          </a:r>
          <a:r>
            <a:rPr lang="en-US" sz="2900" kern="1200"/>
            <a:t>: NumPy is a fundamental library for numerical computing in Python. It provides support for large, multi-dimensional arrays and matrices, along with a collection of mathematical functions to operate on these arrays efficiently.</a:t>
          </a:r>
        </a:p>
      </dsp:txBody>
      <dsp:txXfrm>
        <a:off x="0" y="0"/>
        <a:ext cx="10515600" cy="2178762"/>
      </dsp:txXfrm>
    </dsp:sp>
    <dsp:sp modelId="{87A243E9-CEB3-479B-87B7-C1BA9CBFBED7}">
      <dsp:nvSpPr>
        <dsp:cNvPr id="0" name=""/>
        <dsp:cNvSpPr/>
      </dsp:nvSpPr>
      <dsp:spPr>
        <a:xfrm>
          <a:off x="0" y="2178762"/>
          <a:ext cx="10515600"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F23DDE4-5A02-4B41-A142-D79DDC7A57E2}">
      <dsp:nvSpPr>
        <dsp:cNvPr id="0" name=""/>
        <dsp:cNvSpPr/>
      </dsp:nvSpPr>
      <dsp:spPr>
        <a:xfrm>
          <a:off x="0" y="2178762"/>
          <a:ext cx="10515600" cy="21787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b="1" kern="1200"/>
            <a:t>Matplotlib</a:t>
          </a:r>
          <a:r>
            <a:rPr lang="en-US" sz="2900" kern="1200"/>
            <a:t>: Matplotlib is a plotting library for Python that provides a MATLAB-like interface for creating static, interactive, and animated visualizations. It is widely used for data visualization and analysis in various fields, including scientific computing and machine learning.</a:t>
          </a:r>
        </a:p>
      </dsp:txBody>
      <dsp:txXfrm>
        <a:off x="0" y="2178762"/>
        <a:ext cx="10515600" cy="217876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E00BBC-5EE9-4457-BB0D-4189D6049695}">
      <dsp:nvSpPr>
        <dsp:cNvPr id="0" name=""/>
        <dsp:cNvSpPr/>
      </dsp:nvSpPr>
      <dsp:spPr>
        <a:xfrm>
          <a:off x="0" y="384"/>
          <a:ext cx="10921179" cy="89938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AF43890-43B8-43DC-BF40-5607316596A4}">
      <dsp:nvSpPr>
        <dsp:cNvPr id="0" name=""/>
        <dsp:cNvSpPr/>
      </dsp:nvSpPr>
      <dsp:spPr>
        <a:xfrm>
          <a:off x="272064" y="202746"/>
          <a:ext cx="494663" cy="49466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F04695C-CABB-485B-843E-FF12B0B9FF68}">
      <dsp:nvSpPr>
        <dsp:cNvPr id="0" name=""/>
        <dsp:cNvSpPr/>
      </dsp:nvSpPr>
      <dsp:spPr>
        <a:xfrm>
          <a:off x="1038793" y="384"/>
          <a:ext cx="9882385" cy="8993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185" tIns="95185" rIns="95185" bIns="95185" numCol="1" spcCol="1270" anchor="ctr" anchorCtr="0">
          <a:noAutofit/>
        </a:bodyPr>
        <a:lstStyle/>
        <a:p>
          <a:pPr marL="0" lvl="0" indent="0" algn="l" defTabSz="844550">
            <a:lnSpc>
              <a:spcPct val="100000"/>
            </a:lnSpc>
            <a:spcBef>
              <a:spcPct val="0"/>
            </a:spcBef>
            <a:spcAft>
              <a:spcPct val="35000"/>
            </a:spcAft>
            <a:buNone/>
          </a:pPr>
          <a:r>
            <a:rPr lang="en-US" sz="1900" kern="1200"/>
            <a:t>A CNN is a deep learning architecture designed for processing structured grid-like data, such as images.</a:t>
          </a:r>
        </a:p>
      </dsp:txBody>
      <dsp:txXfrm>
        <a:off x="1038793" y="384"/>
        <a:ext cx="9882385" cy="899388"/>
      </dsp:txXfrm>
    </dsp:sp>
    <dsp:sp modelId="{713E4802-B392-4EB2-9929-7AA56BB2607C}">
      <dsp:nvSpPr>
        <dsp:cNvPr id="0" name=""/>
        <dsp:cNvSpPr/>
      </dsp:nvSpPr>
      <dsp:spPr>
        <a:xfrm>
          <a:off x="0" y="1124619"/>
          <a:ext cx="10921179" cy="89938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979E039-35E6-44DE-8CEF-3D981C4DFF2B}">
      <dsp:nvSpPr>
        <dsp:cNvPr id="0" name=""/>
        <dsp:cNvSpPr/>
      </dsp:nvSpPr>
      <dsp:spPr>
        <a:xfrm>
          <a:off x="272064" y="1326982"/>
          <a:ext cx="494663" cy="49466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94B62FA-8F4C-40ED-9EB6-12BD7FFF934A}">
      <dsp:nvSpPr>
        <dsp:cNvPr id="0" name=""/>
        <dsp:cNvSpPr/>
      </dsp:nvSpPr>
      <dsp:spPr>
        <a:xfrm>
          <a:off x="1038793" y="1124619"/>
          <a:ext cx="9882385" cy="8993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185" tIns="95185" rIns="95185" bIns="95185" numCol="1" spcCol="1270" anchor="ctr" anchorCtr="0">
          <a:noAutofit/>
        </a:bodyPr>
        <a:lstStyle/>
        <a:p>
          <a:pPr marL="0" lvl="0" indent="0" algn="l" defTabSz="844550">
            <a:lnSpc>
              <a:spcPct val="100000"/>
            </a:lnSpc>
            <a:spcBef>
              <a:spcPct val="0"/>
            </a:spcBef>
            <a:spcAft>
              <a:spcPct val="35000"/>
            </a:spcAft>
            <a:buNone/>
          </a:pPr>
          <a:r>
            <a:rPr lang="en-US" sz="1900" kern="1200"/>
            <a:t>It consists of multiple layers, including convolutional layers, pooling layers, and fully connected layers.</a:t>
          </a:r>
        </a:p>
      </dsp:txBody>
      <dsp:txXfrm>
        <a:off x="1038793" y="1124619"/>
        <a:ext cx="9882385" cy="899388"/>
      </dsp:txXfrm>
    </dsp:sp>
    <dsp:sp modelId="{1913D19A-70B2-484B-A823-3E42BD65F6E7}">
      <dsp:nvSpPr>
        <dsp:cNvPr id="0" name=""/>
        <dsp:cNvSpPr/>
      </dsp:nvSpPr>
      <dsp:spPr>
        <a:xfrm>
          <a:off x="0" y="2248855"/>
          <a:ext cx="10921179" cy="89938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4F24B3D-3507-4D5A-B120-C8F6B5D27EF9}">
      <dsp:nvSpPr>
        <dsp:cNvPr id="0" name=""/>
        <dsp:cNvSpPr/>
      </dsp:nvSpPr>
      <dsp:spPr>
        <a:xfrm>
          <a:off x="272064" y="2451217"/>
          <a:ext cx="494663" cy="49466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CA77C47-CFE2-4A29-AFAD-0D6001807AB8}">
      <dsp:nvSpPr>
        <dsp:cNvPr id="0" name=""/>
        <dsp:cNvSpPr/>
      </dsp:nvSpPr>
      <dsp:spPr>
        <a:xfrm>
          <a:off x="1038793" y="2248855"/>
          <a:ext cx="9882385" cy="8993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185" tIns="95185" rIns="95185" bIns="95185" numCol="1" spcCol="1270" anchor="ctr" anchorCtr="0">
          <a:noAutofit/>
        </a:bodyPr>
        <a:lstStyle/>
        <a:p>
          <a:pPr marL="0" lvl="0" indent="0" algn="l" defTabSz="844550">
            <a:lnSpc>
              <a:spcPct val="100000"/>
            </a:lnSpc>
            <a:spcBef>
              <a:spcPct val="0"/>
            </a:spcBef>
            <a:spcAft>
              <a:spcPct val="35000"/>
            </a:spcAft>
            <a:buNone/>
          </a:pPr>
          <a:r>
            <a:rPr lang="en-US" sz="1900" kern="1200"/>
            <a:t>CNNs are effective for tasks like image classification, object detection, and image segmentation due to their ability to automatically learn hierarchical representations from input data.</a:t>
          </a:r>
        </a:p>
      </dsp:txBody>
      <dsp:txXfrm>
        <a:off x="1038793" y="2248855"/>
        <a:ext cx="9882385" cy="89938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D1E496-443C-4581-BB47-C16C08E95980}">
      <dsp:nvSpPr>
        <dsp:cNvPr id="0" name=""/>
        <dsp:cNvSpPr/>
      </dsp:nvSpPr>
      <dsp:spPr>
        <a:xfrm>
          <a:off x="9550" y="227590"/>
          <a:ext cx="843768" cy="75216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A127D0A-A77D-44ED-8356-39E8499E24A9}">
      <dsp:nvSpPr>
        <dsp:cNvPr id="0" name=""/>
        <dsp:cNvSpPr/>
      </dsp:nvSpPr>
      <dsp:spPr>
        <a:xfrm>
          <a:off x="9550" y="1140475"/>
          <a:ext cx="2410768" cy="3223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977900">
            <a:lnSpc>
              <a:spcPct val="90000"/>
            </a:lnSpc>
            <a:spcBef>
              <a:spcPct val="0"/>
            </a:spcBef>
            <a:spcAft>
              <a:spcPct val="35000"/>
            </a:spcAft>
            <a:buNone/>
            <a:defRPr b="1"/>
          </a:pPr>
          <a:r>
            <a:rPr lang="en-US" sz="2200" kern="1200"/>
            <a:t>Input Layer:</a:t>
          </a:r>
        </a:p>
      </dsp:txBody>
      <dsp:txXfrm>
        <a:off x="9550" y="1140475"/>
        <a:ext cx="2410768" cy="322357"/>
      </dsp:txXfrm>
    </dsp:sp>
    <dsp:sp modelId="{A33411D8-DC47-4658-A5A8-83F01CF614A7}">
      <dsp:nvSpPr>
        <dsp:cNvPr id="0" name=""/>
        <dsp:cNvSpPr/>
      </dsp:nvSpPr>
      <dsp:spPr>
        <a:xfrm>
          <a:off x="9550" y="1537585"/>
          <a:ext cx="2410768" cy="24276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None/>
          </a:pPr>
          <a:r>
            <a:rPr lang="en-US" sz="1700" kern="1200"/>
            <a:t>Receive the input data, typically in the form of images, with each image represented as a matrix of pixel values.</a:t>
          </a:r>
        </a:p>
      </dsp:txBody>
      <dsp:txXfrm>
        <a:off x="9550" y="1537585"/>
        <a:ext cx="2410768" cy="2427629"/>
      </dsp:txXfrm>
    </dsp:sp>
    <dsp:sp modelId="{95B54D83-BF14-402E-B583-DCEFC9248638}">
      <dsp:nvSpPr>
        <dsp:cNvPr id="0" name=""/>
        <dsp:cNvSpPr/>
      </dsp:nvSpPr>
      <dsp:spPr>
        <a:xfrm>
          <a:off x="2842203" y="227590"/>
          <a:ext cx="843768" cy="75216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89011C3-C48B-4340-98B0-4B3DC6BE80B8}">
      <dsp:nvSpPr>
        <dsp:cNvPr id="0" name=""/>
        <dsp:cNvSpPr/>
      </dsp:nvSpPr>
      <dsp:spPr>
        <a:xfrm>
          <a:off x="2842203" y="1140475"/>
          <a:ext cx="2410768" cy="3223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977900">
            <a:lnSpc>
              <a:spcPct val="90000"/>
            </a:lnSpc>
            <a:spcBef>
              <a:spcPct val="0"/>
            </a:spcBef>
            <a:spcAft>
              <a:spcPct val="35000"/>
            </a:spcAft>
            <a:buNone/>
            <a:defRPr b="1"/>
          </a:pPr>
          <a:r>
            <a:rPr lang="en-US" sz="2200" kern="1200"/>
            <a:t>Convolutional Layer:</a:t>
          </a:r>
        </a:p>
      </dsp:txBody>
      <dsp:txXfrm>
        <a:off x="2842203" y="1140475"/>
        <a:ext cx="2410768" cy="322357"/>
      </dsp:txXfrm>
    </dsp:sp>
    <dsp:sp modelId="{3CBE8082-3273-43BF-B88C-AEFF77924A96}">
      <dsp:nvSpPr>
        <dsp:cNvPr id="0" name=""/>
        <dsp:cNvSpPr/>
      </dsp:nvSpPr>
      <dsp:spPr>
        <a:xfrm>
          <a:off x="2842203" y="1537585"/>
          <a:ext cx="2410768" cy="24276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None/>
          </a:pPr>
          <a:r>
            <a:rPr lang="en-US" sz="1700" kern="1200"/>
            <a:t>Apply convolution operation by sliding a filter (kernel) across the input image to extract local patterns or features.</a:t>
          </a:r>
        </a:p>
        <a:p>
          <a:pPr marL="0" lvl="0" indent="0" algn="l" defTabSz="755650">
            <a:lnSpc>
              <a:spcPct val="90000"/>
            </a:lnSpc>
            <a:spcBef>
              <a:spcPct val="0"/>
            </a:spcBef>
            <a:spcAft>
              <a:spcPct val="35000"/>
            </a:spcAft>
            <a:buNone/>
          </a:pPr>
          <a:r>
            <a:rPr lang="en-US" sz="1700" kern="1200"/>
            <a:t>Convolutional layers learn to detect low-level features such as edges, textures, and colors.</a:t>
          </a:r>
        </a:p>
      </dsp:txBody>
      <dsp:txXfrm>
        <a:off x="2842203" y="1537585"/>
        <a:ext cx="2410768" cy="2427629"/>
      </dsp:txXfrm>
    </dsp:sp>
    <dsp:sp modelId="{496858B7-6ECA-4C41-9DED-FB8611254CA7}">
      <dsp:nvSpPr>
        <dsp:cNvPr id="0" name=""/>
        <dsp:cNvSpPr/>
      </dsp:nvSpPr>
      <dsp:spPr>
        <a:xfrm>
          <a:off x="5674856" y="227590"/>
          <a:ext cx="843768" cy="75216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FE43310-BB49-4FCB-A72C-B384FD410F7A}">
      <dsp:nvSpPr>
        <dsp:cNvPr id="0" name=""/>
        <dsp:cNvSpPr/>
      </dsp:nvSpPr>
      <dsp:spPr>
        <a:xfrm>
          <a:off x="5674856" y="1140475"/>
          <a:ext cx="2410768" cy="3223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977900">
            <a:lnSpc>
              <a:spcPct val="90000"/>
            </a:lnSpc>
            <a:spcBef>
              <a:spcPct val="0"/>
            </a:spcBef>
            <a:spcAft>
              <a:spcPct val="35000"/>
            </a:spcAft>
            <a:buNone/>
            <a:defRPr b="1"/>
          </a:pPr>
          <a:r>
            <a:rPr lang="en-US" sz="2200" kern="1200"/>
            <a:t>Activation Function:</a:t>
          </a:r>
        </a:p>
      </dsp:txBody>
      <dsp:txXfrm>
        <a:off x="5674856" y="1140475"/>
        <a:ext cx="2410768" cy="322357"/>
      </dsp:txXfrm>
    </dsp:sp>
    <dsp:sp modelId="{CD1F09E0-01CA-4EAC-AFA7-A75FB9A7A797}">
      <dsp:nvSpPr>
        <dsp:cNvPr id="0" name=""/>
        <dsp:cNvSpPr/>
      </dsp:nvSpPr>
      <dsp:spPr>
        <a:xfrm>
          <a:off x="5674856" y="1537585"/>
          <a:ext cx="2410768" cy="24276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None/>
          </a:pPr>
          <a:r>
            <a:rPr lang="en-US" sz="1700" kern="1200"/>
            <a:t>Apply a non-linear activation function (e.g., ReLU) element-wise to introduce non-linearity and enable the network to learn complex relationships in the data.</a:t>
          </a:r>
        </a:p>
      </dsp:txBody>
      <dsp:txXfrm>
        <a:off x="5674856" y="1537585"/>
        <a:ext cx="2410768" cy="2427629"/>
      </dsp:txXfrm>
    </dsp:sp>
    <dsp:sp modelId="{448F22F3-D729-4D24-9A1A-588F0EB81941}">
      <dsp:nvSpPr>
        <dsp:cNvPr id="0" name=""/>
        <dsp:cNvSpPr/>
      </dsp:nvSpPr>
      <dsp:spPr>
        <a:xfrm>
          <a:off x="8507509" y="227590"/>
          <a:ext cx="843768" cy="75216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6E582EC-6682-4C19-BC5B-8BE6B700A075}">
      <dsp:nvSpPr>
        <dsp:cNvPr id="0" name=""/>
        <dsp:cNvSpPr/>
      </dsp:nvSpPr>
      <dsp:spPr>
        <a:xfrm>
          <a:off x="8507509" y="1140475"/>
          <a:ext cx="2410768" cy="3223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977900">
            <a:lnSpc>
              <a:spcPct val="90000"/>
            </a:lnSpc>
            <a:spcBef>
              <a:spcPct val="0"/>
            </a:spcBef>
            <a:spcAft>
              <a:spcPct val="35000"/>
            </a:spcAft>
            <a:buNone/>
            <a:defRPr b="1"/>
          </a:pPr>
          <a:r>
            <a:rPr lang="en-US" sz="2200" kern="1200"/>
            <a:t>Pooling Layer:</a:t>
          </a:r>
        </a:p>
      </dsp:txBody>
      <dsp:txXfrm>
        <a:off x="8507509" y="1140475"/>
        <a:ext cx="2410768" cy="322357"/>
      </dsp:txXfrm>
    </dsp:sp>
    <dsp:sp modelId="{759749DA-4378-4BBA-BC8B-B6D77E220D19}">
      <dsp:nvSpPr>
        <dsp:cNvPr id="0" name=""/>
        <dsp:cNvSpPr/>
      </dsp:nvSpPr>
      <dsp:spPr>
        <a:xfrm>
          <a:off x="8507509" y="1537585"/>
          <a:ext cx="2410768" cy="24276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None/>
          </a:pPr>
          <a:r>
            <a:rPr lang="en-US" sz="1700" kern="1200"/>
            <a:t>Downsample the feature maps produced by convolutional layers to reduce spatial dimensions and computational complexity.</a:t>
          </a:r>
        </a:p>
        <a:p>
          <a:pPr marL="0" lvl="0" indent="0" algn="l" defTabSz="755650">
            <a:lnSpc>
              <a:spcPct val="90000"/>
            </a:lnSpc>
            <a:spcBef>
              <a:spcPct val="0"/>
            </a:spcBef>
            <a:spcAft>
              <a:spcPct val="35000"/>
            </a:spcAft>
            <a:buNone/>
          </a:pPr>
          <a:r>
            <a:rPr lang="en-US" sz="1700" kern="1200"/>
            <a:t>Common pooling operations include max pooling and average pooling, which retain the most prominent features while reducing the size of feature maps.</a:t>
          </a:r>
        </a:p>
      </dsp:txBody>
      <dsp:txXfrm>
        <a:off x="8507509" y="1537585"/>
        <a:ext cx="2410768" cy="2427629"/>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EED8EC-EEE5-4C70-AA50-D52FF64EB4F2}">
      <dsp:nvSpPr>
        <dsp:cNvPr id="0" name=""/>
        <dsp:cNvSpPr/>
      </dsp:nvSpPr>
      <dsp:spPr>
        <a:xfrm>
          <a:off x="0" y="739155"/>
          <a:ext cx="6900512" cy="793800"/>
        </a:xfrm>
        <a:prstGeom prst="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5556" tIns="291592" rIns="535556" bIns="99568" numCol="1" spcCol="1270" anchor="t" anchorCtr="0">
          <a:noAutofit/>
        </a:bodyPr>
        <a:lstStyle/>
        <a:p>
          <a:pPr marL="114300" lvl="1" indent="-114300" algn="l" defTabSz="622300">
            <a:lnSpc>
              <a:spcPct val="90000"/>
            </a:lnSpc>
            <a:spcBef>
              <a:spcPct val="0"/>
            </a:spcBef>
            <a:spcAft>
              <a:spcPct val="15000"/>
            </a:spcAft>
            <a:buChar char="•"/>
          </a:pPr>
          <a:r>
            <a:rPr lang="en-IN" sz="1400" kern="1200"/>
            <a:t>Load MNIST dataset, normalize pixel values, reshape images, and convert labels to tensors.</a:t>
          </a:r>
          <a:endParaRPr lang="en-US" sz="1400" kern="1200"/>
        </a:p>
      </dsp:txBody>
      <dsp:txXfrm>
        <a:off x="0" y="739155"/>
        <a:ext cx="6900512" cy="793800"/>
      </dsp:txXfrm>
    </dsp:sp>
    <dsp:sp modelId="{9A3E6372-9F88-4185-89C5-152AF047D92D}">
      <dsp:nvSpPr>
        <dsp:cNvPr id="0" name=""/>
        <dsp:cNvSpPr/>
      </dsp:nvSpPr>
      <dsp:spPr>
        <a:xfrm>
          <a:off x="345025" y="532515"/>
          <a:ext cx="4830358" cy="41328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576" tIns="0" rIns="182576" bIns="0" numCol="1" spcCol="1270" anchor="ctr" anchorCtr="0">
          <a:noAutofit/>
        </a:bodyPr>
        <a:lstStyle/>
        <a:p>
          <a:pPr marL="0" lvl="0" indent="0" algn="l" defTabSz="622300">
            <a:lnSpc>
              <a:spcPct val="90000"/>
            </a:lnSpc>
            <a:spcBef>
              <a:spcPct val="0"/>
            </a:spcBef>
            <a:spcAft>
              <a:spcPct val="35000"/>
            </a:spcAft>
            <a:buNone/>
          </a:pPr>
          <a:r>
            <a:rPr lang="en-IN" sz="1400" kern="1200"/>
            <a:t>Data Preparation:</a:t>
          </a:r>
          <a:endParaRPr lang="en-US" sz="1400" kern="1200"/>
        </a:p>
      </dsp:txBody>
      <dsp:txXfrm>
        <a:off x="365200" y="552690"/>
        <a:ext cx="4790008" cy="372930"/>
      </dsp:txXfrm>
    </dsp:sp>
    <dsp:sp modelId="{1CEFE1E4-5E00-4E56-B938-75C0577C683B}">
      <dsp:nvSpPr>
        <dsp:cNvPr id="0" name=""/>
        <dsp:cNvSpPr/>
      </dsp:nvSpPr>
      <dsp:spPr>
        <a:xfrm>
          <a:off x="0" y="1815195"/>
          <a:ext cx="6900512" cy="815850"/>
        </a:xfrm>
        <a:prstGeom prst="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5556" tIns="291592" rIns="535556" bIns="99568" numCol="1" spcCol="1270" anchor="t" anchorCtr="0">
          <a:noAutofit/>
        </a:bodyPr>
        <a:lstStyle/>
        <a:p>
          <a:pPr marL="114300" lvl="1" indent="-114300" algn="l" defTabSz="622300">
            <a:lnSpc>
              <a:spcPct val="90000"/>
            </a:lnSpc>
            <a:spcBef>
              <a:spcPct val="0"/>
            </a:spcBef>
            <a:spcAft>
              <a:spcPct val="15000"/>
            </a:spcAft>
            <a:buChar char="•"/>
          </a:pPr>
          <a:r>
            <a:rPr lang="en-IN" sz="1400" kern="1200"/>
            <a:t>Define a CNN with convolutional, pooling, and fully connected layers.</a:t>
          </a:r>
          <a:endParaRPr lang="en-US" sz="1400" kern="1200"/>
        </a:p>
        <a:p>
          <a:pPr marL="114300" lvl="1" indent="-114300" algn="l" defTabSz="622300">
            <a:lnSpc>
              <a:spcPct val="90000"/>
            </a:lnSpc>
            <a:spcBef>
              <a:spcPct val="0"/>
            </a:spcBef>
            <a:spcAft>
              <a:spcPct val="15000"/>
            </a:spcAft>
            <a:buChar char="•"/>
          </a:pPr>
          <a:r>
            <a:rPr lang="en-IN" sz="1400" kern="1200"/>
            <a:t>Specify activation functions and regularization techniques.</a:t>
          </a:r>
          <a:endParaRPr lang="en-US" sz="1400" kern="1200"/>
        </a:p>
      </dsp:txBody>
      <dsp:txXfrm>
        <a:off x="0" y="1815195"/>
        <a:ext cx="6900512" cy="815850"/>
      </dsp:txXfrm>
    </dsp:sp>
    <dsp:sp modelId="{E98A88D0-CCFF-4F4B-BDDF-D62B6BA8569A}">
      <dsp:nvSpPr>
        <dsp:cNvPr id="0" name=""/>
        <dsp:cNvSpPr/>
      </dsp:nvSpPr>
      <dsp:spPr>
        <a:xfrm>
          <a:off x="345025" y="1608555"/>
          <a:ext cx="4830358" cy="41328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576" tIns="0" rIns="182576" bIns="0" numCol="1" spcCol="1270" anchor="ctr" anchorCtr="0">
          <a:noAutofit/>
        </a:bodyPr>
        <a:lstStyle/>
        <a:p>
          <a:pPr marL="0" lvl="0" indent="0" algn="l" defTabSz="622300">
            <a:lnSpc>
              <a:spcPct val="90000"/>
            </a:lnSpc>
            <a:spcBef>
              <a:spcPct val="0"/>
            </a:spcBef>
            <a:spcAft>
              <a:spcPct val="35000"/>
            </a:spcAft>
            <a:buNone/>
          </a:pPr>
          <a:r>
            <a:rPr lang="en-IN" sz="1400" kern="1200"/>
            <a:t>Model Architecture:</a:t>
          </a:r>
          <a:endParaRPr lang="en-US" sz="1400" kern="1200"/>
        </a:p>
      </dsp:txBody>
      <dsp:txXfrm>
        <a:off x="365200" y="1628730"/>
        <a:ext cx="4790008" cy="372930"/>
      </dsp:txXfrm>
    </dsp:sp>
    <dsp:sp modelId="{F969768F-98D6-449B-8485-895144488DF1}">
      <dsp:nvSpPr>
        <dsp:cNvPr id="0" name=""/>
        <dsp:cNvSpPr/>
      </dsp:nvSpPr>
      <dsp:spPr>
        <a:xfrm>
          <a:off x="0" y="2913285"/>
          <a:ext cx="6900512" cy="793800"/>
        </a:xfrm>
        <a:prstGeom prst="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5556" tIns="291592" rIns="535556" bIns="99568" numCol="1" spcCol="1270" anchor="t" anchorCtr="0">
          <a:noAutofit/>
        </a:bodyPr>
        <a:lstStyle/>
        <a:p>
          <a:pPr marL="114300" lvl="1" indent="-114300" algn="l" defTabSz="622300">
            <a:lnSpc>
              <a:spcPct val="90000"/>
            </a:lnSpc>
            <a:spcBef>
              <a:spcPct val="0"/>
            </a:spcBef>
            <a:spcAft>
              <a:spcPct val="15000"/>
            </a:spcAft>
            <a:buChar char="•"/>
          </a:pPr>
          <a:r>
            <a:rPr lang="en-IN" sz="1400" kern="1200"/>
            <a:t>Choose hyperparameters (learning rate, batch size, epochs), optimizer (e.g., Adam), and loss function (e.g., cross-entropy).</a:t>
          </a:r>
          <a:endParaRPr lang="en-US" sz="1400" kern="1200"/>
        </a:p>
      </dsp:txBody>
      <dsp:txXfrm>
        <a:off x="0" y="2913285"/>
        <a:ext cx="6900512" cy="793800"/>
      </dsp:txXfrm>
    </dsp:sp>
    <dsp:sp modelId="{50343A13-BB97-41F6-8A48-85FEB4EBEFFA}">
      <dsp:nvSpPr>
        <dsp:cNvPr id="0" name=""/>
        <dsp:cNvSpPr/>
      </dsp:nvSpPr>
      <dsp:spPr>
        <a:xfrm>
          <a:off x="345025" y="2706645"/>
          <a:ext cx="4830358" cy="41328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576" tIns="0" rIns="182576" bIns="0" numCol="1" spcCol="1270" anchor="ctr" anchorCtr="0">
          <a:noAutofit/>
        </a:bodyPr>
        <a:lstStyle/>
        <a:p>
          <a:pPr marL="0" lvl="0" indent="0" algn="l" defTabSz="622300">
            <a:lnSpc>
              <a:spcPct val="90000"/>
            </a:lnSpc>
            <a:spcBef>
              <a:spcPct val="0"/>
            </a:spcBef>
            <a:spcAft>
              <a:spcPct val="35000"/>
            </a:spcAft>
            <a:buNone/>
          </a:pPr>
          <a:r>
            <a:rPr lang="en-IN" sz="1400" kern="1200"/>
            <a:t>Training Setup:</a:t>
          </a:r>
          <a:endParaRPr lang="en-US" sz="1400" kern="1200"/>
        </a:p>
      </dsp:txBody>
      <dsp:txXfrm>
        <a:off x="365200" y="2726820"/>
        <a:ext cx="4790008" cy="372930"/>
      </dsp:txXfrm>
    </dsp:sp>
    <dsp:sp modelId="{B74296D0-8659-45BB-9412-83FA519E4AF8}">
      <dsp:nvSpPr>
        <dsp:cNvPr id="0" name=""/>
        <dsp:cNvSpPr/>
      </dsp:nvSpPr>
      <dsp:spPr>
        <a:xfrm>
          <a:off x="0" y="3989325"/>
          <a:ext cx="6900512" cy="1014300"/>
        </a:xfrm>
        <a:prstGeom prst="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5556" tIns="291592" rIns="535556" bIns="99568" numCol="1" spcCol="1270" anchor="t" anchorCtr="0">
          <a:noAutofit/>
        </a:bodyPr>
        <a:lstStyle/>
        <a:p>
          <a:pPr marL="114300" lvl="1" indent="-114300" algn="l" defTabSz="622300">
            <a:lnSpc>
              <a:spcPct val="90000"/>
            </a:lnSpc>
            <a:spcBef>
              <a:spcPct val="0"/>
            </a:spcBef>
            <a:spcAft>
              <a:spcPct val="15000"/>
            </a:spcAft>
            <a:buChar char="•"/>
          </a:pPr>
          <a:r>
            <a:rPr lang="en-IN" sz="1400" kern="1200"/>
            <a:t>Iterate over training dataset for each epoch.</a:t>
          </a:r>
          <a:endParaRPr lang="en-US" sz="1400" kern="1200"/>
        </a:p>
        <a:p>
          <a:pPr marL="114300" lvl="1" indent="-114300" algn="l" defTabSz="622300">
            <a:lnSpc>
              <a:spcPct val="90000"/>
            </a:lnSpc>
            <a:spcBef>
              <a:spcPct val="0"/>
            </a:spcBef>
            <a:spcAft>
              <a:spcPct val="15000"/>
            </a:spcAft>
            <a:buChar char="•"/>
          </a:pPr>
          <a:r>
            <a:rPr lang="en-IN" sz="1400" kern="1200"/>
            <a:t>Perform forward pass, compute loss, backpropagate, and update model parameters.</a:t>
          </a:r>
          <a:endParaRPr lang="en-US" sz="1400" kern="1200"/>
        </a:p>
      </dsp:txBody>
      <dsp:txXfrm>
        <a:off x="0" y="3989325"/>
        <a:ext cx="6900512" cy="1014300"/>
      </dsp:txXfrm>
    </dsp:sp>
    <dsp:sp modelId="{77C8BF02-6F68-4DBD-9773-6DB0C50BF6A7}">
      <dsp:nvSpPr>
        <dsp:cNvPr id="0" name=""/>
        <dsp:cNvSpPr/>
      </dsp:nvSpPr>
      <dsp:spPr>
        <a:xfrm>
          <a:off x="345025" y="3782685"/>
          <a:ext cx="4830358" cy="41328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576" tIns="0" rIns="182576" bIns="0" numCol="1" spcCol="1270" anchor="ctr" anchorCtr="0">
          <a:noAutofit/>
        </a:bodyPr>
        <a:lstStyle/>
        <a:p>
          <a:pPr marL="0" lvl="0" indent="0" algn="l" defTabSz="622300">
            <a:lnSpc>
              <a:spcPct val="90000"/>
            </a:lnSpc>
            <a:spcBef>
              <a:spcPct val="0"/>
            </a:spcBef>
            <a:spcAft>
              <a:spcPct val="35000"/>
            </a:spcAft>
            <a:buNone/>
          </a:pPr>
          <a:r>
            <a:rPr lang="en-IN" sz="1400" kern="1200"/>
            <a:t>Split dataset into training and validation sets. Model Training:</a:t>
          </a:r>
          <a:endParaRPr lang="en-US" sz="1400" kern="1200"/>
        </a:p>
      </dsp:txBody>
      <dsp:txXfrm>
        <a:off x="365200" y="3802860"/>
        <a:ext cx="4790008" cy="37293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C371EB-7083-4115-BB43-CA38A2445694}">
      <dsp:nvSpPr>
        <dsp:cNvPr id="0" name=""/>
        <dsp:cNvSpPr/>
      </dsp:nvSpPr>
      <dsp:spPr>
        <a:xfrm>
          <a:off x="0" y="338970"/>
          <a:ext cx="6900512" cy="14490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5556" tIns="416560" rIns="535556" bIns="142240" numCol="1" spcCol="1270" anchor="t" anchorCtr="0">
          <a:noAutofit/>
        </a:bodyPr>
        <a:lstStyle/>
        <a:p>
          <a:pPr marL="228600" lvl="1" indent="-228600" algn="l" defTabSz="889000">
            <a:lnSpc>
              <a:spcPct val="90000"/>
            </a:lnSpc>
            <a:spcBef>
              <a:spcPct val="0"/>
            </a:spcBef>
            <a:spcAft>
              <a:spcPct val="15000"/>
            </a:spcAft>
            <a:buChar char="•"/>
          </a:pPr>
          <a:r>
            <a:rPr lang="en-IN" sz="2000" kern="1200"/>
            <a:t>Validate model on validation dataset.</a:t>
          </a:r>
          <a:endParaRPr lang="en-US" sz="2000" kern="1200"/>
        </a:p>
        <a:p>
          <a:pPr marL="228600" lvl="1" indent="-228600" algn="l" defTabSz="889000">
            <a:lnSpc>
              <a:spcPct val="90000"/>
            </a:lnSpc>
            <a:spcBef>
              <a:spcPct val="0"/>
            </a:spcBef>
            <a:spcAft>
              <a:spcPct val="15000"/>
            </a:spcAft>
            <a:buChar char="•"/>
          </a:pPr>
          <a:r>
            <a:rPr lang="en-IN" sz="2000" kern="1200"/>
            <a:t>Compute evaluation metrics (accuracy, precision, recall) and visualize training progress.</a:t>
          </a:r>
          <a:endParaRPr lang="en-US" sz="2000" kern="1200"/>
        </a:p>
      </dsp:txBody>
      <dsp:txXfrm>
        <a:off x="0" y="338970"/>
        <a:ext cx="6900512" cy="1449000"/>
      </dsp:txXfrm>
    </dsp:sp>
    <dsp:sp modelId="{F0952E28-42C8-478A-913A-665038FD2A93}">
      <dsp:nvSpPr>
        <dsp:cNvPr id="0" name=""/>
        <dsp:cNvSpPr/>
      </dsp:nvSpPr>
      <dsp:spPr>
        <a:xfrm>
          <a:off x="345025" y="43770"/>
          <a:ext cx="4830358" cy="5904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576" tIns="0" rIns="182576" bIns="0" numCol="1" spcCol="1270" anchor="ctr" anchorCtr="0">
          <a:noAutofit/>
        </a:bodyPr>
        <a:lstStyle/>
        <a:p>
          <a:pPr marL="0" lvl="0" indent="0" algn="l" defTabSz="889000">
            <a:lnSpc>
              <a:spcPct val="90000"/>
            </a:lnSpc>
            <a:spcBef>
              <a:spcPct val="0"/>
            </a:spcBef>
            <a:spcAft>
              <a:spcPct val="35000"/>
            </a:spcAft>
            <a:buNone/>
          </a:pPr>
          <a:r>
            <a:rPr lang="en-IN" sz="2000" kern="1200"/>
            <a:t>Evaluation:</a:t>
          </a:r>
          <a:endParaRPr lang="en-US" sz="2000" kern="1200"/>
        </a:p>
      </dsp:txBody>
      <dsp:txXfrm>
        <a:off x="373846" y="72591"/>
        <a:ext cx="4772716" cy="532758"/>
      </dsp:txXfrm>
    </dsp:sp>
    <dsp:sp modelId="{3B26FFA7-1D5B-46D0-8333-6DA4FD2DD683}">
      <dsp:nvSpPr>
        <dsp:cNvPr id="0" name=""/>
        <dsp:cNvSpPr/>
      </dsp:nvSpPr>
      <dsp:spPr>
        <a:xfrm>
          <a:off x="0" y="2191170"/>
          <a:ext cx="6900512" cy="1449000"/>
        </a:xfrm>
        <a:prstGeom prst="rect">
          <a:avLst/>
        </a:prstGeom>
        <a:solidFill>
          <a:schemeClr val="lt1">
            <a:alpha val="90000"/>
            <a:hueOff val="0"/>
            <a:satOff val="0"/>
            <a:lumOff val="0"/>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5556" tIns="416560" rIns="535556" bIns="142240" numCol="1" spcCol="1270" anchor="t" anchorCtr="0">
          <a:noAutofit/>
        </a:bodyPr>
        <a:lstStyle/>
        <a:p>
          <a:pPr marL="228600" lvl="1" indent="-228600" algn="l" defTabSz="889000">
            <a:lnSpc>
              <a:spcPct val="90000"/>
            </a:lnSpc>
            <a:spcBef>
              <a:spcPct val="0"/>
            </a:spcBef>
            <a:spcAft>
              <a:spcPct val="15000"/>
            </a:spcAft>
            <a:buChar char="•"/>
          </a:pPr>
          <a:r>
            <a:rPr lang="en-IN" sz="2000" kern="1200"/>
            <a:t>Use trained model to predict labels for new images.</a:t>
          </a:r>
          <a:endParaRPr lang="en-US" sz="2000" kern="1200"/>
        </a:p>
        <a:p>
          <a:pPr marL="228600" lvl="1" indent="-228600" algn="l" defTabSz="889000">
            <a:lnSpc>
              <a:spcPct val="90000"/>
            </a:lnSpc>
            <a:spcBef>
              <a:spcPct val="0"/>
            </a:spcBef>
            <a:spcAft>
              <a:spcPct val="15000"/>
            </a:spcAft>
            <a:buChar char="•"/>
          </a:pPr>
          <a:r>
            <a:rPr lang="en-IN" sz="2000" kern="1200"/>
            <a:t>Preprocess input images, pass through model, and obtain predicted labels.</a:t>
          </a:r>
          <a:endParaRPr lang="en-US" sz="2000" kern="1200"/>
        </a:p>
      </dsp:txBody>
      <dsp:txXfrm>
        <a:off x="0" y="2191170"/>
        <a:ext cx="6900512" cy="1449000"/>
      </dsp:txXfrm>
    </dsp:sp>
    <dsp:sp modelId="{753A59AF-2D6E-4255-A516-43B735E17656}">
      <dsp:nvSpPr>
        <dsp:cNvPr id="0" name=""/>
        <dsp:cNvSpPr/>
      </dsp:nvSpPr>
      <dsp:spPr>
        <a:xfrm>
          <a:off x="345025" y="1895970"/>
          <a:ext cx="4830358" cy="590400"/>
        </a:xfrm>
        <a:prstGeom prst="round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576" tIns="0" rIns="182576" bIns="0" numCol="1" spcCol="1270" anchor="ctr" anchorCtr="0">
          <a:noAutofit/>
        </a:bodyPr>
        <a:lstStyle/>
        <a:p>
          <a:pPr marL="0" lvl="0" indent="0" algn="l" defTabSz="889000">
            <a:lnSpc>
              <a:spcPct val="90000"/>
            </a:lnSpc>
            <a:spcBef>
              <a:spcPct val="0"/>
            </a:spcBef>
            <a:spcAft>
              <a:spcPct val="35000"/>
            </a:spcAft>
            <a:buNone/>
          </a:pPr>
          <a:r>
            <a:rPr lang="en-IN" sz="2000" kern="1200"/>
            <a:t>Inference:</a:t>
          </a:r>
          <a:endParaRPr lang="en-US" sz="2000" kern="1200"/>
        </a:p>
      </dsp:txBody>
      <dsp:txXfrm>
        <a:off x="373846" y="1924791"/>
        <a:ext cx="4772716" cy="532758"/>
      </dsp:txXfrm>
    </dsp:sp>
    <dsp:sp modelId="{6C17B958-081F-48BF-8D97-25B5D9E7B572}">
      <dsp:nvSpPr>
        <dsp:cNvPr id="0" name=""/>
        <dsp:cNvSpPr/>
      </dsp:nvSpPr>
      <dsp:spPr>
        <a:xfrm>
          <a:off x="0" y="4043370"/>
          <a:ext cx="6900512" cy="1449000"/>
        </a:xfrm>
        <a:prstGeom prst="rect">
          <a:avLst/>
        </a:prstGeom>
        <a:solidFill>
          <a:schemeClr val="lt1">
            <a:alpha val="90000"/>
            <a:hueOff val="0"/>
            <a:satOff val="0"/>
            <a:lumOff val="0"/>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5556" tIns="416560" rIns="535556" bIns="142240" numCol="1" spcCol="1270" anchor="t" anchorCtr="0">
          <a:noAutofit/>
        </a:bodyPr>
        <a:lstStyle/>
        <a:p>
          <a:pPr marL="228600" lvl="1" indent="-228600" algn="l" defTabSz="889000">
            <a:lnSpc>
              <a:spcPct val="90000"/>
            </a:lnSpc>
            <a:spcBef>
              <a:spcPct val="0"/>
            </a:spcBef>
            <a:spcAft>
              <a:spcPct val="15000"/>
            </a:spcAft>
            <a:buChar char="•"/>
          </a:pPr>
          <a:r>
            <a:rPr lang="en-IN" sz="2000" kern="1200"/>
            <a:t>Visualize predictions alongside original images.</a:t>
          </a:r>
          <a:endParaRPr lang="en-US" sz="2000" kern="1200"/>
        </a:p>
        <a:p>
          <a:pPr marL="228600" lvl="1" indent="-228600" algn="l" defTabSz="889000">
            <a:lnSpc>
              <a:spcPct val="90000"/>
            </a:lnSpc>
            <a:spcBef>
              <a:spcPct val="0"/>
            </a:spcBef>
            <a:spcAft>
              <a:spcPct val="15000"/>
            </a:spcAft>
            <a:buChar char="•"/>
          </a:pPr>
          <a:r>
            <a:rPr lang="en-IN" sz="2000" kern="1200"/>
            <a:t>Display actual vs. predicted labels and optionally plot confusion matrix.</a:t>
          </a:r>
          <a:endParaRPr lang="en-US" sz="2000" kern="1200"/>
        </a:p>
      </dsp:txBody>
      <dsp:txXfrm>
        <a:off x="0" y="4043370"/>
        <a:ext cx="6900512" cy="1449000"/>
      </dsp:txXfrm>
    </dsp:sp>
    <dsp:sp modelId="{1CC92958-6212-4514-88A6-463C93481952}">
      <dsp:nvSpPr>
        <dsp:cNvPr id="0" name=""/>
        <dsp:cNvSpPr/>
      </dsp:nvSpPr>
      <dsp:spPr>
        <a:xfrm>
          <a:off x="345025" y="3748170"/>
          <a:ext cx="4830358" cy="59040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576" tIns="0" rIns="182576" bIns="0" numCol="1" spcCol="1270" anchor="ctr" anchorCtr="0">
          <a:noAutofit/>
        </a:bodyPr>
        <a:lstStyle/>
        <a:p>
          <a:pPr marL="0" lvl="0" indent="0" algn="l" defTabSz="889000">
            <a:lnSpc>
              <a:spcPct val="90000"/>
            </a:lnSpc>
            <a:spcBef>
              <a:spcPct val="0"/>
            </a:spcBef>
            <a:spcAft>
              <a:spcPct val="35000"/>
            </a:spcAft>
            <a:buNone/>
          </a:pPr>
          <a:r>
            <a:rPr lang="en-IN" sz="2000" kern="1200"/>
            <a:t>Output Visualization:</a:t>
          </a:r>
          <a:endParaRPr lang="en-US" sz="2000" kern="1200"/>
        </a:p>
      </dsp:txBody>
      <dsp:txXfrm>
        <a:off x="373846" y="3776991"/>
        <a:ext cx="4772716" cy="532758"/>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D3B7B8-22D1-45C3-BE00-C399236E63CE}">
      <dsp:nvSpPr>
        <dsp:cNvPr id="0" name=""/>
        <dsp:cNvSpPr/>
      </dsp:nvSpPr>
      <dsp:spPr>
        <a:xfrm>
          <a:off x="1065737" y="336775"/>
          <a:ext cx="1140268" cy="114026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8CDA708-E160-42D5-A9A5-B6A0A67465B0}">
      <dsp:nvSpPr>
        <dsp:cNvPr id="0" name=""/>
        <dsp:cNvSpPr/>
      </dsp:nvSpPr>
      <dsp:spPr>
        <a:xfrm>
          <a:off x="6916" y="1628371"/>
          <a:ext cx="3257909" cy="4886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defRPr b="1"/>
          </a:pPr>
          <a:r>
            <a:rPr lang="en-US" sz="1900" kern="1200"/>
            <a:t>Model Performance:</a:t>
          </a:r>
        </a:p>
      </dsp:txBody>
      <dsp:txXfrm>
        <a:off x="6916" y="1628371"/>
        <a:ext cx="3257909" cy="488686"/>
      </dsp:txXfrm>
    </dsp:sp>
    <dsp:sp modelId="{773E836A-3627-40F4-A4CA-39FB68D4B41E}">
      <dsp:nvSpPr>
        <dsp:cNvPr id="0" name=""/>
        <dsp:cNvSpPr/>
      </dsp:nvSpPr>
      <dsp:spPr>
        <a:xfrm>
          <a:off x="6916" y="2187443"/>
          <a:ext cx="3257909" cy="16685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pPr>
          <a:r>
            <a:rPr lang="en-US" sz="1400" kern="1200"/>
            <a:t>The basic CNN model achieved an average training accuracy of approximately 99.1% over 10 epochs, with a corresponding loss of 0.0224.</a:t>
          </a:r>
        </a:p>
        <a:p>
          <a:pPr marL="0" lvl="0" indent="0" algn="ctr" defTabSz="622300">
            <a:lnSpc>
              <a:spcPct val="90000"/>
            </a:lnSpc>
            <a:spcBef>
              <a:spcPct val="0"/>
            </a:spcBef>
            <a:spcAft>
              <a:spcPct val="35000"/>
            </a:spcAft>
            <a:buNone/>
          </a:pPr>
          <a:r>
            <a:rPr lang="en-US" sz="1400" kern="1200"/>
            <a:t>The accuracy and loss were visualized over epochs, indicating a consistent increase in accuracy and decrease in loss over training iterations.</a:t>
          </a:r>
        </a:p>
      </dsp:txBody>
      <dsp:txXfrm>
        <a:off x="6916" y="2187443"/>
        <a:ext cx="3257909" cy="1668586"/>
      </dsp:txXfrm>
    </dsp:sp>
    <dsp:sp modelId="{40A4716D-47FA-415C-AC22-5FD58341DDCC}">
      <dsp:nvSpPr>
        <dsp:cNvPr id="0" name=""/>
        <dsp:cNvSpPr/>
      </dsp:nvSpPr>
      <dsp:spPr>
        <a:xfrm>
          <a:off x="4893780" y="336775"/>
          <a:ext cx="1140268" cy="114026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6CFEBDC-E0A2-456D-97BA-49536E113003}">
      <dsp:nvSpPr>
        <dsp:cNvPr id="0" name=""/>
        <dsp:cNvSpPr/>
      </dsp:nvSpPr>
      <dsp:spPr>
        <a:xfrm>
          <a:off x="3834959" y="1628371"/>
          <a:ext cx="3257909" cy="4886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defRPr b="1"/>
          </a:pPr>
          <a:r>
            <a:rPr lang="en-US" sz="1900" kern="1200"/>
            <a:t>Sample Prediction:</a:t>
          </a:r>
        </a:p>
      </dsp:txBody>
      <dsp:txXfrm>
        <a:off x="3834959" y="1628371"/>
        <a:ext cx="3257909" cy="488686"/>
      </dsp:txXfrm>
    </dsp:sp>
    <dsp:sp modelId="{FA0F7188-1F52-42EE-BC5E-8ADD9251AE88}">
      <dsp:nvSpPr>
        <dsp:cNvPr id="0" name=""/>
        <dsp:cNvSpPr/>
      </dsp:nvSpPr>
      <dsp:spPr>
        <a:xfrm>
          <a:off x="3834959" y="2187443"/>
          <a:ext cx="3257909" cy="16685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pPr>
          <a:r>
            <a:rPr lang="en-US" sz="1400" kern="1200"/>
            <a:t>For a randomly selected test image (index 267), the model correctly predicted the digit label.</a:t>
          </a:r>
        </a:p>
        <a:p>
          <a:pPr marL="0" lvl="0" indent="0" algn="ctr" defTabSz="622300">
            <a:lnSpc>
              <a:spcPct val="90000"/>
            </a:lnSpc>
            <a:spcBef>
              <a:spcPct val="0"/>
            </a:spcBef>
            <a:spcAft>
              <a:spcPct val="35000"/>
            </a:spcAft>
            <a:buNone/>
          </a:pPr>
          <a:r>
            <a:rPr lang="en-US" sz="1400" kern="1200"/>
            <a:t>Actual Label: 4, Predicted Label: 4</a:t>
          </a:r>
        </a:p>
      </dsp:txBody>
      <dsp:txXfrm>
        <a:off x="3834959" y="2187443"/>
        <a:ext cx="3257909" cy="1668586"/>
      </dsp:txXfrm>
    </dsp:sp>
    <dsp:sp modelId="{29AFB3FC-BCBF-4BB0-8873-D9A29D20ED39}">
      <dsp:nvSpPr>
        <dsp:cNvPr id="0" name=""/>
        <dsp:cNvSpPr/>
      </dsp:nvSpPr>
      <dsp:spPr>
        <a:xfrm>
          <a:off x="8721823" y="336775"/>
          <a:ext cx="1140268" cy="114026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1540EAB-C23C-45E2-96B8-F61B8128DC3E}">
      <dsp:nvSpPr>
        <dsp:cNvPr id="0" name=""/>
        <dsp:cNvSpPr/>
      </dsp:nvSpPr>
      <dsp:spPr>
        <a:xfrm>
          <a:off x="7663003" y="1628371"/>
          <a:ext cx="3257909" cy="4886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defRPr b="1"/>
          </a:pPr>
          <a:r>
            <a:rPr lang="en-US" sz="1900" kern="1200"/>
            <a:t>Accuracy and Loss Visualization:</a:t>
          </a:r>
        </a:p>
      </dsp:txBody>
      <dsp:txXfrm>
        <a:off x="7663003" y="1628371"/>
        <a:ext cx="3257909" cy="488686"/>
      </dsp:txXfrm>
    </dsp:sp>
    <dsp:sp modelId="{17EECA9B-8E3A-4607-9345-C5CB025A9165}">
      <dsp:nvSpPr>
        <dsp:cNvPr id="0" name=""/>
        <dsp:cNvSpPr/>
      </dsp:nvSpPr>
      <dsp:spPr>
        <a:xfrm>
          <a:off x="7663003" y="2187443"/>
          <a:ext cx="3257909" cy="16685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pPr>
          <a:r>
            <a:rPr lang="en-US" sz="1400" kern="1200"/>
            <a:t>The plot shows the trend of accuracy and loss over the training epochs.</a:t>
          </a:r>
        </a:p>
        <a:p>
          <a:pPr marL="0" lvl="0" indent="0" algn="ctr" defTabSz="622300">
            <a:lnSpc>
              <a:spcPct val="90000"/>
            </a:lnSpc>
            <a:spcBef>
              <a:spcPct val="0"/>
            </a:spcBef>
            <a:spcAft>
              <a:spcPct val="35000"/>
            </a:spcAft>
            <a:buNone/>
          </a:pPr>
          <a:r>
            <a:rPr lang="en-US" sz="1400" kern="1200"/>
            <a:t>Accuracy steadily increases, while loss gradually decreases, demonstrating the model's learning process.</a:t>
          </a:r>
        </a:p>
      </dsp:txBody>
      <dsp:txXfrm>
        <a:off x="7663003" y="2187443"/>
        <a:ext cx="3257909" cy="1668586"/>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0.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C6811-280A-3C6C-FB54-1B4A2E90404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59B0143-7DA7-41F2-E324-6B43884F8CE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6F9240C-FE02-0AC9-AC8C-CD45C58A6917}"/>
              </a:ext>
            </a:extLst>
          </p:cNvPr>
          <p:cNvSpPr>
            <a:spLocks noGrp="1"/>
          </p:cNvSpPr>
          <p:nvPr>
            <p:ph type="dt" sz="half" idx="10"/>
          </p:nvPr>
        </p:nvSpPr>
        <p:spPr/>
        <p:txBody>
          <a:bodyPr/>
          <a:lstStyle/>
          <a:p>
            <a:fld id="{9820CB69-AD5D-4397-9E21-426990F1AEBF}" type="datetimeFigureOut">
              <a:rPr lang="en-IN" smtClean="0"/>
              <a:t>28-02-2024</a:t>
            </a:fld>
            <a:endParaRPr lang="en-IN" dirty="0"/>
          </a:p>
        </p:txBody>
      </p:sp>
      <p:sp>
        <p:nvSpPr>
          <p:cNvPr id="5" name="Footer Placeholder 4">
            <a:extLst>
              <a:ext uri="{FF2B5EF4-FFF2-40B4-BE49-F238E27FC236}">
                <a16:creationId xmlns:a16="http://schemas.microsoft.com/office/drawing/2014/main" id="{876630EB-8AFC-97C5-EE1B-C4E8AD995EC1}"/>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52183AE8-44A5-6175-F278-EA2CE630603A}"/>
              </a:ext>
            </a:extLst>
          </p:cNvPr>
          <p:cNvSpPr>
            <a:spLocks noGrp="1"/>
          </p:cNvSpPr>
          <p:nvPr>
            <p:ph type="sldNum" sz="quarter" idx="12"/>
          </p:nvPr>
        </p:nvSpPr>
        <p:spPr/>
        <p:txBody>
          <a:bodyPr/>
          <a:lstStyle/>
          <a:p>
            <a:fld id="{C62DF687-5B9E-44C3-AB41-DBCF8EB8C618}" type="slidenum">
              <a:rPr lang="en-IN" smtClean="0"/>
              <a:t>‹#›</a:t>
            </a:fld>
            <a:endParaRPr lang="en-IN" dirty="0"/>
          </a:p>
        </p:txBody>
      </p:sp>
    </p:spTree>
    <p:extLst>
      <p:ext uri="{BB962C8B-B14F-4D97-AF65-F5344CB8AC3E}">
        <p14:creationId xmlns:p14="http://schemas.microsoft.com/office/powerpoint/2010/main" val="13552735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FD452-4CF6-021F-0EF8-A1FC29543C2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3DAEBDF-58CE-BD95-7EBA-49B03DE0591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A6AD0A3-1F83-8600-CB61-DE4FB97780E1}"/>
              </a:ext>
            </a:extLst>
          </p:cNvPr>
          <p:cNvSpPr>
            <a:spLocks noGrp="1"/>
          </p:cNvSpPr>
          <p:nvPr>
            <p:ph type="dt" sz="half" idx="10"/>
          </p:nvPr>
        </p:nvSpPr>
        <p:spPr/>
        <p:txBody>
          <a:bodyPr/>
          <a:lstStyle/>
          <a:p>
            <a:fld id="{9820CB69-AD5D-4397-9E21-426990F1AEBF}" type="datetimeFigureOut">
              <a:rPr lang="en-IN" smtClean="0"/>
              <a:t>28-02-2024</a:t>
            </a:fld>
            <a:endParaRPr lang="en-IN" dirty="0"/>
          </a:p>
        </p:txBody>
      </p:sp>
      <p:sp>
        <p:nvSpPr>
          <p:cNvPr id="5" name="Footer Placeholder 4">
            <a:extLst>
              <a:ext uri="{FF2B5EF4-FFF2-40B4-BE49-F238E27FC236}">
                <a16:creationId xmlns:a16="http://schemas.microsoft.com/office/drawing/2014/main" id="{C94CBEC5-43C9-F6B8-EB34-104A6299764C}"/>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5F56E138-781E-1293-0973-FC8E1FEB92A8}"/>
              </a:ext>
            </a:extLst>
          </p:cNvPr>
          <p:cNvSpPr>
            <a:spLocks noGrp="1"/>
          </p:cNvSpPr>
          <p:nvPr>
            <p:ph type="sldNum" sz="quarter" idx="12"/>
          </p:nvPr>
        </p:nvSpPr>
        <p:spPr/>
        <p:txBody>
          <a:bodyPr/>
          <a:lstStyle/>
          <a:p>
            <a:fld id="{C62DF687-5B9E-44C3-AB41-DBCF8EB8C618}" type="slidenum">
              <a:rPr lang="en-IN" smtClean="0"/>
              <a:t>‹#›</a:t>
            </a:fld>
            <a:endParaRPr lang="en-IN" dirty="0"/>
          </a:p>
        </p:txBody>
      </p:sp>
    </p:spTree>
    <p:extLst>
      <p:ext uri="{BB962C8B-B14F-4D97-AF65-F5344CB8AC3E}">
        <p14:creationId xmlns:p14="http://schemas.microsoft.com/office/powerpoint/2010/main" val="38793900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9CB04CF-B536-8B59-0467-488F9FC72C4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9FACB11-7FB3-FAC2-608C-2C08F096D5F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1E8D3EE-939D-F5A9-5146-D817815D3C5C}"/>
              </a:ext>
            </a:extLst>
          </p:cNvPr>
          <p:cNvSpPr>
            <a:spLocks noGrp="1"/>
          </p:cNvSpPr>
          <p:nvPr>
            <p:ph type="dt" sz="half" idx="10"/>
          </p:nvPr>
        </p:nvSpPr>
        <p:spPr/>
        <p:txBody>
          <a:bodyPr/>
          <a:lstStyle/>
          <a:p>
            <a:fld id="{9820CB69-AD5D-4397-9E21-426990F1AEBF}" type="datetimeFigureOut">
              <a:rPr lang="en-IN" smtClean="0"/>
              <a:t>28-02-2024</a:t>
            </a:fld>
            <a:endParaRPr lang="en-IN" dirty="0"/>
          </a:p>
        </p:txBody>
      </p:sp>
      <p:sp>
        <p:nvSpPr>
          <p:cNvPr id="5" name="Footer Placeholder 4">
            <a:extLst>
              <a:ext uri="{FF2B5EF4-FFF2-40B4-BE49-F238E27FC236}">
                <a16:creationId xmlns:a16="http://schemas.microsoft.com/office/drawing/2014/main" id="{5A7783F0-8127-91C3-D8D3-5EB99E6F0CED}"/>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6A2BADDD-8EC3-75EF-0970-1C2F92ADC39D}"/>
              </a:ext>
            </a:extLst>
          </p:cNvPr>
          <p:cNvSpPr>
            <a:spLocks noGrp="1"/>
          </p:cNvSpPr>
          <p:nvPr>
            <p:ph type="sldNum" sz="quarter" idx="12"/>
          </p:nvPr>
        </p:nvSpPr>
        <p:spPr/>
        <p:txBody>
          <a:bodyPr/>
          <a:lstStyle/>
          <a:p>
            <a:fld id="{C62DF687-5B9E-44C3-AB41-DBCF8EB8C618}" type="slidenum">
              <a:rPr lang="en-IN" smtClean="0"/>
              <a:t>‹#›</a:t>
            </a:fld>
            <a:endParaRPr lang="en-IN" dirty="0"/>
          </a:p>
        </p:txBody>
      </p:sp>
    </p:spTree>
    <p:extLst>
      <p:ext uri="{BB962C8B-B14F-4D97-AF65-F5344CB8AC3E}">
        <p14:creationId xmlns:p14="http://schemas.microsoft.com/office/powerpoint/2010/main" val="26824136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2862F-DC60-88B6-8389-C179B29AED5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CA02E56-AA0C-E75A-5FE0-7CA883FD916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0C12516-035A-823E-BAB5-848D359B84F0}"/>
              </a:ext>
            </a:extLst>
          </p:cNvPr>
          <p:cNvSpPr>
            <a:spLocks noGrp="1"/>
          </p:cNvSpPr>
          <p:nvPr>
            <p:ph type="dt" sz="half" idx="10"/>
          </p:nvPr>
        </p:nvSpPr>
        <p:spPr/>
        <p:txBody>
          <a:bodyPr/>
          <a:lstStyle/>
          <a:p>
            <a:fld id="{9820CB69-AD5D-4397-9E21-426990F1AEBF}" type="datetimeFigureOut">
              <a:rPr lang="en-IN" smtClean="0"/>
              <a:t>28-02-2024</a:t>
            </a:fld>
            <a:endParaRPr lang="en-IN" dirty="0"/>
          </a:p>
        </p:txBody>
      </p:sp>
      <p:sp>
        <p:nvSpPr>
          <p:cNvPr id="5" name="Footer Placeholder 4">
            <a:extLst>
              <a:ext uri="{FF2B5EF4-FFF2-40B4-BE49-F238E27FC236}">
                <a16:creationId xmlns:a16="http://schemas.microsoft.com/office/drawing/2014/main" id="{18888103-A9CB-0017-3C18-7E5DCB01AF92}"/>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F0514256-310D-E7DF-99BC-4F547EEA423F}"/>
              </a:ext>
            </a:extLst>
          </p:cNvPr>
          <p:cNvSpPr>
            <a:spLocks noGrp="1"/>
          </p:cNvSpPr>
          <p:nvPr>
            <p:ph type="sldNum" sz="quarter" idx="12"/>
          </p:nvPr>
        </p:nvSpPr>
        <p:spPr/>
        <p:txBody>
          <a:bodyPr/>
          <a:lstStyle/>
          <a:p>
            <a:fld id="{C62DF687-5B9E-44C3-AB41-DBCF8EB8C618}" type="slidenum">
              <a:rPr lang="en-IN" smtClean="0"/>
              <a:t>‹#›</a:t>
            </a:fld>
            <a:endParaRPr lang="en-IN" dirty="0"/>
          </a:p>
        </p:txBody>
      </p:sp>
    </p:spTree>
    <p:extLst>
      <p:ext uri="{BB962C8B-B14F-4D97-AF65-F5344CB8AC3E}">
        <p14:creationId xmlns:p14="http://schemas.microsoft.com/office/powerpoint/2010/main" val="18238879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12F79-5D40-5F49-A7ED-0E0C12B279C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C4692CA-1B38-A8F4-B61A-2ECE19AC2D0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291D005-E9B6-9785-FD82-C20AC8C43702}"/>
              </a:ext>
            </a:extLst>
          </p:cNvPr>
          <p:cNvSpPr>
            <a:spLocks noGrp="1"/>
          </p:cNvSpPr>
          <p:nvPr>
            <p:ph type="dt" sz="half" idx="10"/>
          </p:nvPr>
        </p:nvSpPr>
        <p:spPr/>
        <p:txBody>
          <a:bodyPr/>
          <a:lstStyle/>
          <a:p>
            <a:fld id="{9820CB69-AD5D-4397-9E21-426990F1AEBF}" type="datetimeFigureOut">
              <a:rPr lang="en-IN" smtClean="0"/>
              <a:t>28-02-2024</a:t>
            </a:fld>
            <a:endParaRPr lang="en-IN" dirty="0"/>
          </a:p>
        </p:txBody>
      </p:sp>
      <p:sp>
        <p:nvSpPr>
          <p:cNvPr id="5" name="Footer Placeholder 4">
            <a:extLst>
              <a:ext uri="{FF2B5EF4-FFF2-40B4-BE49-F238E27FC236}">
                <a16:creationId xmlns:a16="http://schemas.microsoft.com/office/drawing/2014/main" id="{DC8D4BCB-43AF-D321-48AE-0A8AF04A97FA}"/>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5BC62E65-7BAF-7B35-7EC9-F32E471207D0}"/>
              </a:ext>
            </a:extLst>
          </p:cNvPr>
          <p:cNvSpPr>
            <a:spLocks noGrp="1"/>
          </p:cNvSpPr>
          <p:nvPr>
            <p:ph type="sldNum" sz="quarter" idx="12"/>
          </p:nvPr>
        </p:nvSpPr>
        <p:spPr/>
        <p:txBody>
          <a:bodyPr/>
          <a:lstStyle/>
          <a:p>
            <a:fld id="{C62DF687-5B9E-44C3-AB41-DBCF8EB8C618}" type="slidenum">
              <a:rPr lang="en-IN" smtClean="0"/>
              <a:t>‹#›</a:t>
            </a:fld>
            <a:endParaRPr lang="en-IN" dirty="0"/>
          </a:p>
        </p:txBody>
      </p:sp>
    </p:spTree>
    <p:extLst>
      <p:ext uri="{BB962C8B-B14F-4D97-AF65-F5344CB8AC3E}">
        <p14:creationId xmlns:p14="http://schemas.microsoft.com/office/powerpoint/2010/main" val="14195385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448AA-21FB-3C8D-5C4A-D589A6C6044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4C135D1-698F-8D40-70E8-F571E402CF7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2852694-5645-E50B-F82E-02FAB57E332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20C9CD1-577A-A87D-3D46-501B9F93CC7B}"/>
              </a:ext>
            </a:extLst>
          </p:cNvPr>
          <p:cNvSpPr>
            <a:spLocks noGrp="1"/>
          </p:cNvSpPr>
          <p:nvPr>
            <p:ph type="dt" sz="half" idx="10"/>
          </p:nvPr>
        </p:nvSpPr>
        <p:spPr/>
        <p:txBody>
          <a:bodyPr/>
          <a:lstStyle/>
          <a:p>
            <a:fld id="{9820CB69-AD5D-4397-9E21-426990F1AEBF}" type="datetimeFigureOut">
              <a:rPr lang="en-IN" smtClean="0"/>
              <a:t>28-02-2024</a:t>
            </a:fld>
            <a:endParaRPr lang="en-IN" dirty="0"/>
          </a:p>
        </p:txBody>
      </p:sp>
      <p:sp>
        <p:nvSpPr>
          <p:cNvPr id="6" name="Footer Placeholder 5">
            <a:extLst>
              <a:ext uri="{FF2B5EF4-FFF2-40B4-BE49-F238E27FC236}">
                <a16:creationId xmlns:a16="http://schemas.microsoft.com/office/drawing/2014/main" id="{FC0FBDDD-8838-C011-7F84-3293C80BBB75}"/>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6A9DC535-9C65-C1EE-5F71-9405C5102967}"/>
              </a:ext>
            </a:extLst>
          </p:cNvPr>
          <p:cNvSpPr>
            <a:spLocks noGrp="1"/>
          </p:cNvSpPr>
          <p:nvPr>
            <p:ph type="sldNum" sz="quarter" idx="12"/>
          </p:nvPr>
        </p:nvSpPr>
        <p:spPr/>
        <p:txBody>
          <a:bodyPr/>
          <a:lstStyle/>
          <a:p>
            <a:fld id="{C62DF687-5B9E-44C3-AB41-DBCF8EB8C618}" type="slidenum">
              <a:rPr lang="en-IN" smtClean="0"/>
              <a:t>‹#›</a:t>
            </a:fld>
            <a:endParaRPr lang="en-IN" dirty="0"/>
          </a:p>
        </p:txBody>
      </p:sp>
    </p:spTree>
    <p:extLst>
      <p:ext uri="{BB962C8B-B14F-4D97-AF65-F5344CB8AC3E}">
        <p14:creationId xmlns:p14="http://schemas.microsoft.com/office/powerpoint/2010/main" val="42757488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0C0CF-B1EC-C5D3-5868-75BEF8F98AC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DAB121A-EE71-7076-5D4B-EE6B3F73427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49C49B9-8107-5D7E-AA67-9D063CF2E7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F25821C-100E-E2F0-E30F-5202E7DD497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F4E1982-BC21-4062-3AF1-851E9FDA87A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6DDB0B2-C0E1-8D2D-0F7A-D095F0CB6EC4}"/>
              </a:ext>
            </a:extLst>
          </p:cNvPr>
          <p:cNvSpPr>
            <a:spLocks noGrp="1"/>
          </p:cNvSpPr>
          <p:nvPr>
            <p:ph type="dt" sz="half" idx="10"/>
          </p:nvPr>
        </p:nvSpPr>
        <p:spPr/>
        <p:txBody>
          <a:bodyPr/>
          <a:lstStyle/>
          <a:p>
            <a:fld id="{9820CB69-AD5D-4397-9E21-426990F1AEBF}" type="datetimeFigureOut">
              <a:rPr lang="en-IN" smtClean="0"/>
              <a:t>28-02-2024</a:t>
            </a:fld>
            <a:endParaRPr lang="en-IN" dirty="0"/>
          </a:p>
        </p:txBody>
      </p:sp>
      <p:sp>
        <p:nvSpPr>
          <p:cNvPr id="8" name="Footer Placeholder 7">
            <a:extLst>
              <a:ext uri="{FF2B5EF4-FFF2-40B4-BE49-F238E27FC236}">
                <a16:creationId xmlns:a16="http://schemas.microsoft.com/office/drawing/2014/main" id="{9D4EA211-4A45-89EA-DD29-9AD27ED5A037}"/>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E89AB21D-BB57-4F04-5DD1-772E787C2B2A}"/>
              </a:ext>
            </a:extLst>
          </p:cNvPr>
          <p:cNvSpPr>
            <a:spLocks noGrp="1"/>
          </p:cNvSpPr>
          <p:nvPr>
            <p:ph type="sldNum" sz="quarter" idx="12"/>
          </p:nvPr>
        </p:nvSpPr>
        <p:spPr/>
        <p:txBody>
          <a:bodyPr/>
          <a:lstStyle/>
          <a:p>
            <a:fld id="{C62DF687-5B9E-44C3-AB41-DBCF8EB8C618}" type="slidenum">
              <a:rPr lang="en-IN" smtClean="0"/>
              <a:t>‹#›</a:t>
            </a:fld>
            <a:endParaRPr lang="en-IN" dirty="0"/>
          </a:p>
        </p:txBody>
      </p:sp>
    </p:spTree>
    <p:extLst>
      <p:ext uri="{BB962C8B-B14F-4D97-AF65-F5344CB8AC3E}">
        <p14:creationId xmlns:p14="http://schemas.microsoft.com/office/powerpoint/2010/main" val="21987935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F18BB-620D-6C05-382A-86F9A23D868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180BA23-2ED9-3766-B7C4-AC396B356573}"/>
              </a:ext>
            </a:extLst>
          </p:cNvPr>
          <p:cNvSpPr>
            <a:spLocks noGrp="1"/>
          </p:cNvSpPr>
          <p:nvPr>
            <p:ph type="dt" sz="half" idx="10"/>
          </p:nvPr>
        </p:nvSpPr>
        <p:spPr/>
        <p:txBody>
          <a:bodyPr/>
          <a:lstStyle/>
          <a:p>
            <a:fld id="{9820CB69-AD5D-4397-9E21-426990F1AEBF}" type="datetimeFigureOut">
              <a:rPr lang="en-IN" smtClean="0"/>
              <a:t>28-02-2024</a:t>
            </a:fld>
            <a:endParaRPr lang="en-IN" dirty="0"/>
          </a:p>
        </p:txBody>
      </p:sp>
      <p:sp>
        <p:nvSpPr>
          <p:cNvPr id="4" name="Footer Placeholder 3">
            <a:extLst>
              <a:ext uri="{FF2B5EF4-FFF2-40B4-BE49-F238E27FC236}">
                <a16:creationId xmlns:a16="http://schemas.microsoft.com/office/drawing/2014/main" id="{295953E2-F009-2970-52EB-AF2ADC43A524}"/>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A8D36FA2-B36B-702A-188D-570D96D02889}"/>
              </a:ext>
            </a:extLst>
          </p:cNvPr>
          <p:cNvSpPr>
            <a:spLocks noGrp="1"/>
          </p:cNvSpPr>
          <p:nvPr>
            <p:ph type="sldNum" sz="quarter" idx="12"/>
          </p:nvPr>
        </p:nvSpPr>
        <p:spPr/>
        <p:txBody>
          <a:bodyPr/>
          <a:lstStyle/>
          <a:p>
            <a:fld id="{C62DF687-5B9E-44C3-AB41-DBCF8EB8C618}" type="slidenum">
              <a:rPr lang="en-IN" smtClean="0"/>
              <a:t>‹#›</a:t>
            </a:fld>
            <a:endParaRPr lang="en-IN" dirty="0"/>
          </a:p>
        </p:txBody>
      </p:sp>
    </p:spTree>
    <p:extLst>
      <p:ext uri="{BB962C8B-B14F-4D97-AF65-F5344CB8AC3E}">
        <p14:creationId xmlns:p14="http://schemas.microsoft.com/office/powerpoint/2010/main" val="14885624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F627234-9548-D081-EE30-B4DD9E94AB40}"/>
              </a:ext>
            </a:extLst>
          </p:cNvPr>
          <p:cNvSpPr>
            <a:spLocks noGrp="1"/>
          </p:cNvSpPr>
          <p:nvPr>
            <p:ph type="dt" sz="half" idx="10"/>
          </p:nvPr>
        </p:nvSpPr>
        <p:spPr/>
        <p:txBody>
          <a:bodyPr/>
          <a:lstStyle/>
          <a:p>
            <a:fld id="{9820CB69-AD5D-4397-9E21-426990F1AEBF}" type="datetimeFigureOut">
              <a:rPr lang="en-IN" smtClean="0"/>
              <a:t>28-02-2024</a:t>
            </a:fld>
            <a:endParaRPr lang="en-IN" dirty="0"/>
          </a:p>
        </p:txBody>
      </p:sp>
      <p:sp>
        <p:nvSpPr>
          <p:cNvPr id="3" name="Footer Placeholder 2">
            <a:extLst>
              <a:ext uri="{FF2B5EF4-FFF2-40B4-BE49-F238E27FC236}">
                <a16:creationId xmlns:a16="http://schemas.microsoft.com/office/drawing/2014/main" id="{2A48DECC-400A-3A98-CEA6-57B5569D7D23}"/>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581ABF31-FA7E-F9AD-6E4A-BF829ADBF080}"/>
              </a:ext>
            </a:extLst>
          </p:cNvPr>
          <p:cNvSpPr>
            <a:spLocks noGrp="1"/>
          </p:cNvSpPr>
          <p:nvPr>
            <p:ph type="sldNum" sz="quarter" idx="12"/>
          </p:nvPr>
        </p:nvSpPr>
        <p:spPr/>
        <p:txBody>
          <a:bodyPr/>
          <a:lstStyle/>
          <a:p>
            <a:fld id="{C62DF687-5B9E-44C3-AB41-DBCF8EB8C618}" type="slidenum">
              <a:rPr lang="en-IN" smtClean="0"/>
              <a:t>‹#›</a:t>
            </a:fld>
            <a:endParaRPr lang="en-IN" dirty="0"/>
          </a:p>
        </p:txBody>
      </p:sp>
    </p:spTree>
    <p:extLst>
      <p:ext uri="{BB962C8B-B14F-4D97-AF65-F5344CB8AC3E}">
        <p14:creationId xmlns:p14="http://schemas.microsoft.com/office/powerpoint/2010/main" val="7905238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8C262-4315-5067-50A2-49E5E40BAFE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934D438-8989-54C1-B3D4-65E34076648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CD91A7C-3294-A406-2D42-ECEF650D15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7A5C60-6AF1-2759-B708-EB3E832F5A81}"/>
              </a:ext>
            </a:extLst>
          </p:cNvPr>
          <p:cNvSpPr>
            <a:spLocks noGrp="1"/>
          </p:cNvSpPr>
          <p:nvPr>
            <p:ph type="dt" sz="half" idx="10"/>
          </p:nvPr>
        </p:nvSpPr>
        <p:spPr/>
        <p:txBody>
          <a:bodyPr/>
          <a:lstStyle/>
          <a:p>
            <a:fld id="{9820CB69-AD5D-4397-9E21-426990F1AEBF}" type="datetimeFigureOut">
              <a:rPr lang="en-IN" smtClean="0"/>
              <a:t>28-02-2024</a:t>
            </a:fld>
            <a:endParaRPr lang="en-IN" dirty="0"/>
          </a:p>
        </p:txBody>
      </p:sp>
      <p:sp>
        <p:nvSpPr>
          <p:cNvPr id="6" name="Footer Placeholder 5">
            <a:extLst>
              <a:ext uri="{FF2B5EF4-FFF2-40B4-BE49-F238E27FC236}">
                <a16:creationId xmlns:a16="http://schemas.microsoft.com/office/drawing/2014/main" id="{203DDADF-30B2-8C7C-7E3C-A638C4FD5CE8}"/>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9988E76E-E8C8-4E41-4F02-FA3FB9D770C7}"/>
              </a:ext>
            </a:extLst>
          </p:cNvPr>
          <p:cNvSpPr>
            <a:spLocks noGrp="1"/>
          </p:cNvSpPr>
          <p:nvPr>
            <p:ph type="sldNum" sz="quarter" idx="12"/>
          </p:nvPr>
        </p:nvSpPr>
        <p:spPr/>
        <p:txBody>
          <a:bodyPr/>
          <a:lstStyle/>
          <a:p>
            <a:fld id="{C62DF687-5B9E-44C3-AB41-DBCF8EB8C618}" type="slidenum">
              <a:rPr lang="en-IN" smtClean="0"/>
              <a:t>‹#›</a:t>
            </a:fld>
            <a:endParaRPr lang="en-IN" dirty="0"/>
          </a:p>
        </p:txBody>
      </p:sp>
    </p:spTree>
    <p:extLst>
      <p:ext uri="{BB962C8B-B14F-4D97-AF65-F5344CB8AC3E}">
        <p14:creationId xmlns:p14="http://schemas.microsoft.com/office/powerpoint/2010/main" val="20328669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0B5EC-72B0-282C-F0D7-FEE07909CE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A65B090-9F8F-A69B-E8B5-3BFEF5BBC84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C265AA4-7A34-C318-74E1-3B03D816D4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D765063-D314-EC9B-DB38-9BE1F3F0860F}"/>
              </a:ext>
            </a:extLst>
          </p:cNvPr>
          <p:cNvSpPr>
            <a:spLocks noGrp="1"/>
          </p:cNvSpPr>
          <p:nvPr>
            <p:ph type="dt" sz="half" idx="10"/>
          </p:nvPr>
        </p:nvSpPr>
        <p:spPr/>
        <p:txBody>
          <a:bodyPr/>
          <a:lstStyle/>
          <a:p>
            <a:fld id="{9820CB69-AD5D-4397-9E21-426990F1AEBF}" type="datetimeFigureOut">
              <a:rPr lang="en-IN" smtClean="0"/>
              <a:t>28-02-2024</a:t>
            </a:fld>
            <a:endParaRPr lang="en-IN" dirty="0"/>
          </a:p>
        </p:txBody>
      </p:sp>
      <p:sp>
        <p:nvSpPr>
          <p:cNvPr id="6" name="Footer Placeholder 5">
            <a:extLst>
              <a:ext uri="{FF2B5EF4-FFF2-40B4-BE49-F238E27FC236}">
                <a16:creationId xmlns:a16="http://schemas.microsoft.com/office/drawing/2014/main" id="{CEAA3FBC-4A02-1A5B-16DF-9D3DAD32B2DA}"/>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F73C6ADA-79B4-D6B5-B433-05E6237B6ACF}"/>
              </a:ext>
            </a:extLst>
          </p:cNvPr>
          <p:cNvSpPr>
            <a:spLocks noGrp="1"/>
          </p:cNvSpPr>
          <p:nvPr>
            <p:ph type="sldNum" sz="quarter" idx="12"/>
          </p:nvPr>
        </p:nvSpPr>
        <p:spPr/>
        <p:txBody>
          <a:bodyPr/>
          <a:lstStyle/>
          <a:p>
            <a:fld id="{C62DF687-5B9E-44C3-AB41-DBCF8EB8C618}" type="slidenum">
              <a:rPr lang="en-IN" smtClean="0"/>
              <a:t>‹#›</a:t>
            </a:fld>
            <a:endParaRPr lang="en-IN" dirty="0"/>
          </a:p>
        </p:txBody>
      </p:sp>
    </p:spTree>
    <p:extLst>
      <p:ext uri="{BB962C8B-B14F-4D97-AF65-F5344CB8AC3E}">
        <p14:creationId xmlns:p14="http://schemas.microsoft.com/office/powerpoint/2010/main" val="36238988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618E962-17A6-4EFC-A279-B2C7C6C5550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BF7FEAD-544B-C2A5-EC47-77CCCC001B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6214514-FBC8-070B-C6FC-1952908E8A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20CB69-AD5D-4397-9E21-426990F1AEBF}" type="datetimeFigureOut">
              <a:rPr lang="en-IN" smtClean="0"/>
              <a:t>28-02-2024</a:t>
            </a:fld>
            <a:endParaRPr lang="en-IN" dirty="0"/>
          </a:p>
        </p:txBody>
      </p:sp>
      <p:sp>
        <p:nvSpPr>
          <p:cNvPr id="5" name="Footer Placeholder 4">
            <a:extLst>
              <a:ext uri="{FF2B5EF4-FFF2-40B4-BE49-F238E27FC236}">
                <a16:creationId xmlns:a16="http://schemas.microsoft.com/office/drawing/2014/main" id="{24B1EC63-57BE-7450-9F57-60CC23A7C58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id="{F860E586-7D49-E96F-665A-5AD0CEFC47D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2DF687-5B9E-44C3-AB41-DBCF8EB8C618}" type="slidenum">
              <a:rPr lang="en-IN" smtClean="0"/>
              <a:t>‹#›</a:t>
            </a:fld>
            <a:endParaRPr lang="en-IN" dirty="0"/>
          </a:p>
        </p:txBody>
      </p:sp>
    </p:spTree>
    <p:extLst>
      <p:ext uri="{BB962C8B-B14F-4D97-AF65-F5344CB8AC3E}">
        <p14:creationId xmlns:p14="http://schemas.microsoft.com/office/powerpoint/2010/main" val="2158482640"/>
      </p:ext>
    </p:extLst>
  </p:cSld>
  <p:clrMap bg1="lt1" tx1="dk1" bg2="lt2" tx2="dk2" accent1="accent1" accent2="accent2" accent3="accent3" accent4="accent4" accent5="accent5" accent6="accent6" hlink="hlink" folHlink="folHlink"/>
  <p:sldLayoutIdLst>
    <p:sldLayoutId id="2147483796" r:id="rId1"/>
    <p:sldLayoutId id="2147483797" r:id="rId2"/>
    <p:sldLayoutId id="2147483798" r:id="rId3"/>
    <p:sldLayoutId id="2147483799" r:id="rId4"/>
    <p:sldLayoutId id="2147483800" r:id="rId5"/>
    <p:sldLayoutId id="2147483801" r:id="rId6"/>
    <p:sldLayoutId id="2147483802" r:id="rId7"/>
    <p:sldLayoutId id="2147483803" r:id="rId8"/>
    <p:sldLayoutId id="2147483804" r:id="rId9"/>
    <p:sldLayoutId id="2147483805" r:id="rId10"/>
    <p:sldLayoutId id="214748380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B5B81-D449-91B3-C2AB-8681D3838A5F}"/>
              </a:ext>
            </a:extLst>
          </p:cNvPr>
          <p:cNvSpPr>
            <a:spLocks noGrp="1"/>
          </p:cNvSpPr>
          <p:nvPr>
            <p:ph type="ctrTitle"/>
          </p:nvPr>
        </p:nvSpPr>
        <p:spPr/>
        <p:txBody>
          <a:bodyPr vert="horz" lIns="91440" tIns="45720" rIns="91440" bIns="45720" rtlCol="0" anchor="b">
            <a:normAutofit fontScale="90000"/>
          </a:bodyPr>
          <a:lstStyle/>
          <a:p>
            <a:pPr>
              <a:lnSpc>
                <a:spcPct val="90000"/>
              </a:lnSpc>
            </a:pPr>
            <a:r>
              <a:rPr lang="en-US" dirty="0">
                <a:latin typeface="Times New Roman" panose="02020603050405020304" pitchFamily="18" charset="0"/>
                <a:cs typeface="Times New Roman" panose="02020603050405020304" pitchFamily="18" charset="0"/>
              </a:rPr>
              <a:t>Handwritten Digit Recognition with Convolutional Neural Networks</a:t>
            </a:r>
          </a:p>
        </p:txBody>
      </p:sp>
      <p:sp>
        <p:nvSpPr>
          <p:cNvPr id="5" name="TextBox 4">
            <a:extLst>
              <a:ext uri="{FF2B5EF4-FFF2-40B4-BE49-F238E27FC236}">
                <a16:creationId xmlns:a16="http://schemas.microsoft.com/office/drawing/2014/main" id="{B46BB927-3D36-FBEA-078E-9B74AFE4B8A6}"/>
              </a:ext>
            </a:extLst>
          </p:cNvPr>
          <p:cNvSpPr txBox="1"/>
          <p:nvPr/>
        </p:nvSpPr>
        <p:spPr>
          <a:xfrm>
            <a:off x="603038" y="4882049"/>
            <a:ext cx="3674428" cy="914400"/>
          </a:xfrm>
          <a:prstGeom prst="rect">
            <a:avLst/>
          </a:prstGeom>
        </p:spPr>
        <p:txBody>
          <a:bodyPr vert="horz" lIns="91440" tIns="45720" rIns="91440" bIns="45720" rtlCol="0" anchor="t">
            <a:normAutofit/>
          </a:bodyPr>
          <a:lstStyle/>
          <a:p>
            <a:pPr>
              <a:spcBef>
                <a:spcPct val="20000"/>
              </a:spcBef>
              <a:spcAft>
                <a:spcPts val="600"/>
              </a:spcAft>
              <a:buClr>
                <a:schemeClr val="tx1"/>
              </a:buClr>
              <a:buSzPct val="80000"/>
            </a:pPr>
            <a:r>
              <a:rPr lang="en-US" sz="2100" b="1" dirty="0"/>
              <a:t>Name: </a:t>
            </a:r>
            <a:r>
              <a:rPr lang="en-US" sz="2100" b="1" dirty="0" err="1"/>
              <a:t>Gosangi</a:t>
            </a:r>
            <a:r>
              <a:rPr lang="en-US" sz="2100" b="1" dirty="0"/>
              <a:t> Deepthi</a:t>
            </a:r>
          </a:p>
          <a:p>
            <a:pPr>
              <a:spcBef>
                <a:spcPct val="20000"/>
              </a:spcBef>
              <a:spcAft>
                <a:spcPts val="600"/>
              </a:spcAft>
              <a:buClr>
                <a:schemeClr val="tx1"/>
              </a:buClr>
              <a:buSzPct val="80000"/>
            </a:pPr>
            <a:r>
              <a:rPr lang="en-US" sz="2100" b="1" dirty="0"/>
              <a:t>Reg No :99220041699</a:t>
            </a:r>
          </a:p>
        </p:txBody>
      </p:sp>
    </p:spTree>
    <p:extLst>
      <p:ext uri="{BB962C8B-B14F-4D97-AF65-F5344CB8AC3E}">
        <p14:creationId xmlns:p14="http://schemas.microsoft.com/office/powerpoint/2010/main" val="15274268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B525B5E4-28EF-F1CB-15F9-FF7E99920B02}"/>
              </a:ext>
            </a:extLst>
          </p:cNvPr>
          <p:cNvSpPr txBox="1"/>
          <p:nvPr/>
        </p:nvSpPr>
        <p:spPr>
          <a:xfrm>
            <a:off x="638882" y="639193"/>
            <a:ext cx="3571810" cy="3573516"/>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6600" kern="1200" dirty="0">
                <a:solidFill>
                  <a:schemeClr val="tx1"/>
                </a:solidFill>
                <a:latin typeface="+mj-lt"/>
                <a:ea typeface="+mj-ea"/>
                <a:cs typeface="+mj-cs"/>
              </a:rPr>
              <a:t>T</a:t>
            </a:r>
            <a:r>
              <a:rPr lang="en-US" sz="6600" dirty="0">
                <a:latin typeface="+mj-lt"/>
                <a:ea typeface="+mj-ea"/>
                <a:cs typeface="+mj-cs"/>
              </a:rPr>
              <a:t>i</a:t>
            </a:r>
            <a:r>
              <a:rPr lang="en-US" sz="6600" kern="1200" dirty="0">
                <a:solidFill>
                  <a:schemeClr val="tx1"/>
                </a:solidFill>
                <a:latin typeface="+mj-lt"/>
                <a:ea typeface="+mj-ea"/>
                <a:cs typeface="+mj-cs"/>
              </a:rPr>
              <a:t>me Line </a:t>
            </a:r>
          </a:p>
          <a:p>
            <a:pPr>
              <a:lnSpc>
                <a:spcPct val="90000"/>
              </a:lnSpc>
              <a:spcBef>
                <a:spcPct val="0"/>
              </a:spcBef>
              <a:spcAft>
                <a:spcPts val="600"/>
              </a:spcAft>
            </a:pPr>
            <a:endParaRPr lang="en-US" sz="6600" kern="1200" dirty="0">
              <a:solidFill>
                <a:schemeClr val="tx1"/>
              </a:solidFill>
              <a:latin typeface="+mj-lt"/>
              <a:ea typeface="+mj-ea"/>
              <a:cs typeface="+mj-cs"/>
            </a:endParaRPr>
          </a:p>
        </p:txBody>
      </p:sp>
      <p:sp>
        <p:nvSpPr>
          <p:cNvPr id="31"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Table 5">
            <a:extLst>
              <a:ext uri="{FF2B5EF4-FFF2-40B4-BE49-F238E27FC236}">
                <a16:creationId xmlns:a16="http://schemas.microsoft.com/office/drawing/2014/main" id="{0ED9DF4A-B503-A0C6-EA95-5AF0B16A30CF}"/>
              </a:ext>
            </a:extLst>
          </p:cNvPr>
          <p:cNvGraphicFramePr>
            <a:graphicFrameLocks noGrp="1"/>
          </p:cNvGraphicFramePr>
          <p:nvPr>
            <p:extLst>
              <p:ext uri="{D42A27DB-BD31-4B8C-83A1-F6EECF244321}">
                <p14:modId xmlns:p14="http://schemas.microsoft.com/office/powerpoint/2010/main" val="531133742"/>
              </p:ext>
            </p:extLst>
          </p:nvPr>
        </p:nvGraphicFramePr>
        <p:xfrm>
          <a:off x="4654296" y="799840"/>
          <a:ext cx="7214617" cy="5230891"/>
        </p:xfrm>
        <a:graphic>
          <a:graphicData uri="http://schemas.openxmlformats.org/drawingml/2006/table">
            <a:tbl>
              <a:tblPr firstRow="1" firstCol="1" bandRow="1">
                <a:tableStyleId>{5C22544A-7EE6-4342-B048-85BDC9FD1C3A}</a:tableStyleId>
              </a:tblPr>
              <a:tblGrid>
                <a:gridCol w="991743">
                  <a:extLst>
                    <a:ext uri="{9D8B030D-6E8A-4147-A177-3AD203B41FA5}">
                      <a16:colId xmlns:a16="http://schemas.microsoft.com/office/drawing/2014/main" val="3828011936"/>
                    </a:ext>
                  </a:extLst>
                </a:gridCol>
                <a:gridCol w="6222874">
                  <a:extLst>
                    <a:ext uri="{9D8B030D-6E8A-4147-A177-3AD203B41FA5}">
                      <a16:colId xmlns:a16="http://schemas.microsoft.com/office/drawing/2014/main" val="4178948312"/>
                    </a:ext>
                  </a:extLst>
                </a:gridCol>
              </a:tblGrid>
              <a:tr h="298678">
                <a:tc gridSpan="2">
                  <a:txBody>
                    <a:bodyPr/>
                    <a:lstStyle/>
                    <a:p>
                      <a:pPr algn="ctr">
                        <a:lnSpc>
                          <a:spcPct val="100000"/>
                        </a:lnSpc>
                        <a:spcAft>
                          <a:spcPts val="800"/>
                        </a:spcAft>
                      </a:pPr>
                      <a:r>
                        <a:rPr lang="en-IN" sz="1700">
                          <a:effectLst/>
                          <a:latin typeface="Times New Roman" panose="02020603050405020304" pitchFamily="18" charset="0"/>
                          <a:cs typeface="Times New Roman" panose="02020603050405020304" pitchFamily="18" charset="0"/>
                        </a:rPr>
                        <a:t>Intended outcome</a:t>
                      </a:r>
                    </a:p>
                  </a:txBody>
                  <a:tcPr marL="25984" marR="25984" marT="0" marB="0"/>
                </a:tc>
                <a:tc hMerge="1">
                  <a:txBody>
                    <a:bodyPr/>
                    <a:lstStyle/>
                    <a:p>
                      <a:endParaRPr lang="en-IN"/>
                    </a:p>
                  </a:txBody>
                  <a:tcPr/>
                </a:tc>
                <a:extLst>
                  <a:ext uri="{0D108BD9-81ED-4DB2-BD59-A6C34878D82A}">
                    <a16:rowId xmlns:a16="http://schemas.microsoft.com/office/drawing/2014/main" val="3919792003"/>
                  </a:ext>
                </a:extLst>
              </a:tr>
              <a:tr h="1538289">
                <a:tc>
                  <a:txBody>
                    <a:bodyPr/>
                    <a:lstStyle/>
                    <a:p>
                      <a:pPr algn="ctr">
                        <a:lnSpc>
                          <a:spcPct val="107000"/>
                        </a:lnSpc>
                        <a:spcAft>
                          <a:spcPts val="800"/>
                        </a:spcAft>
                      </a:pPr>
                      <a:r>
                        <a:rPr lang="en-IN" sz="1900">
                          <a:effectLst/>
                          <a:latin typeface="Times New Roman" panose="02020603050405020304" pitchFamily="18" charset="0"/>
                          <a:cs typeface="Times New Roman" panose="02020603050405020304" pitchFamily="18" charset="0"/>
                        </a:rPr>
                        <a:t>Week 1</a:t>
                      </a:r>
                    </a:p>
                  </a:txBody>
                  <a:tcPr marL="25984" marR="25984" marT="0" marB="0" anchor="ctr"/>
                </a:tc>
                <a:tc>
                  <a:txBody>
                    <a:bodyPr/>
                    <a:lstStyle/>
                    <a:p>
                      <a:pPr marL="342900" indent="-342900">
                        <a:lnSpc>
                          <a:spcPct val="100000"/>
                        </a:lnSpc>
                        <a:spcAft>
                          <a:spcPts val="800"/>
                        </a:spcAft>
                        <a:buAutoNum type="arabicPeriod"/>
                      </a:pPr>
                      <a:r>
                        <a:rPr lang="en-US" sz="1500">
                          <a:solidFill>
                            <a:schemeClr val="tx1"/>
                          </a:solidFill>
                          <a:effectLst/>
                          <a:latin typeface="Times New Roman" panose="02020603050405020304" pitchFamily="18" charset="0"/>
                          <a:cs typeface="Times New Roman" panose="02020603050405020304" pitchFamily="18" charset="0"/>
                        </a:rPr>
                        <a:t>Researching different methods for Handwritten Digit Recognition, identifying potential technologies and equipment to use, and determining the specific goals and objectives of the project.</a:t>
                      </a:r>
                    </a:p>
                    <a:p>
                      <a:pPr marL="342900" indent="-342900">
                        <a:lnSpc>
                          <a:spcPct val="100000"/>
                        </a:lnSpc>
                        <a:spcAft>
                          <a:spcPts val="800"/>
                        </a:spcAft>
                        <a:buAutoNum type="arabicPeriod"/>
                      </a:pPr>
                      <a:r>
                        <a:rPr lang="en-US" sz="1500">
                          <a:solidFill>
                            <a:schemeClr val="tx1"/>
                          </a:solidFill>
                          <a:effectLst/>
                          <a:latin typeface="Times New Roman" panose="02020603050405020304" pitchFamily="18" charset="0"/>
                          <a:cs typeface="Times New Roman" panose="02020603050405020304" pitchFamily="18" charset="0"/>
                        </a:rPr>
                        <a:t>Conduct a literature review to gather information on existing Handwritten Digit Recognition systems, identify potential technologies and equipment, and determine the specific goals and objectives of the project.</a:t>
                      </a:r>
                      <a:endParaRPr lang="en-IN" sz="1500">
                        <a:solidFill>
                          <a:schemeClr val="tx1"/>
                        </a:solidFill>
                        <a:effectLst/>
                        <a:latin typeface="Times New Roman" panose="02020603050405020304" pitchFamily="18" charset="0"/>
                        <a:cs typeface="Times New Roman" panose="02020603050405020304" pitchFamily="18" charset="0"/>
                      </a:endParaRPr>
                    </a:p>
                  </a:txBody>
                  <a:tcPr marL="25984" marR="25984" marT="0" marB="0"/>
                </a:tc>
                <a:extLst>
                  <a:ext uri="{0D108BD9-81ED-4DB2-BD59-A6C34878D82A}">
                    <a16:rowId xmlns:a16="http://schemas.microsoft.com/office/drawing/2014/main" val="484384894"/>
                  </a:ext>
                </a:extLst>
              </a:tr>
              <a:tr h="1469598">
                <a:tc>
                  <a:txBody>
                    <a:bodyPr/>
                    <a:lstStyle/>
                    <a:p>
                      <a:pPr algn="ctr">
                        <a:lnSpc>
                          <a:spcPct val="107000"/>
                        </a:lnSpc>
                        <a:spcAft>
                          <a:spcPts val="800"/>
                        </a:spcAft>
                      </a:pPr>
                      <a:r>
                        <a:rPr lang="en-IN" sz="1900">
                          <a:effectLst/>
                          <a:latin typeface="Times New Roman" panose="02020603050405020304" pitchFamily="18" charset="0"/>
                          <a:cs typeface="Times New Roman" panose="02020603050405020304" pitchFamily="18" charset="0"/>
                        </a:rPr>
                        <a:t>Week 2</a:t>
                      </a:r>
                    </a:p>
                  </a:txBody>
                  <a:tcPr marL="25984" marR="25984" marT="0" marB="0" anchor="ctr"/>
                </a:tc>
                <a:tc>
                  <a:txBody>
                    <a:bodyPr/>
                    <a:lstStyle/>
                    <a:p>
                      <a:pPr>
                        <a:lnSpc>
                          <a:spcPct val="100000"/>
                        </a:lnSpc>
                        <a:spcAft>
                          <a:spcPts val="800"/>
                        </a:spcAft>
                      </a:pPr>
                      <a:r>
                        <a:rPr lang="en-IN" sz="1500">
                          <a:effectLst/>
                          <a:latin typeface="Times New Roman" panose="02020603050405020304" pitchFamily="18" charset="0"/>
                          <a:cs typeface="Times New Roman" panose="02020603050405020304" pitchFamily="18" charset="0"/>
                        </a:rPr>
                        <a:t>1.Clearly define the problem and aims to solve the problem using various techniques.</a:t>
                      </a:r>
                    </a:p>
                    <a:p>
                      <a:pPr>
                        <a:lnSpc>
                          <a:spcPct val="100000"/>
                        </a:lnSpc>
                        <a:spcAft>
                          <a:spcPts val="800"/>
                        </a:spcAft>
                      </a:pPr>
                      <a:r>
                        <a:rPr lang="en-IN" sz="1500">
                          <a:effectLst/>
                          <a:latin typeface="Times New Roman" panose="02020603050405020304" pitchFamily="18" charset="0"/>
                          <a:cs typeface="Times New Roman" panose="02020603050405020304" pitchFamily="18" charset="0"/>
                        </a:rPr>
                        <a:t>2.Outline specific goals and aims to achieve solution for them.</a:t>
                      </a:r>
                    </a:p>
                    <a:p>
                      <a:pPr>
                        <a:lnSpc>
                          <a:spcPct val="100000"/>
                        </a:lnSpc>
                        <a:spcAft>
                          <a:spcPts val="800"/>
                        </a:spcAft>
                      </a:pPr>
                      <a:r>
                        <a:rPr lang="en-IN" sz="1500">
                          <a:effectLst/>
                          <a:latin typeface="Times New Roman" panose="02020603050405020304" pitchFamily="18" charset="0"/>
                          <a:cs typeface="Times New Roman" panose="02020603050405020304" pitchFamily="18" charset="0"/>
                        </a:rPr>
                        <a:t>3.Creating block diagram for the given problem statement.</a:t>
                      </a:r>
                    </a:p>
                    <a:p>
                      <a:pPr>
                        <a:lnSpc>
                          <a:spcPct val="107000"/>
                        </a:lnSpc>
                        <a:spcAft>
                          <a:spcPts val="800"/>
                        </a:spcAft>
                      </a:pPr>
                      <a:r>
                        <a:rPr lang="en-IN" sz="1300">
                          <a:effectLst/>
                          <a:latin typeface="Times New Roman" panose="02020603050405020304" pitchFamily="18" charset="0"/>
                          <a:cs typeface="Times New Roman" panose="02020603050405020304" pitchFamily="18" charset="0"/>
                        </a:rPr>
                        <a:t> </a:t>
                      </a:r>
                      <a:endParaRPr lang="en-IN"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25984" marR="25984" marT="0" marB="0"/>
                </a:tc>
                <a:extLst>
                  <a:ext uri="{0D108BD9-81ED-4DB2-BD59-A6C34878D82A}">
                    <a16:rowId xmlns:a16="http://schemas.microsoft.com/office/drawing/2014/main" val="2814590922"/>
                  </a:ext>
                </a:extLst>
              </a:tr>
              <a:tr h="1264501">
                <a:tc>
                  <a:txBody>
                    <a:bodyPr/>
                    <a:lstStyle/>
                    <a:p>
                      <a:pPr algn="ctr">
                        <a:lnSpc>
                          <a:spcPct val="107000"/>
                        </a:lnSpc>
                        <a:spcAft>
                          <a:spcPts val="800"/>
                        </a:spcAft>
                      </a:pPr>
                      <a:r>
                        <a:rPr lang="en-IN" sz="1900">
                          <a:effectLst/>
                          <a:latin typeface="Times New Roman" panose="02020603050405020304" pitchFamily="18" charset="0"/>
                          <a:cs typeface="Times New Roman" panose="02020603050405020304" pitchFamily="18" charset="0"/>
                        </a:rPr>
                        <a:t>Week 3</a:t>
                      </a:r>
                    </a:p>
                  </a:txBody>
                  <a:tcPr marL="25984" marR="25984" marT="0" marB="0" anchor="ctr"/>
                </a:tc>
                <a:tc>
                  <a:txBody>
                    <a:bodyPr/>
                    <a:lstStyle/>
                    <a:p>
                      <a:pPr>
                        <a:lnSpc>
                          <a:spcPct val="100000"/>
                        </a:lnSpc>
                        <a:spcAft>
                          <a:spcPts val="800"/>
                        </a:spcAft>
                      </a:pPr>
                      <a:r>
                        <a:rPr lang="en-IN" sz="1500">
                          <a:effectLst/>
                          <a:latin typeface="Times New Roman" panose="02020603050405020304" pitchFamily="18" charset="0"/>
                          <a:cs typeface="Times New Roman" panose="02020603050405020304" pitchFamily="18" charset="0"/>
                        </a:rPr>
                        <a:t>1.Finding the methods and techniques to achieve the problem statement.</a:t>
                      </a:r>
                    </a:p>
                    <a:p>
                      <a:pPr>
                        <a:lnSpc>
                          <a:spcPct val="100000"/>
                        </a:lnSpc>
                        <a:spcAft>
                          <a:spcPts val="800"/>
                        </a:spcAft>
                      </a:pPr>
                      <a:r>
                        <a:rPr lang="en-IN" sz="1500">
                          <a:effectLst/>
                          <a:latin typeface="Times New Roman" panose="02020603050405020304" pitchFamily="18" charset="0"/>
                          <a:cs typeface="Times New Roman" panose="02020603050405020304" pitchFamily="18" charset="0"/>
                        </a:rPr>
                        <a:t>2.Making ppt and knowing required components related to problem statement.</a:t>
                      </a:r>
                    </a:p>
                    <a:p>
                      <a:pPr>
                        <a:lnSpc>
                          <a:spcPct val="100000"/>
                        </a:lnSpc>
                        <a:spcAft>
                          <a:spcPts val="800"/>
                        </a:spcAft>
                      </a:pPr>
                      <a:r>
                        <a:rPr lang="en-IN" sz="1500">
                          <a:effectLst/>
                          <a:latin typeface="Times New Roman" panose="02020603050405020304" pitchFamily="18" charset="0"/>
                          <a:cs typeface="Times New Roman" panose="02020603050405020304" pitchFamily="18" charset="0"/>
                        </a:rPr>
                        <a:t>3.Knowing uses of component which are used in making the prototypes.</a:t>
                      </a:r>
                    </a:p>
                    <a:p>
                      <a:pPr>
                        <a:lnSpc>
                          <a:spcPct val="107000"/>
                        </a:lnSpc>
                        <a:spcAft>
                          <a:spcPts val="800"/>
                        </a:spcAft>
                      </a:pPr>
                      <a:r>
                        <a:rPr lang="en-IN" sz="1500">
                          <a:effectLst/>
                          <a:latin typeface="Times New Roman" panose="02020603050405020304" pitchFamily="18" charset="0"/>
                          <a:cs typeface="Times New Roman" panose="02020603050405020304" pitchFamily="18" charset="0"/>
                        </a:rPr>
                        <a:t> </a:t>
                      </a:r>
                      <a:endParaRPr lang="en-IN"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25984" marR="25984" marT="0" marB="0"/>
                </a:tc>
                <a:extLst>
                  <a:ext uri="{0D108BD9-81ED-4DB2-BD59-A6C34878D82A}">
                    <a16:rowId xmlns:a16="http://schemas.microsoft.com/office/drawing/2014/main" val="616594507"/>
                  </a:ext>
                </a:extLst>
              </a:tr>
              <a:tr h="659825">
                <a:tc>
                  <a:txBody>
                    <a:bodyPr/>
                    <a:lstStyle/>
                    <a:p>
                      <a:pPr algn="ctr">
                        <a:lnSpc>
                          <a:spcPct val="107000"/>
                        </a:lnSpc>
                        <a:spcAft>
                          <a:spcPts val="800"/>
                        </a:spcAft>
                      </a:pPr>
                      <a:r>
                        <a:rPr lang="en-IN" sz="1900">
                          <a:effectLst/>
                          <a:latin typeface="Times New Roman" panose="02020603050405020304" pitchFamily="18" charset="0"/>
                          <a:cs typeface="Times New Roman" panose="02020603050405020304" pitchFamily="18" charset="0"/>
                        </a:rPr>
                        <a:t>Week 4 </a:t>
                      </a:r>
                      <a:endParaRPr lang="en-IN"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25984" marR="25984" marT="0" marB="0" anchor="ctr"/>
                </a:tc>
                <a:tc>
                  <a:txBody>
                    <a:bodyPr/>
                    <a:lstStyle/>
                    <a:p>
                      <a:pPr>
                        <a:lnSpc>
                          <a:spcPct val="100000"/>
                        </a:lnSpc>
                        <a:spcAft>
                          <a:spcPts val="800"/>
                        </a:spcAft>
                      </a:pPr>
                      <a:r>
                        <a:rPr lang="en-US" sz="1700">
                          <a:effectLst/>
                          <a:latin typeface="Times New Roman" panose="02020603050405020304" pitchFamily="18" charset="0"/>
                          <a:ea typeface="Calibri" panose="020F0502020204030204" pitchFamily="34" charset="0"/>
                          <a:cs typeface="Times New Roman" panose="02020603050405020304" pitchFamily="18" charset="0"/>
                        </a:rPr>
                        <a:t>1</a:t>
                      </a:r>
                      <a:r>
                        <a:rPr lang="en-IN" sz="1700">
                          <a:effectLst/>
                          <a:latin typeface="Times New Roman" panose="02020603050405020304" pitchFamily="18" charset="0"/>
                          <a:ea typeface="Calibri" panose="020F0502020204030204" pitchFamily="34" charset="0"/>
                          <a:cs typeface="Times New Roman" panose="02020603050405020304" pitchFamily="18" charset="0"/>
                        </a:rPr>
                        <a:t>.Completed the software part and making ppt and report.</a:t>
                      </a:r>
                    </a:p>
                    <a:p>
                      <a:pPr>
                        <a:lnSpc>
                          <a:spcPct val="100000"/>
                        </a:lnSpc>
                        <a:spcAft>
                          <a:spcPts val="800"/>
                        </a:spcAft>
                      </a:pPr>
                      <a:r>
                        <a:rPr lang="en-IN" sz="1700">
                          <a:effectLst/>
                          <a:latin typeface="Times New Roman" panose="02020603050405020304" pitchFamily="18" charset="0"/>
                          <a:ea typeface="Calibri" panose="020F0502020204030204" pitchFamily="34" charset="0"/>
                          <a:cs typeface="Times New Roman" panose="02020603050405020304" pitchFamily="18" charset="0"/>
                        </a:rPr>
                        <a:t>2.Submission of ppt and report to mentor.</a:t>
                      </a:r>
                    </a:p>
                  </a:txBody>
                  <a:tcPr marL="25984" marR="25984" marT="0" marB="0"/>
                </a:tc>
                <a:extLst>
                  <a:ext uri="{0D108BD9-81ED-4DB2-BD59-A6C34878D82A}">
                    <a16:rowId xmlns:a16="http://schemas.microsoft.com/office/drawing/2014/main" val="229215544"/>
                  </a:ext>
                </a:extLst>
              </a:tr>
            </a:tbl>
          </a:graphicData>
        </a:graphic>
      </p:graphicFrame>
    </p:spTree>
    <p:extLst>
      <p:ext uri="{BB962C8B-B14F-4D97-AF65-F5344CB8AC3E}">
        <p14:creationId xmlns:p14="http://schemas.microsoft.com/office/powerpoint/2010/main" val="6781471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9BB35BC-D5C2-4C8B-A22A-A71E6191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5A700AF-4644-E9E7-027E-21D5148B807C}"/>
              </a:ext>
            </a:extLst>
          </p:cNvPr>
          <p:cNvSpPr>
            <a:spLocks noGrp="1"/>
          </p:cNvSpPr>
          <p:nvPr>
            <p:ph type="title"/>
          </p:nvPr>
        </p:nvSpPr>
        <p:spPr>
          <a:xfrm>
            <a:off x="649665" y="431908"/>
            <a:ext cx="7745359" cy="1082259"/>
          </a:xfrm>
        </p:spPr>
        <p:txBody>
          <a:bodyPr>
            <a:normAutofit/>
          </a:bodyPr>
          <a:lstStyle/>
          <a:p>
            <a:pPr marL="0" indent="0">
              <a:buNone/>
            </a:pPr>
            <a:r>
              <a:rPr lang="en-US" sz="4000" b="1" dirty="0"/>
              <a:t>Algorithms</a:t>
            </a:r>
          </a:p>
        </p:txBody>
      </p:sp>
      <p:graphicFrame>
        <p:nvGraphicFramePr>
          <p:cNvPr id="11" name="Content Placeholder 2">
            <a:extLst>
              <a:ext uri="{FF2B5EF4-FFF2-40B4-BE49-F238E27FC236}">
                <a16:creationId xmlns:a16="http://schemas.microsoft.com/office/drawing/2014/main" id="{F5531289-BE1E-739B-DFC8-EB7C729F3AB2}"/>
              </a:ext>
            </a:extLst>
          </p:cNvPr>
          <p:cNvGraphicFramePr>
            <a:graphicFrameLocks noGrp="1"/>
          </p:cNvGraphicFramePr>
          <p:nvPr>
            <p:ph idx="1"/>
          </p:nvPr>
        </p:nvGraphicFramePr>
        <p:xfrm>
          <a:off x="432619" y="3028335"/>
          <a:ext cx="10921179" cy="31486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D0D46126-228A-C737-FC73-7D77D4322A2F}"/>
              </a:ext>
            </a:extLst>
          </p:cNvPr>
          <p:cNvSpPr txBox="1"/>
          <p:nvPr/>
        </p:nvSpPr>
        <p:spPr>
          <a:xfrm>
            <a:off x="985860" y="2253211"/>
            <a:ext cx="6367047" cy="584775"/>
          </a:xfrm>
          <a:prstGeom prst="rect">
            <a:avLst/>
          </a:prstGeom>
          <a:noFill/>
        </p:spPr>
        <p:txBody>
          <a:bodyPr wrap="square" rtlCol="0">
            <a:spAutoFit/>
          </a:bodyPr>
          <a:lstStyle/>
          <a:p>
            <a:r>
              <a:rPr lang="en-US" sz="3200" dirty="0"/>
              <a:t>Convolutional Neural Network (CNN)</a:t>
            </a:r>
            <a:endParaRPr lang="en-IN" sz="3200" dirty="0"/>
          </a:p>
        </p:txBody>
      </p:sp>
    </p:spTree>
    <p:extLst>
      <p:ext uri="{BB962C8B-B14F-4D97-AF65-F5344CB8AC3E}">
        <p14:creationId xmlns:p14="http://schemas.microsoft.com/office/powerpoint/2010/main" val="26646074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9E5DF0D-63CC-96E3-9A40-FC9C0106A2EE}"/>
              </a:ext>
            </a:extLst>
          </p:cNvPr>
          <p:cNvSpPr>
            <a:spLocks noGrp="1"/>
          </p:cNvSpPr>
          <p:nvPr>
            <p:ph type="title"/>
          </p:nvPr>
        </p:nvSpPr>
        <p:spPr>
          <a:xfrm>
            <a:off x="1371597" y="348865"/>
            <a:ext cx="10044023" cy="877729"/>
          </a:xfrm>
        </p:spPr>
        <p:txBody>
          <a:bodyPr anchor="ctr">
            <a:normAutofit/>
          </a:bodyPr>
          <a:lstStyle/>
          <a:p>
            <a:r>
              <a:rPr lang="en-IN" sz="4000">
                <a:solidFill>
                  <a:srgbClr val="FFFFFF"/>
                </a:solidFill>
              </a:rPr>
              <a:t>Key steps involved in CNN</a:t>
            </a:r>
          </a:p>
        </p:txBody>
      </p:sp>
      <p:graphicFrame>
        <p:nvGraphicFramePr>
          <p:cNvPr id="5" name="Content Placeholder 2">
            <a:extLst>
              <a:ext uri="{FF2B5EF4-FFF2-40B4-BE49-F238E27FC236}">
                <a16:creationId xmlns:a16="http://schemas.microsoft.com/office/drawing/2014/main" id="{9AAD0993-0D39-672C-9AE2-3341931F9ACB}"/>
              </a:ext>
            </a:extLst>
          </p:cNvPr>
          <p:cNvGraphicFramePr>
            <a:graphicFrameLocks noGrp="1"/>
          </p:cNvGraphicFramePr>
          <p:nvPr>
            <p:ph idx="1"/>
            <p:extLst>
              <p:ext uri="{D42A27DB-BD31-4B8C-83A1-F6EECF244321}">
                <p14:modId xmlns:p14="http://schemas.microsoft.com/office/powerpoint/2010/main" val="1595438673"/>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663949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5F879AC3-D4CE-493C-ADC7-06205677F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accent1"/>
              </a:solidFill>
              <a:effectLst>
                <a:outerShdw blurRad="38100" dist="25400" dir="5400000" algn="ctr" rotWithShape="0">
                  <a:srgbClr val="6E747A">
                    <a:alpha val="43000"/>
                  </a:srgbClr>
                </a:outerShdw>
              </a:effectLst>
            </a:endParaRPr>
          </a:p>
        </p:txBody>
      </p:sp>
      <p:sp>
        <p:nvSpPr>
          <p:cNvPr id="36" name="Freeform: Shape 35">
            <a:extLst>
              <a:ext uri="{FF2B5EF4-FFF2-40B4-BE49-F238E27FC236}">
                <a16:creationId xmlns:a16="http://schemas.microsoft.com/office/drawing/2014/main" id="{736F0DFD-0954-464F-BF12-DD2E6F6E0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983504" cy="6858000"/>
          </a:xfrm>
          <a:custGeom>
            <a:avLst/>
            <a:gdLst>
              <a:gd name="connsiteX0" fmla="*/ 0 w 1983504"/>
              <a:gd name="connsiteY0" fmla="*/ 0 h 6858000"/>
              <a:gd name="connsiteX1" fmla="*/ 1376658 w 1983504"/>
              <a:gd name="connsiteY1" fmla="*/ 0 h 6858000"/>
              <a:gd name="connsiteX2" fmla="*/ 1690650 w 1983504"/>
              <a:gd name="connsiteY2" fmla="*/ 110269 h 6858000"/>
              <a:gd name="connsiteX3" fmla="*/ 1645361 w 1983504"/>
              <a:gd name="connsiteY3" fmla="*/ 135168 h 6858000"/>
              <a:gd name="connsiteX4" fmla="*/ 1373640 w 1983504"/>
              <a:gd name="connsiteY4" fmla="*/ 71141 h 6858000"/>
              <a:gd name="connsiteX5" fmla="*/ 1319295 w 1983504"/>
              <a:gd name="connsiteY5" fmla="*/ 88927 h 6858000"/>
              <a:gd name="connsiteX6" fmla="*/ 1346468 w 1983504"/>
              <a:gd name="connsiteY6" fmla="*/ 163625 h 6858000"/>
              <a:gd name="connsiteX7" fmla="*/ 1464213 w 1983504"/>
              <a:gd name="connsiteY7" fmla="*/ 192082 h 6858000"/>
              <a:gd name="connsiteX8" fmla="*/ 1648381 w 1983504"/>
              <a:gd name="connsiteY8" fmla="*/ 373491 h 6858000"/>
              <a:gd name="connsiteX9" fmla="*/ 1370620 w 1983504"/>
              <a:gd name="connsiteY9" fmla="*/ 352148 h 6858000"/>
              <a:gd name="connsiteX10" fmla="*/ 1322314 w 1983504"/>
              <a:gd name="connsiteY10" fmla="*/ 394834 h 6858000"/>
              <a:gd name="connsiteX11" fmla="*/ 1304199 w 1983504"/>
              <a:gd name="connsiteY11" fmla="*/ 451747 h 6858000"/>
              <a:gd name="connsiteX12" fmla="*/ 1222682 w 1983504"/>
              <a:gd name="connsiteY12" fmla="*/ 359262 h 6858000"/>
              <a:gd name="connsiteX13" fmla="*/ 1153242 w 1983504"/>
              <a:gd name="connsiteY13" fmla="*/ 334364 h 6858000"/>
              <a:gd name="connsiteX14" fmla="*/ 1132108 w 1983504"/>
              <a:gd name="connsiteY14" fmla="*/ 416176 h 6858000"/>
              <a:gd name="connsiteX15" fmla="*/ 1195509 w 1983504"/>
              <a:gd name="connsiteY15" fmla="*/ 505101 h 6858000"/>
              <a:gd name="connsiteX16" fmla="*/ 1364582 w 1983504"/>
              <a:gd name="connsiteY16" fmla="*/ 558458 h 6858000"/>
              <a:gd name="connsiteX17" fmla="*/ 1183434 w 1983504"/>
              <a:gd name="connsiteY17" fmla="*/ 558458 h 6858000"/>
              <a:gd name="connsiteX18" fmla="*/ 975114 w 1983504"/>
              <a:gd name="connsiteY18" fmla="*/ 522887 h 6858000"/>
              <a:gd name="connsiteX19" fmla="*/ 754716 w 1983504"/>
              <a:gd name="connsiteY19" fmla="*/ 533558 h 6858000"/>
              <a:gd name="connsiteX20" fmla="*/ 546395 w 1983504"/>
              <a:gd name="connsiteY20" fmla="*/ 462417 h 6858000"/>
              <a:gd name="connsiteX21" fmla="*/ 335056 w 1983504"/>
              <a:gd name="connsiteY21" fmla="*/ 465975 h 6858000"/>
              <a:gd name="connsiteX22" fmla="*/ 1270988 w 1983504"/>
              <a:gd name="connsiteY22" fmla="*/ 910606 h 6858000"/>
              <a:gd name="connsiteX23" fmla="*/ 1225701 w 1983504"/>
              <a:gd name="connsiteY23" fmla="*/ 921277 h 6858000"/>
              <a:gd name="connsiteX24" fmla="*/ 1165318 w 1983504"/>
              <a:gd name="connsiteY24" fmla="*/ 949734 h 6858000"/>
              <a:gd name="connsiteX25" fmla="*/ 1210606 w 1983504"/>
              <a:gd name="connsiteY25" fmla="*/ 1006647 h 6858000"/>
              <a:gd name="connsiteX26" fmla="*/ 1455156 w 1983504"/>
              <a:gd name="connsiteY26" fmla="*/ 1113358 h 6858000"/>
              <a:gd name="connsiteX27" fmla="*/ 1515538 w 1983504"/>
              <a:gd name="connsiteY27" fmla="*/ 1220069 h 6858000"/>
              <a:gd name="connsiteX28" fmla="*/ 1440060 w 1983504"/>
              <a:gd name="connsiteY28" fmla="*/ 1209399 h 6858000"/>
              <a:gd name="connsiteX29" fmla="*/ 1373640 w 1983504"/>
              <a:gd name="connsiteY29" fmla="*/ 1230741 h 6858000"/>
              <a:gd name="connsiteX30" fmla="*/ 1400810 w 1983504"/>
              <a:gd name="connsiteY30" fmla="*/ 1365909 h 6858000"/>
              <a:gd name="connsiteX31" fmla="*/ 1748012 w 1983504"/>
              <a:gd name="connsiteY31" fmla="*/ 1540204 h 6858000"/>
              <a:gd name="connsiteX32" fmla="*/ 1778203 w 1983504"/>
              <a:gd name="connsiteY32" fmla="*/ 1597117 h 6858000"/>
              <a:gd name="connsiteX33" fmla="*/ 1735936 w 1983504"/>
              <a:gd name="connsiteY33" fmla="*/ 1636245 h 6858000"/>
              <a:gd name="connsiteX34" fmla="*/ 1624228 w 1983504"/>
              <a:gd name="connsiteY34" fmla="*/ 1657587 h 6858000"/>
              <a:gd name="connsiteX35" fmla="*/ 1781223 w 1983504"/>
              <a:gd name="connsiteY35" fmla="*/ 1849668 h 6858000"/>
              <a:gd name="connsiteX36" fmla="*/ 1838587 w 1983504"/>
              <a:gd name="connsiteY36" fmla="*/ 1903025 h 6858000"/>
              <a:gd name="connsiteX37" fmla="*/ 1938218 w 1983504"/>
              <a:gd name="connsiteY37" fmla="*/ 1984836 h 6858000"/>
              <a:gd name="connsiteX38" fmla="*/ 1938218 w 1983504"/>
              <a:gd name="connsiteY38" fmla="*/ 2013292 h 6858000"/>
              <a:gd name="connsiteX39" fmla="*/ 1805376 w 1983504"/>
              <a:gd name="connsiteY39" fmla="*/ 2102219 h 6858000"/>
              <a:gd name="connsiteX40" fmla="*/ 1563844 w 1983504"/>
              <a:gd name="connsiteY40" fmla="*/ 2077320 h 6858000"/>
              <a:gd name="connsiteX41" fmla="*/ 1920104 w 1983504"/>
              <a:gd name="connsiteY41" fmla="*/ 2208931 h 6858000"/>
              <a:gd name="connsiteX42" fmla="*/ 766792 w 1983504"/>
              <a:gd name="connsiteY42" fmla="*/ 1892353 h 6858000"/>
              <a:gd name="connsiteX43" fmla="*/ 839252 w 1983504"/>
              <a:gd name="connsiteY43" fmla="*/ 1974165 h 6858000"/>
              <a:gd name="connsiteX44" fmla="*/ 1243816 w 1983504"/>
              <a:gd name="connsiteY44" fmla="*/ 2191146 h 6858000"/>
              <a:gd name="connsiteX45" fmla="*/ 1358543 w 1983504"/>
              <a:gd name="connsiteY45" fmla="*/ 2326314 h 6858000"/>
              <a:gd name="connsiteX46" fmla="*/ 1479310 w 1983504"/>
              <a:gd name="connsiteY46" fmla="*/ 2401012 h 6858000"/>
              <a:gd name="connsiteX47" fmla="*/ 1648381 w 1983504"/>
              <a:gd name="connsiteY47" fmla="*/ 2401012 h 6858000"/>
              <a:gd name="connsiteX48" fmla="*/ 1769146 w 1983504"/>
              <a:gd name="connsiteY48" fmla="*/ 2518395 h 6858000"/>
              <a:gd name="connsiteX49" fmla="*/ 1645361 w 1983504"/>
              <a:gd name="connsiteY49" fmla="*/ 2543294 h 6858000"/>
              <a:gd name="connsiteX50" fmla="*/ 1500444 w 1983504"/>
              <a:gd name="connsiteY50" fmla="*/ 2525509 h 6858000"/>
              <a:gd name="connsiteX51" fmla="*/ 1337410 w 1983504"/>
              <a:gd name="connsiteY51" fmla="*/ 2564636 h 6858000"/>
              <a:gd name="connsiteX52" fmla="*/ 1186452 w 1983504"/>
              <a:gd name="connsiteY52" fmla="*/ 2532623 h 6858000"/>
              <a:gd name="connsiteX53" fmla="*/ 1005304 w 1983504"/>
              <a:gd name="connsiteY53" fmla="*/ 2553965 h 6858000"/>
              <a:gd name="connsiteX54" fmla="*/ 947940 w 1983504"/>
              <a:gd name="connsiteY54" fmla="*/ 2692689 h 6858000"/>
              <a:gd name="connsiteX55" fmla="*/ 929826 w 1983504"/>
              <a:gd name="connsiteY55" fmla="*/ 2703362 h 6858000"/>
              <a:gd name="connsiteX56" fmla="*/ 594701 w 1983504"/>
              <a:gd name="connsiteY56" fmla="*/ 2923898 h 6858000"/>
              <a:gd name="connsiteX57" fmla="*/ 501108 w 1983504"/>
              <a:gd name="connsiteY57" fmla="*/ 2941684 h 6858000"/>
              <a:gd name="connsiteX58" fmla="*/ 1053610 w 1983504"/>
              <a:gd name="connsiteY58" fmla="*/ 3329402 h 6858000"/>
              <a:gd name="connsiteX59" fmla="*/ 682256 w 1983504"/>
              <a:gd name="connsiteY59" fmla="*/ 3229805 h 6858000"/>
              <a:gd name="connsiteX60" fmla="*/ 630932 w 1983504"/>
              <a:gd name="connsiteY60" fmla="*/ 3393429 h 6858000"/>
              <a:gd name="connsiteX61" fmla="*/ 806041 w 1983504"/>
              <a:gd name="connsiteY61" fmla="*/ 3539269 h 6858000"/>
              <a:gd name="connsiteX62" fmla="*/ 869444 w 1983504"/>
              <a:gd name="connsiteY62" fmla="*/ 3827390 h 6858000"/>
              <a:gd name="connsiteX63" fmla="*/ 839252 w 1983504"/>
              <a:gd name="connsiteY63" fmla="*/ 4090612 h 6858000"/>
              <a:gd name="connsiteX64" fmla="*/ 763774 w 1983504"/>
              <a:gd name="connsiteY64" fmla="*/ 4172424 h 6858000"/>
              <a:gd name="connsiteX65" fmla="*/ 655085 w 1983504"/>
              <a:gd name="connsiteY65" fmla="*/ 4321821 h 6858000"/>
              <a:gd name="connsiteX66" fmla="*/ 588662 w 1983504"/>
              <a:gd name="connsiteY66" fmla="*/ 4414305 h 6858000"/>
              <a:gd name="connsiteX67" fmla="*/ 356189 w 1983504"/>
              <a:gd name="connsiteY67" fmla="*/ 4378734 h 6858000"/>
              <a:gd name="connsiteX68" fmla="*/ 667160 w 1983504"/>
              <a:gd name="connsiteY68" fmla="*/ 4613499 h 6858000"/>
              <a:gd name="connsiteX69" fmla="*/ 416573 w 1983504"/>
              <a:gd name="connsiteY69" fmla="*/ 4585042 h 6858000"/>
              <a:gd name="connsiteX70" fmla="*/ 335056 w 1983504"/>
              <a:gd name="connsiteY70" fmla="*/ 4602828 h 6858000"/>
              <a:gd name="connsiteX71" fmla="*/ 380342 w 1983504"/>
              <a:gd name="connsiteY71" fmla="*/ 4677526 h 6858000"/>
              <a:gd name="connsiteX72" fmla="*/ 564510 w 1983504"/>
              <a:gd name="connsiteY72" fmla="*/ 4805580 h 6858000"/>
              <a:gd name="connsiteX73" fmla="*/ 944922 w 1983504"/>
              <a:gd name="connsiteY73" fmla="*/ 5154171 h 6858000"/>
              <a:gd name="connsiteX74" fmla="*/ 576586 w 1983504"/>
              <a:gd name="connsiteY74" fmla="*/ 4994104 h 6858000"/>
              <a:gd name="connsiteX75" fmla="*/ 963036 w 1983504"/>
              <a:gd name="connsiteY75" fmla="*/ 5353367 h 6858000"/>
              <a:gd name="connsiteX76" fmla="*/ 1047572 w 1983504"/>
              <a:gd name="connsiteY76" fmla="*/ 5474306 h 6858000"/>
              <a:gd name="connsiteX77" fmla="*/ 1222682 w 1983504"/>
              <a:gd name="connsiteY77" fmla="*/ 5769542 h 6858000"/>
              <a:gd name="connsiteX78" fmla="*/ 1213626 w 1983504"/>
              <a:gd name="connsiteY78" fmla="*/ 5801555 h 6858000"/>
              <a:gd name="connsiteX79" fmla="*/ 1014361 w 1983504"/>
              <a:gd name="connsiteY79" fmla="*/ 5755314 h 6858000"/>
              <a:gd name="connsiteX80" fmla="*/ 1274008 w 1983504"/>
              <a:gd name="connsiteY80" fmla="*/ 6004307 h 6858000"/>
              <a:gd name="connsiteX81" fmla="*/ 1542711 w 1983504"/>
              <a:gd name="connsiteY81" fmla="*/ 6196388 h 6858000"/>
              <a:gd name="connsiteX82" fmla="*/ 1352504 w 1983504"/>
              <a:gd name="connsiteY82" fmla="*/ 6167932 h 6858000"/>
              <a:gd name="connsiteX83" fmla="*/ 1089840 w 1983504"/>
              <a:gd name="connsiteY83" fmla="*/ 6057663 h 6858000"/>
              <a:gd name="connsiteX84" fmla="*/ 999266 w 1983504"/>
              <a:gd name="connsiteY84" fmla="*/ 6100347 h 6858000"/>
              <a:gd name="connsiteX85" fmla="*/ 1246836 w 1983504"/>
              <a:gd name="connsiteY85" fmla="*/ 6281757 h 6858000"/>
              <a:gd name="connsiteX86" fmla="*/ 1388735 w 1983504"/>
              <a:gd name="connsiteY86" fmla="*/ 6367127 h 6858000"/>
              <a:gd name="connsiteX87" fmla="*/ 1446099 w 1983504"/>
              <a:gd name="connsiteY87" fmla="*/ 6431153 h 6858000"/>
              <a:gd name="connsiteX88" fmla="*/ 1609132 w 1983504"/>
              <a:gd name="connsiteY88" fmla="*/ 6658805 h 6858000"/>
              <a:gd name="connsiteX89" fmla="*/ 1983504 w 1983504"/>
              <a:gd name="connsiteY89" fmla="*/ 6858000 h 6858000"/>
              <a:gd name="connsiteX90" fmla="*/ 0 w 1983504"/>
              <a:gd name="connsiteY9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1983504" h="6858000">
                <a:moveTo>
                  <a:pt x="0" y="0"/>
                </a:moveTo>
                <a:lnTo>
                  <a:pt x="1376658" y="0"/>
                </a:lnTo>
                <a:cubicBezTo>
                  <a:pt x="1482328" y="35571"/>
                  <a:pt x="1584980" y="78255"/>
                  <a:pt x="1690650" y="110269"/>
                </a:cubicBezTo>
                <a:cubicBezTo>
                  <a:pt x="1675553" y="145839"/>
                  <a:pt x="1660458" y="138725"/>
                  <a:pt x="1645361" y="135168"/>
                </a:cubicBezTo>
                <a:cubicBezTo>
                  <a:pt x="1554788" y="120941"/>
                  <a:pt x="1461194" y="110269"/>
                  <a:pt x="1373640" y="71141"/>
                </a:cubicBezTo>
                <a:cubicBezTo>
                  <a:pt x="1352504" y="64027"/>
                  <a:pt x="1328352" y="64027"/>
                  <a:pt x="1319295" y="88927"/>
                </a:cubicBezTo>
                <a:cubicBezTo>
                  <a:pt x="1304199" y="124497"/>
                  <a:pt x="1325332" y="145839"/>
                  <a:pt x="1346468" y="163625"/>
                </a:cubicBezTo>
                <a:cubicBezTo>
                  <a:pt x="1382696" y="195638"/>
                  <a:pt x="1424964" y="188525"/>
                  <a:pt x="1464213" y="192082"/>
                </a:cubicBezTo>
                <a:cubicBezTo>
                  <a:pt x="1572902" y="209867"/>
                  <a:pt x="1624228" y="259665"/>
                  <a:pt x="1648381" y="373491"/>
                </a:cubicBezTo>
                <a:cubicBezTo>
                  <a:pt x="1554788" y="327250"/>
                  <a:pt x="1461194" y="384162"/>
                  <a:pt x="1370620" y="352148"/>
                </a:cubicBezTo>
                <a:cubicBezTo>
                  <a:pt x="1346468" y="345034"/>
                  <a:pt x="1310237" y="355706"/>
                  <a:pt x="1322314" y="394834"/>
                </a:cubicBezTo>
                <a:cubicBezTo>
                  <a:pt x="1334390" y="430405"/>
                  <a:pt x="1373640" y="458860"/>
                  <a:pt x="1304199" y="451747"/>
                </a:cubicBezTo>
                <a:cubicBezTo>
                  <a:pt x="1252873" y="448189"/>
                  <a:pt x="1237778" y="405504"/>
                  <a:pt x="1222682" y="359262"/>
                </a:cubicBezTo>
                <a:cubicBezTo>
                  <a:pt x="1210606" y="334364"/>
                  <a:pt x="1177395" y="320135"/>
                  <a:pt x="1153242" y="334364"/>
                </a:cubicBezTo>
                <a:cubicBezTo>
                  <a:pt x="1123051" y="348592"/>
                  <a:pt x="1132108" y="387720"/>
                  <a:pt x="1132108" y="416176"/>
                </a:cubicBezTo>
                <a:cubicBezTo>
                  <a:pt x="1129088" y="469532"/>
                  <a:pt x="1153242" y="494431"/>
                  <a:pt x="1195509" y="505101"/>
                </a:cubicBezTo>
                <a:cubicBezTo>
                  <a:pt x="1246836" y="519330"/>
                  <a:pt x="1298160" y="537116"/>
                  <a:pt x="1364582" y="558458"/>
                </a:cubicBezTo>
                <a:cubicBezTo>
                  <a:pt x="1292122" y="594028"/>
                  <a:pt x="1237778" y="586915"/>
                  <a:pt x="1183434" y="558458"/>
                </a:cubicBezTo>
                <a:cubicBezTo>
                  <a:pt x="1117012" y="526444"/>
                  <a:pt x="1029458" y="483759"/>
                  <a:pt x="975114" y="522887"/>
                </a:cubicBezTo>
                <a:cubicBezTo>
                  <a:pt x="893597" y="579800"/>
                  <a:pt x="827176" y="544229"/>
                  <a:pt x="754716" y="533558"/>
                </a:cubicBezTo>
                <a:cubicBezTo>
                  <a:pt x="603758" y="512216"/>
                  <a:pt x="697352" y="480203"/>
                  <a:pt x="546395" y="462417"/>
                </a:cubicBezTo>
                <a:cubicBezTo>
                  <a:pt x="486012" y="455303"/>
                  <a:pt x="422610" y="426847"/>
                  <a:pt x="335056" y="465975"/>
                </a:cubicBezTo>
                <a:cubicBezTo>
                  <a:pt x="730563" y="672284"/>
                  <a:pt x="917750" y="658055"/>
                  <a:pt x="1270988" y="910606"/>
                </a:cubicBezTo>
                <a:cubicBezTo>
                  <a:pt x="1255893" y="935506"/>
                  <a:pt x="1240798" y="924835"/>
                  <a:pt x="1225701" y="921277"/>
                </a:cubicBezTo>
                <a:cubicBezTo>
                  <a:pt x="1201548" y="917720"/>
                  <a:pt x="1171356" y="903491"/>
                  <a:pt x="1165318" y="949734"/>
                </a:cubicBezTo>
                <a:cubicBezTo>
                  <a:pt x="1162298" y="985305"/>
                  <a:pt x="1180415" y="1003089"/>
                  <a:pt x="1210606" y="1006647"/>
                </a:cubicBezTo>
                <a:cubicBezTo>
                  <a:pt x="1298160" y="1020875"/>
                  <a:pt x="1376658" y="1070674"/>
                  <a:pt x="1455156" y="1113358"/>
                </a:cubicBezTo>
                <a:cubicBezTo>
                  <a:pt x="1491385" y="1131144"/>
                  <a:pt x="1530634" y="1156043"/>
                  <a:pt x="1515538" y="1220069"/>
                </a:cubicBezTo>
                <a:cubicBezTo>
                  <a:pt x="1485348" y="1237855"/>
                  <a:pt x="1464213" y="1212955"/>
                  <a:pt x="1440060" y="1209399"/>
                </a:cubicBezTo>
                <a:cubicBezTo>
                  <a:pt x="1415907" y="1205842"/>
                  <a:pt x="1358543" y="1220069"/>
                  <a:pt x="1373640" y="1230741"/>
                </a:cubicBezTo>
                <a:cubicBezTo>
                  <a:pt x="1443080" y="1269868"/>
                  <a:pt x="1316276" y="1365909"/>
                  <a:pt x="1400810" y="1365909"/>
                </a:cubicBezTo>
                <a:cubicBezTo>
                  <a:pt x="1539691" y="1365909"/>
                  <a:pt x="1615170" y="1536647"/>
                  <a:pt x="1748012" y="1540204"/>
                </a:cubicBezTo>
                <a:cubicBezTo>
                  <a:pt x="1769146" y="1540204"/>
                  <a:pt x="1778203" y="1572219"/>
                  <a:pt x="1778203" y="1597117"/>
                </a:cubicBezTo>
                <a:cubicBezTo>
                  <a:pt x="1778203" y="1629132"/>
                  <a:pt x="1757070" y="1632688"/>
                  <a:pt x="1735936" y="1636245"/>
                </a:cubicBezTo>
                <a:cubicBezTo>
                  <a:pt x="1702725" y="1639802"/>
                  <a:pt x="1666496" y="1597117"/>
                  <a:pt x="1624228" y="1657587"/>
                </a:cubicBezTo>
                <a:cubicBezTo>
                  <a:pt x="1702725" y="1693158"/>
                  <a:pt x="1784242" y="1728729"/>
                  <a:pt x="1781223" y="1849668"/>
                </a:cubicBezTo>
                <a:cubicBezTo>
                  <a:pt x="1781223" y="1881683"/>
                  <a:pt x="1814434" y="1895910"/>
                  <a:pt x="1838587" y="1903025"/>
                </a:cubicBezTo>
                <a:cubicBezTo>
                  <a:pt x="1880854" y="1917252"/>
                  <a:pt x="1914065" y="1938595"/>
                  <a:pt x="1938218" y="1984836"/>
                </a:cubicBezTo>
                <a:cubicBezTo>
                  <a:pt x="1938218" y="1995507"/>
                  <a:pt x="1938218" y="2002622"/>
                  <a:pt x="1938218" y="2013292"/>
                </a:cubicBezTo>
                <a:cubicBezTo>
                  <a:pt x="1932180" y="2123562"/>
                  <a:pt x="1871798" y="2120004"/>
                  <a:pt x="1805376" y="2102219"/>
                </a:cubicBezTo>
                <a:cubicBezTo>
                  <a:pt x="1726878" y="2080877"/>
                  <a:pt x="1648381" y="2038192"/>
                  <a:pt x="1563844" y="2077320"/>
                </a:cubicBezTo>
                <a:cubicBezTo>
                  <a:pt x="1681592" y="2130676"/>
                  <a:pt x="1811414" y="2134233"/>
                  <a:pt x="1920104" y="2208931"/>
                </a:cubicBezTo>
                <a:cubicBezTo>
                  <a:pt x="1515538" y="2223159"/>
                  <a:pt x="1159280" y="1984836"/>
                  <a:pt x="766792" y="1892353"/>
                </a:cubicBezTo>
                <a:cubicBezTo>
                  <a:pt x="778869" y="1952823"/>
                  <a:pt x="812080" y="1967051"/>
                  <a:pt x="839252" y="1974165"/>
                </a:cubicBezTo>
                <a:cubicBezTo>
                  <a:pt x="984170" y="2020407"/>
                  <a:pt x="1110974" y="2112891"/>
                  <a:pt x="1243816" y="2191146"/>
                </a:cubicBezTo>
                <a:cubicBezTo>
                  <a:pt x="1298160" y="2223159"/>
                  <a:pt x="1337410" y="2258731"/>
                  <a:pt x="1358543" y="2326314"/>
                </a:cubicBezTo>
                <a:cubicBezTo>
                  <a:pt x="1376658" y="2390340"/>
                  <a:pt x="1412888" y="2418796"/>
                  <a:pt x="1479310" y="2401012"/>
                </a:cubicBezTo>
                <a:cubicBezTo>
                  <a:pt x="1533654" y="2386784"/>
                  <a:pt x="1591018" y="2393898"/>
                  <a:pt x="1648381" y="2401012"/>
                </a:cubicBezTo>
                <a:cubicBezTo>
                  <a:pt x="1711782" y="2408126"/>
                  <a:pt x="1784242" y="2479267"/>
                  <a:pt x="1769146" y="2518395"/>
                </a:cubicBezTo>
                <a:cubicBezTo>
                  <a:pt x="1738956" y="2582422"/>
                  <a:pt x="1687630" y="2550408"/>
                  <a:pt x="1645361" y="2543294"/>
                </a:cubicBezTo>
                <a:cubicBezTo>
                  <a:pt x="1594036" y="2536181"/>
                  <a:pt x="1500444" y="2518395"/>
                  <a:pt x="1500444" y="2525509"/>
                </a:cubicBezTo>
                <a:cubicBezTo>
                  <a:pt x="1467232" y="2685576"/>
                  <a:pt x="1391754" y="2564636"/>
                  <a:pt x="1337410" y="2564636"/>
                </a:cubicBezTo>
                <a:cubicBezTo>
                  <a:pt x="1286084" y="2564636"/>
                  <a:pt x="1234759" y="2546851"/>
                  <a:pt x="1186452" y="2532623"/>
                </a:cubicBezTo>
                <a:cubicBezTo>
                  <a:pt x="1123051" y="2514837"/>
                  <a:pt x="1065688" y="2546851"/>
                  <a:pt x="1005304" y="2553965"/>
                </a:cubicBezTo>
                <a:cubicBezTo>
                  <a:pt x="950960" y="2561080"/>
                  <a:pt x="981150" y="2653563"/>
                  <a:pt x="947940" y="2692689"/>
                </a:cubicBezTo>
                <a:cubicBezTo>
                  <a:pt x="941903" y="2703362"/>
                  <a:pt x="935864" y="2703362"/>
                  <a:pt x="929826" y="2703362"/>
                </a:cubicBezTo>
                <a:cubicBezTo>
                  <a:pt x="911711" y="2980812"/>
                  <a:pt x="594701" y="2913227"/>
                  <a:pt x="594701" y="2923898"/>
                </a:cubicBezTo>
                <a:cubicBezTo>
                  <a:pt x="567529" y="2941684"/>
                  <a:pt x="534318" y="2899000"/>
                  <a:pt x="501108" y="2941684"/>
                </a:cubicBezTo>
                <a:cubicBezTo>
                  <a:pt x="643007" y="3137322"/>
                  <a:pt x="860386" y="3183563"/>
                  <a:pt x="1053610" y="3329402"/>
                </a:cubicBezTo>
                <a:cubicBezTo>
                  <a:pt x="893597" y="3379202"/>
                  <a:pt x="800002" y="3208463"/>
                  <a:pt x="682256" y="3229805"/>
                </a:cubicBezTo>
                <a:cubicBezTo>
                  <a:pt x="624893" y="3283162"/>
                  <a:pt x="796984" y="3368530"/>
                  <a:pt x="630932" y="3393429"/>
                </a:cubicBezTo>
                <a:cubicBezTo>
                  <a:pt x="703390" y="3439672"/>
                  <a:pt x="754716" y="3485914"/>
                  <a:pt x="806041" y="3539269"/>
                </a:cubicBezTo>
                <a:cubicBezTo>
                  <a:pt x="893597" y="3635309"/>
                  <a:pt x="911711" y="3699337"/>
                  <a:pt x="869444" y="3827390"/>
                </a:cubicBezTo>
                <a:cubicBezTo>
                  <a:pt x="842270" y="3912759"/>
                  <a:pt x="803022" y="3991015"/>
                  <a:pt x="839252" y="4090612"/>
                </a:cubicBezTo>
                <a:cubicBezTo>
                  <a:pt x="863405" y="4158196"/>
                  <a:pt x="854347" y="4204438"/>
                  <a:pt x="763774" y="4172424"/>
                </a:cubicBezTo>
                <a:cubicBezTo>
                  <a:pt x="667160" y="4140411"/>
                  <a:pt x="630932" y="4200882"/>
                  <a:pt x="655085" y="4321821"/>
                </a:cubicBezTo>
                <a:cubicBezTo>
                  <a:pt x="670179" y="4400076"/>
                  <a:pt x="655085" y="4424975"/>
                  <a:pt x="588662" y="4414305"/>
                </a:cubicBezTo>
                <a:cubicBezTo>
                  <a:pt x="516204" y="4403633"/>
                  <a:pt x="446764" y="4353835"/>
                  <a:pt x="356189" y="4378734"/>
                </a:cubicBezTo>
                <a:cubicBezTo>
                  <a:pt x="428648" y="4521016"/>
                  <a:pt x="582626" y="4478331"/>
                  <a:pt x="667160" y="4613499"/>
                </a:cubicBezTo>
                <a:cubicBezTo>
                  <a:pt x="567529" y="4613499"/>
                  <a:pt x="489031" y="4613499"/>
                  <a:pt x="416573" y="4585042"/>
                </a:cubicBezTo>
                <a:cubicBezTo>
                  <a:pt x="386381" y="4574373"/>
                  <a:pt x="353170" y="4560144"/>
                  <a:pt x="335056" y="4602828"/>
                </a:cubicBezTo>
                <a:cubicBezTo>
                  <a:pt x="313920" y="4652628"/>
                  <a:pt x="356189" y="4670412"/>
                  <a:pt x="380342" y="4677526"/>
                </a:cubicBezTo>
                <a:cubicBezTo>
                  <a:pt x="449784" y="4702425"/>
                  <a:pt x="504126" y="4759339"/>
                  <a:pt x="564510" y="4805580"/>
                </a:cubicBezTo>
                <a:cubicBezTo>
                  <a:pt x="694332" y="4905177"/>
                  <a:pt x="836233" y="4990547"/>
                  <a:pt x="944922" y="5154171"/>
                </a:cubicBezTo>
                <a:cubicBezTo>
                  <a:pt x="809060" y="5111487"/>
                  <a:pt x="706410" y="5011889"/>
                  <a:pt x="576586" y="4994104"/>
                </a:cubicBezTo>
                <a:cubicBezTo>
                  <a:pt x="688296" y="5143500"/>
                  <a:pt x="830194" y="5243097"/>
                  <a:pt x="963036" y="5353367"/>
                </a:cubicBezTo>
                <a:cubicBezTo>
                  <a:pt x="1002286" y="5385379"/>
                  <a:pt x="1041534" y="5406721"/>
                  <a:pt x="1047572" y="5474306"/>
                </a:cubicBezTo>
                <a:cubicBezTo>
                  <a:pt x="1065688" y="5605917"/>
                  <a:pt x="1113992" y="5712629"/>
                  <a:pt x="1222682" y="5769542"/>
                </a:cubicBezTo>
                <a:cubicBezTo>
                  <a:pt x="1222682" y="5769542"/>
                  <a:pt x="1216644" y="5790884"/>
                  <a:pt x="1213626" y="5801555"/>
                </a:cubicBezTo>
                <a:cubicBezTo>
                  <a:pt x="1147203" y="5805112"/>
                  <a:pt x="1095878" y="5726858"/>
                  <a:pt x="1014361" y="5755314"/>
                </a:cubicBezTo>
                <a:cubicBezTo>
                  <a:pt x="1095878" y="5862025"/>
                  <a:pt x="1162298" y="5954508"/>
                  <a:pt x="1274008" y="6004307"/>
                </a:cubicBezTo>
                <a:cubicBezTo>
                  <a:pt x="1364582" y="6043434"/>
                  <a:pt x="1476290" y="6068335"/>
                  <a:pt x="1542711" y="6196388"/>
                </a:cubicBezTo>
                <a:cubicBezTo>
                  <a:pt x="1467232" y="6221287"/>
                  <a:pt x="1409868" y="6189274"/>
                  <a:pt x="1352504" y="6167932"/>
                </a:cubicBezTo>
                <a:cubicBezTo>
                  <a:pt x="1264950" y="6132361"/>
                  <a:pt x="1177395" y="6093234"/>
                  <a:pt x="1089840" y="6057663"/>
                </a:cubicBezTo>
                <a:cubicBezTo>
                  <a:pt x="1056628" y="6043434"/>
                  <a:pt x="1020400" y="6036320"/>
                  <a:pt x="999266" y="6100347"/>
                </a:cubicBezTo>
                <a:cubicBezTo>
                  <a:pt x="1110974" y="6114575"/>
                  <a:pt x="1177395" y="6199945"/>
                  <a:pt x="1246836" y="6281757"/>
                </a:cubicBezTo>
                <a:cubicBezTo>
                  <a:pt x="1286084" y="6327999"/>
                  <a:pt x="1319295" y="6388469"/>
                  <a:pt x="1388735" y="6367127"/>
                </a:cubicBezTo>
                <a:cubicBezTo>
                  <a:pt x="1424964" y="6356456"/>
                  <a:pt x="1449118" y="6388469"/>
                  <a:pt x="1446099" y="6431153"/>
                </a:cubicBezTo>
                <a:cubicBezTo>
                  <a:pt x="1431002" y="6580550"/>
                  <a:pt x="1518558" y="6630349"/>
                  <a:pt x="1609132" y="6658805"/>
                </a:cubicBezTo>
                <a:cubicBezTo>
                  <a:pt x="1741974" y="6701489"/>
                  <a:pt x="1859720" y="6786859"/>
                  <a:pt x="1983504" y="6858000"/>
                </a:cubicBezTo>
                <a:lnTo>
                  <a:pt x="0" y="6858000"/>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3" name="Oval 2">
            <a:extLst>
              <a:ext uri="{FF2B5EF4-FFF2-40B4-BE49-F238E27FC236}">
                <a16:creationId xmlns:a16="http://schemas.microsoft.com/office/drawing/2014/main" id="{274CAD5B-703F-E7F5-8B6F-8821705D6104}"/>
              </a:ext>
            </a:extLst>
          </p:cNvPr>
          <p:cNvSpPr/>
          <p:nvPr/>
        </p:nvSpPr>
        <p:spPr>
          <a:xfrm>
            <a:off x="1520155" y="2075077"/>
            <a:ext cx="2593813" cy="66038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768096">
              <a:spcAft>
                <a:spcPts val="600"/>
              </a:spcAft>
            </a:pPr>
            <a:r>
              <a:rPr lang="en-IN" sz="1512" b="1" kern="1200">
                <a:solidFill>
                  <a:srgbClr val="ECECEC"/>
                </a:solidFill>
                <a:latin typeface="Söhne"/>
                <a:ea typeface="+mn-ea"/>
                <a:cs typeface="+mn-cs"/>
              </a:rPr>
              <a:t>Data Preparation</a:t>
            </a:r>
            <a:endParaRPr lang="en-IN"/>
          </a:p>
        </p:txBody>
      </p:sp>
      <p:sp>
        <p:nvSpPr>
          <p:cNvPr id="4" name="Oval 3">
            <a:extLst>
              <a:ext uri="{FF2B5EF4-FFF2-40B4-BE49-F238E27FC236}">
                <a16:creationId xmlns:a16="http://schemas.microsoft.com/office/drawing/2014/main" id="{2E9507A5-2C9B-99AA-84AE-7C08A3F7994F}"/>
              </a:ext>
            </a:extLst>
          </p:cNvPr>
          <p:cNvSpPr/>
          <p:nvPr/>
        </p:nvSpPr>
        <p:spPr>
          <a:xfrm>
            <a:off x="1520155" y="3347117"/>
            <a:ext cx="2593813" cy="74791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768096">
              <a:spcAft>
                <a:spcPts val="600"/>
              </a:spcAft>
            </a:pPr>
            <a:r>
              <a:rPr lang="en-IN" sz="1512" kern="1200">
                <a:solidFill>
                  <a:schemeClr val="lt1"/>
                </a:solidFill>
                <a:latin typeface="+mn-lt"/>
                <a:ea typeface="+mn-ea"/>
                <a:cs typeface="+mn-cs"/>
              </a:rPr>
              <a:t>Model Architecture</a:t>
            </a:r>
            <a:endParaRPr lang="en-IN"/>
          </a:p>
        </p:txBody>
      </p:sp>
      <p:sp>
        <p:nvSpPr>
          <p:cNvPr id="5" name="Oval 4">
            <a:extLst>
              <a:ext uri="{FF2B5EF4-FFF2-40B4-BE49-F238E27FC236}">
                <a16:creationId xmlns:a16="http://schemas.microsoft.com/office/drawing/2014/main" id="{BE51549E-6064-C4C7-535D-6D07A766227A}"/>
              </a:ext>
            </a:extLst>
          </p:cNvPr>
          <p:cNvSpPr/>
          <p:nvPr/>
        </p:nvSpPr>
        <p:spPr>
          <a:xfrm>
            <a:off x="1520155" y="4755745"/>
            <a:ext cx="2593813" cy="66038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768096">
              <a:spcAft>
                <a:spcPts val="600"/>
              </a:spcAft>
            </a:pPr>
            <a:r>
              <a:rPr lang="en-IN" sz="1512" b="1" kern="1200">
                <a:solidFill>
                  <a:srgbClr val="ECECEC"/>
                </a:solidFill>
                <a:latin typeface="Söhne"/>
                <a:ea typeface="+mn-ea"/>
                <a:cs typeface="+mn-cs"/>
              </a:rPr>
              <a:t>Training Setup</a:t>
            </a:r>
            <a:endParaRPr lang="en-IN"/>
          </a:p>
        </p:txBody>
      </p:sp>
      <p:sp>
        <p:nvSpPr>
          <p:cNvPr id="6" name="Oval 5">
            <a:extLst>
              <a:ext uri="{FF2B5EF4-FFF2-40B4-BE49-F238E27FC236}">
                <a16:creationId xmlns:a16="http://schemas.microsoft.com/office/drawing/2014/main" id="{59B81D09-0BF1-927D-8A94-D305BD5237E9}"/>
              </a:ext>
            </a:extLst>
          </p:cNvPr>
          <p:cNvSpPr/>
          <p:nvPr/>
        </p:nvSpPr>
        <p:spPr>
          <a:xfrm>
            <a:off x="4742530" y="3341149"/>
            <a:ext cx="2593813" cy="66038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768096">
              <a:spcAft>
                <a:spcPts val="600"/>
              </a:spcAft>
            </a:pPr>
            <a:r>
              <a:rPr lang="en-IN" sz="1512" b="1" kern="1200">
                <a:solidFill>
                  <a:srgbClr val="ECECEC"/>
                </a:solidFill>
                <a:latin typeface="Söhne"/>
                <a:ea typeface="+mn-ea"/>
                <a:cs typeface="+mn-cs"/>
              </a:rPr>
              <a:t>Model Training</a:t>
            </a:r>
            <a:endParaRPr lang="en-IN"/>
          </a:p>
        </p:txBody>
      </p:sp>
      <p:sp>
        <p:nvSpPr>
          <p:cNvPr id="7" name="Oval 6">
            <a:extLst>
              <a:ext uri="{FF2B5EF4-FFF2-40B4-BE49-F238E27FC236}">
                <a16:creationId xmlns:a16="http://schemas.microsoft.com/office/drawing/2014/main" id="{F0C3EE4F-B305-D203-F886-29FBC6A775A1}"/>
              </a:ext>
            </a:extLst>
          </p:cNvPr>
          <p:cNvSpPr/>
          <p:nvPr/>
        </p:nvSpPr>
        <p:spPr>
          <a:xfrm>
            <a:off x="7948993" y="2075077"/>
            <a:ext cx="2593813" cy="66038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768096">
              <a:spcAft>
                <a:spcPts val="600"/>
              </a:spcAft>
            </a:pPr>
            <a:r>
              <a:rPr lang="en-IN" sz="1512" b="1" kern="1200">
                <a:solidFill>
                  <a:srgbClr val="ECECEC"/>
                </a:solidFill>
                <a:latin typeface="Söhne"/>
                <a:ea typeface="+mn-ea"/>
                <a:cs typeface="+mn-cs"/>
              </a:rPr>
              <a:t>Inference</a:t>
            </a:r>
            <a:endParaRPr lang="en-IN"/>
          </a:p>
        </p:txBody>
      </p:sp>
      <p:sp>
        <p:nvSpPr>
          <p:cNvPr id="8" name="Oval 7">
            <a:extLst>
              <a:ext uri="{FF2B5EF4-FFF2-40B4-BE49-F238E27FC236}">
                <a16:creationId xmlns:a16="http://schemas.microsoft.com/office/drawing/2014/main" id="{FFA056A3-10AA-12E4-959F-D3092CD7EB90}"/>
              </a:ext>
            </a:extLst>
          </p:cNvPr>
          <p:cNvSpPr/>
          <p:nvPr/>
        </p:nvSpPr>
        <p:spPr>
          <a:xfrm>
            <a:off x="7964905" y="4768580"/>
            <a:ext cx="2593813" cy="66038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768096">
              <a:spcAft>
                <a:spcPts val="600"/>
              </a:spcAft>
            </a:pPr>
            <a:r>
              <a:rPr lang="en-IN" sz="1512" b="1" kern="1200">
                <a:solidFill>
                  <a:srgbClr val="ECECEC"/>
                </a:solidFill>
                <a:latin typeface="Söhne"/>
                <a:ea typeface="+mn-ea"/>
                <a:cs typeface="+mn-cs"/>
              </a:rPr>
              <a:t>Output Visualization</a:t>
            </a:r>
            <a:endParaRPr lang="en-IN"/>
          </a:p>
        </p:txBody>
      </p:sp>
      <p:sp>
        <p:nvSpPr>
          <p:cNvPr id="9" name="Oval 8">
            <a:extLst>
              <a:ext uri="{FF2B5EF4-FFF2-40B4-BE49-F238E27FC236}">
                <a16:creationId xmlns:a16="http://schemas.microsoft.com/office/drawing/2014/main" id="{A173CEB4-5F03-830D-7718-F435C3089A7D}"/>
              </a:ext>
            </a:extLst>
          </p:cNvPr>
          <p:cNvSpPr/>
          <p:nvPr/>
        </p:nvSpPr>
        <p:spPr>
          <a:xfrm>
            <a:off x="7964905" y="3390877"/>
            <a:ext cx="2593813" cy="66038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768096">
              <a:spcAft>
                <a:spcPts val="600"/>
              </a:spcAft>
            </a:pPr>
            <a:r>
              <a:rPr lang="en-IN" sz="1512" b="1" kern="1200">
                <a:solidFill>
                  <a:srgbClr val="ECECEC"/>
                </a:solidFill>
                <a:latin typeface="Söhne"/>
                <a:ea typeface="+mn-ea"/>
                <a:cs typeface="+mn-cs"/>
              </a:rPr>
              <a:t>Evaluation</a:t>
            </a:r>
            <a:endParaRPr lang="en-IN"/>
          </a:p>
        </p:txBody>
      </p:sp>
      <p:cxnSp>
        <p:nvCxnSpPr>
          <p:cNvPr id="11" name="Straight Arrow Connector 10">
            <a:extLst>
              <a:ext uri="{FF2B5EF4-FFF2-40B4-BE49-F238E27FC236}">
                <a16:creationId xmlns:a16="http://schemas.microsoft.com/office/drawing/2014/main" id="{E9A5500B-C1B0-F554-06CC-A15177189E5C}"/>
              </a:ext>
            </a:extLst>
          </p:cNvPr>
          <p:cNvCxnSpPr>
            <a:stCxn id="3" idx="4"/>
            <a:endCxn id="4" idx="0"/>
          </p:cNvCxnSpPr>
          <p:nvPr/>
        </p:nvCxnSpPr>
        <p:spPr>
          <a:xfrm>
            <a:off x="2817062" y="2735465"/>
            <a:ext cx="0" cy="6116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03DA6F95-5002-61BA-65D6-042CB479CB64}"/>
              </a:ext>
            </a:extLst>
          </p:cNvPr>
          <p:cNvCxnSpPr>
            <a:stCxn id="4" idx="4"/>
            <a:endCxn id="5" idx="0"/>
          </p:cNvCxnSpPr>
          <p:nvPr/>
        </p:nvCxnSpPr>
        <p:spPr>
          <a:xfrm>
            <a:off x="2817062" y="4095026"/>
            <a:ext cx="0" cy="6607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Connector: Elbow 14">
            <a:extLst>
              <a:ext uri="{FF2B5EF4-FFF2-40B4-BE49-F238E27FC236}">
                <a16:creationId xmlns:a16="http://schemas.microsoft.com/office/drawing/2014/main" id="{964812FC-79FE-384C-F33F-49673D0C8715}"/>
              </a:ext>
            </a:extLst>
          </p:cNvPr>
          <p:cNvCxnSpPr>
            <a:stCxn id="5" idx="7"/>
            <a:endCxn id="6" idx="3"/>
          </p:cNvCxnSpPr>
          <p:nvPr/>
        </p:nvCxnSpPr>
        <p:spPr>
          <a:xfrm rot="5400000" flipH="1" flipV="1">
            <a:off x="3954435" y="3684506"/>
            <a:ext cx="947629" cy="138827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41EC1BA4-49F5-F6FA-3699-EBB2BD3D9F85}"/>
              </a:ext>
            </a:extLst>
          </p:cNvPr>
          <p:cNvCxnSpPr>
            <a:stCxn id="6" idx="7"/>
            <a:endCxn id="7" idx="2"/>
          </p:cNvCxnSpPr>
          <p:nvPr/>
        </p:nvCxnSpPr>
        <p:spPr>
          <a:xfrm rot="5400000" flipH="1" flipV="1">
            <a:off x="6936446" y="2425314"/>
            <a:ext cx="1032589" cy="99250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F5C708E0-2FFC-2678-DBC6-38B990A34B2F}"/>
              </a:ext>
            </a:extLst>
          </p:cNvPr>
          <p:cNvCxnSpPr>
            <a:stCxn id="9" idx="4"/>
            <a:endCxn id="8" idx="0"/>
          </p:cNvCxnSpPr>
          <p:nvPr/>
        </p:nvCxnSpPr>
        <p:spPr>
          <a:xfrm>
            <a:off x="9261811" y="4051265"/>
            <a:ext cx="0" cy="7173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E124D357-397E-A46A-600F-281AA993A0B7}"/>
              </a:ext>
            </a:extLst>
          </p:cNvPr>
          <p:cNvCxnSpPr>
            <a:stCxn id="7" idx="4"/>
            <a:endCxn id="9" idx="0"/>
          </p:cNvCxnSpPr>
          <p:nvPr/>
        </p:nvCxnSpPr>
        <p:spPr>
          <a:xfrm>
            <a:off x="9245900" y="2735465"/>
            <a:ext cx="15912" cy="6554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76CC74AC-3598-24B3-8512-8C260B6471D5}"/>
              </a:ext>
            </a:extLst>
          </p:cNvPr>
          <p:cNvSpPr txBox="1"/>
          <p:nvPr/>
        </p:nvSpPr>
        <p:spPr>
          <a:xfrm>
            <a:off x="991752" y="660102"/>
            <a:ext cx="3357635" cy="646331"/>
          </a:xfrm>
          <a:prstGeom prst="rect">
            <a:avLst/>
          </a:prstGeom>
          <a:noFill/>
        </p:spPr>
        <p:txBody>
          <a:bodyPr wrap="square" rtlCol="0">
            <a:spAutoFit/>
          </a:bodyPr>
          <a:lstStyle/>
          <a:p>
            <a:pPr defTabSz="768096">
              <a:spcAft>
                <a:spcPts val="600"/>
              </a:spcAft>
            </a:pPr>
            <a:r>
              <a:rPr lang="en-IN" sz="3600" kern="1200" dirty="0">
                <a:solidFill>
                  <a:schemeClr val="tx1"/>
                </a:solidFill>
                <a:latin typeface="+mn-lt"/>
                <a:ea typeface="+mn-ea"/>
                <a:cs typeface="+mn-cs"/>
              </a:rPr>
              <a:t>Block Diagram</a:t>
            </a:r>
            <a:endParaRPr lang="en-IN" sz="3600" dirty="0"/>
          </a:p>
        </p:txBody>
      </p:sp>
    </p:spTree>
    <p:extLst>
      <p:ext uri="{BB962C8B-B14F-4D97-AF65-F5344CB8AC3E}">
        <p14:creationId xmlns:p14="http://schemas.microsoft.com/office/powerpoint/2010/main" val="12443584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BDD2FC-3682-0304-FEF1-7E143F6D1582}"/>
              </a:ext>
            </a:extLst>
          </p:cNvPr>
          <p:cNvSpPr>
            <a:spLocks noGrp="1"/>
          </p:cNvSpPr>
          <p:nvPr>
            <p:ph type="title"/>
          </p:nvPr>
        </p:nvSpPr>
        <p:spPr>
          <a:xfrm>
            <a:off x="635000" y="640823"/>
            <a:ext cx="3418659" cy="5583148"/>
          </a:xfrm>
        </p:spPr>
        <p:txBody>
          <a:bodyPr anchor="ctr">
            <a:normAutofit/>
          </a:bodyPr>
          <a:lstStyle/>
          <a:p>
            <a:r>
              <a:rPr lang="en-IN" sz="5400" dirty="0"/>
              <a:t>Workflow</a:t>
            </a:r>
          </a:p>
        </p:txBody>
      </p:sp>
      <p:sp>
        <p:nvSpPr>
          <p:cNvPr id="11"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E4062D95-D99E-3DBF-6C97-1577BE73EF47}"/>
              </a:ext>
            </a:extLst>
          </p:cNvPr>
          <p:cNvGraphicFramePr>
            <a:graphicFrameLocks noGrp="1"/>
          </p:cNvGraphicFramePr>
          <p:nvPr>
            <p:ph idx="1"/>
            <p:extLst>
              <p:ext uri="{D42A27DB-BD31-4B8C-83A1-F6EECF244321}">
                <p14:modId xmlns:p14="http://schemas.microsoft.com/office/powerpoint/2010/main" val="1349061291"/>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638850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6BFC9251-443A-E008-C794-429757024743}"/>
              </a:ext>
            </a:extLst>
          </p:cNvPr>
          <p:cNvGraphicFramePr>
            <a:graphicFrameLocks noGrp="1"/>
          </p:cNvGraphicFramePr>
          <p:nvPr>
            <p:ph idx="1"/>
            <p:extLst>
              <p:ext uri="{D42A27DB-BD31-4B8C-83A1-F6EECF244321}">
                <p14:modId xmlns:p14="http://schemas.microsoft.com/office/powerpoint/2010/main" val="531023644"/>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072193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6F40CA9-29E2-93B8-3EF9-9F3A9DF9A23E}"/>
              </a:ext>
            </a:extLst>
          </p:cNvPr>
          <p:cNvSpPr>
            <a:spLocks noGrp="1"/>
          </p:cNvSpPr>
          <p:nvPr>
            <p:ph type="title"/>
          </p:nvPr>
        </p:nvSpPr>
        <p:spPr>
          <a:xfrm>
            <a:off x="1371597" y="348865"/>
            <a:ext cx="10044023" cy="877729"/>
          </a:xfrm>
        </p:spPr>
        <p:txBody>
          <a:bodyPr anchor="ctr">
            <a:normAutofit/>
          </a:bodyPr>
          <a:lstStyle/>
          <a:p>
            <a:r>
              <a:rPr lang="en-IN" sz="4000">
                <a:solidFill>
                  <a:srgbClr val="FFFFFF"/>
                </a:solidFill>
              </a:rPr>
              <a:t>Results</a:t>
            </a:r>
          </a:p>
        </p:txBody>
      </p:sp>
      <p:graphicFrame>
        <p:nvGraphicFramePr>
          <p:cNvPr id="5" name="Content Placeholder 2">
            <a:extLst>
              <a:ext uri="{FF2B5EF4-FFF2-40B4-BE49-F238E27FC236}">
                <a16:creationId xmlns:a16="http://schemas.microsoft.com/office/drawing/2014/main" id="{9FDA733D-8B9E-2052-41C5-6841E498F498}"/>
              </a:ext>
            </a:extLst>
          </p:cNvPr>
          <p:cNvGraphicFramePr>
            <a:graphicFrameLocks noGrp="1"/>
          </p:cNvGraphicFramePr>
          <p:nvPr>
            <p:ph idx="1"/>
            <p:extLst>
              <p:ext uri="{D42A27DB-BD31-4B8C-83A1-F6EECF244321}">
                <p14:modId xmlns:p14="http://schemas.microsoft.com/office/powerpoint/2010/main" val="2005420830"/>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165030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20E49BE-CB99-F12F-CB68-043316A65F9B}"/>
              </a:ext>
            </a:extLst>
          </p:cNvPr>
          <p:cNvSpPr>
            <a:spLocks noGrp="1"/>
          </p:cNvSpPr>
          <p:nvPr>
            <p:ph type="title"/>
          </p:nvPr>
        </p:nvSpPr>
        <p:spPr>
          <a:xfrm>
            <a:off x="1371597" y="348865"/>
            <a:ext cx="10044023" cy="877729"/>
          </a:xfrm>
        </p:spPr>
        <p:txBody>
          <a:bodyPr anchor="ctr">
            <a:normAutofit/>
          </a:bodyPr>
          <a:lstStyle/>
          <a:p>
            <a:r>
              <a:rPr lang="en-IN" sz="4000">
                <a:solidFill>
                  <a:srgbClr val="FFFFFF"/>
                </a:solidFill>
              </a:rPr>
              <a:t>Discussions</a:t>
            </a:r>
          </a:p>
        </p:txBody>
      </p:sp>
      <p:graphicFrame>
        <p:nvGraphicFramePr>
          <p:cNvPr id="5" name="Content Placeholder 2">
            <a:extLst>
              <a:ext uri="{FF2B5EF4-FFF2-40B4-BE49-F238E27FC236}">
                <a16:creationId xmlns:a16="http://schemas.microsoft.com/office/drawing/2014/main" id="{4D51D078-7ACA-C8BD-2A79-7F63D0CD3168}"/>
              </a:ext>
            </a:extLst>
          </p:cNvPr>
          <p:cNvGraphicFramePr>
            <a:graphicFrameLocks noGrp="1"/>
          </p:cNvGraphicFramePr>
          <p:nvPr>
            <p:ph idx="1"/>
            <p:extLst>
              <p:ext uri="{D42A27DB-BD31-4B8C-83A1-F6EECF244321}">
                <p14:modId xmlns:p14="http://schemas.microsoft.com/office/powerpoint/2010/main" val="3220756610"/>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041786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Light bulb on yellow background with sketched light beams and cord">
            <a:extLst>
              <a:ext uri="{FF2B5EF4-FFF2-40B4-BE49-F238E27FC236}">
                <a16:creationId xmlns:a16="http://schemas.microsoft.com/office/drawing/2014/main" id="{8977564F-195A-6642-DE21-E368216F7CD5}"/>
              </a:ext>
            </a:extLst>
          </p:cNvPr>
          <p:cNvPicPr>
            <a:picLocks noChangeAspect="1"/>
          </p:cNvPicPr>
          <p:nvPr/>
        </p:nvPicPr>
        <p:blipFill rotWithShape="1">
          <a:blip r:embed="rId2"/>
          <a:srcRect b="8537"/>
          <a:stretch/>
        </p:blipFill>
        <p:spPr>
          <a:xfrm>
            <a:off x="20" y="10"/>
            <a:ext cx="12191980" cy="6857990"/>
          </a:xfrm>
          <a:prstGeom prst="rect">
            <a:avLst/>
          </a:prstGeom>
        </p:spPr>
      </p:pic>
      <p:sp>
        <p:nvSpPr>
          <p:cNvPr id="9" name="Rectangle 8">
            <a:extLst>
              <a:ext uri="{FF2B5EF4-FFF2-40B4-BE49-F238E27FC236}">
                <a16:creationId xmlns:a16="http://schemas.microsoft.com/office/drawing/2014/main" id="{257363FD-7E77-4145-9483-331A807A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6802" cy="6858000"/>
          </a:xfrm>
          <a:prstGeom prst="rect">
            <a:avLst/>
          </a:prstGeom>
          <a:gradFill flip="none" rotWithShape="1">
            <a:gsLst>
              <a:gs pos="28000">
                <a:schemeClr val="bg2">
                  <a:alpha val="84000"/>
                </a:schemeClr>
              </a:gs>
              <a:gs pos="74000">
                <a:schemeClr val="bg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0E83329-5335-861F-9614-6F6C35778DBD}"/>
              </a:ext>
            </a:extLst>
          </p:cNvPr>
          <p:cNvSpPr>
            <a:spLocks noGrp="1"/>
          </p:cNvSpPr>
          <p:nvPr>
            <p:ph type="title"/>
          </p:nvPr>
        </p:nvSpPr>
        <p:spPr>
          <a:xfrm>
            <a:off x="838200" y="365125"/>
            <a:ext cx="10515600" cy="1325563"/>
          </a:xfrm>
        </p:spPr>
        <p:txBody>
          <a:bodyPr>
            <a:normAutofit/>
          </a:bodyPr>
          <a:lstStyle/>
          <a:p>
            <a:r>
              <a:rPr lang="en-IN" dirty="0"/>
              <a:t>Summary</a:t>
            </a:r>
          </a:p>
        </p:txBody>
      </p:sp>
      <p:sp>
        <p:nvSpPr>
          <p:cNvPr id="3" name="Content Placeholder 2">
            <a:extLst>
              <a:ext uri="{FF2B5EF4-FFF2-40B4-BE49-F238E27FC236}">
                <a16:creationId xmlns:a16="http://schemas.microsoft.com/office/drawing/2014/main" id="{653EA066-4C49-AA3F-B99C-EBF940DFA107}"/>
              </a:ext>
            </a:extLst>
          </p:cNvPr>
          <p:cNvSpPr>
            <a:spLocks noGrp="1"/>
          </p:cNvSpPr>
          <p:nvPr>
            <p:ph idx="1"/>
          </p:nvPr>
        </p:nvSpPr>
        <p:spPr>
          <a:xfrm>
            <a:off x="838200" y="1825625"/>
            <a:ext cx="10515600" cy="4351338"/>
          </a:xfrm>
        </p:spPr>
        <p:txBody>
          <a:bodyPr>
            <a:normAutofit/>
          </a:bodyPr>
          <a:lstStyle/>
          <a:p>
            <a:r>
              <a:rPr lang="en-US" sz="2200"/>
              <a:t>The project aims to develop a Handwritten Digit Recognition system using Convolutional Neural Networks (CNNs) implemented in </a:t>
            </a:r>
            <a:r>
              <a:rPr lang="en-US" sz="2200" err="1"/>
              <a:t>PyTorch</a:t>
            </a:r>
            <a:r>
              <a:rPr lang="en-US" sz="2200"/>
              <a:t>. Through extensive research and experimentation, the project will explore various methods for training and optimizing CNN models to accurately classify handwritten digits from the MNIST dataset. Technologies such as </a:t>
            </a:r>
            <a:r>
              <a:rPr lang="en-US" sz="2200" err="1"/>
              <a:t>PyTorch</a:t>
            </a:r>
            <a:r>
              <a:rPr lang="en-US" sz="2200"/>
              <a:t> for deep learning, along with GPU acceleration for efficient computation, will be utilized. The specific goals include conducting a literature review to understand existing approaches, selecting appropriate technologies and equipment, training CNN models to achieve high accuracy, and evaluating the system's performance through rigorous testing. Ultimately, the project seeks to contribute to advancements in computer vision and pattern recognition while exploring the practical applications of digit recognition in fields such as document processing, automatic form filling, and handwriting analysis.</a:t>
            </a:r>
            <a:endParaRPr lang="en-IN" sz="2200"/>
          </a:p>
        </p:txBody>
      </p:sp>
    </p:spTree>
    <p:extLst>
      <p:ext uri="{BB962C8B-B14F-4D97-AF65-F5344CB8AC3E}">
        <p14:creationId xmlns:p14="http://schemas.microsoft.com/office/powerpoint/2010/main" val="12089292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9108103F-4FA7-4508-3255-F04AF0ABD185}"/>
              </a:ext>
            </a:extLst>
          </p:cNvPr>
          <p:cNvSpPr txBox="1"/>
          <p:nvPr/>
        </p:nvSpPr>
        <p:spPr>
          <a:xfrm>
            <a:off x="5297762" y="329184"/>
            <a:ext cx="6251110" cy="1783080"/>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5400" dirty="0">
                <a:latin typeface="+mj-lt"/>
                <a:ea typeface="+mj-ea"/>
                <a:cs typeface="+mj-cs"/>
              </a:rPr>
              <a:t>References</a:t>
            </a:r>
          </a:p>
        </p:txBody>
      </p:sp>
      <p:pic>
        <p:nvPicPr>
          <p:cNvPr id="5" name="Picture 4" descr="Abstract background of data">
            <a:extLst>
              <a:ext uri="{FF2B5EF4-FFF2-40B4-BE49-F238E27FC236}">
                <a16:creationId xmlns:a16="http://schemas.microsoft.com/office/drawing/2014/main" id="{053F2DEC-0152-CAC2-BE0A-C762C8081841}"/>
              </a:ext>
            </a:extLst>
          </p:cNvPr>
          <p:cNvPicPr>
            <a:picLocks noChangeAspect="1"/>
          </p:cNvPicPr>
          <p:nvPr/>
        </p:nvPicPr>
        <p:blipFill rotWithShape="1">
          <a:blip r:embed="rId2"/>
          <a:srcRect l="26691" r="35109"/>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5D3A0F30-36AC-CA75-1E1E-AEB952F301CA}"/>
              </a:ext>
            </a:extLst>
          </p:cNvPr>
          <p:cNvSpPr txBox="1"/>
          <p:nvPr/>
        </p:nvSpPr>
        <p:spPr>
          <a:xfrm>
            <a:off x="5297762" y="2706624"/>
            <a:ext cx="6251110" cy="3483864"/>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1400"/>
              <a:t>[1] Machine Learning for Handwriting Recognition Preetha Sa *, Afrid I Mb , Karthik Hebbar Pc , Nishchay S Kd a,b,c,d Department of ISE,B.M.S. College of Engineering/ VTU, India, {preetha.ise,1bm16is006, 1bm16is044, 1bm16is060} aEmail: preetha.ise@bmsce.ac.in</a:t>
            </a:r>
          </a:p>
          <a:p>
            <a:pPr indent="-228600">
              <a:lnSpc>
                <a:spcPct val="90000"/>
              </a:lnSpc>
              <a:spcAft>
                <a:spcPts val="600"/>
              </a:spcAft>
              <a:buFont typeface="Arial" panose="020B0604020202020204" pitchFamily="34" charset="0"/>
              <a:buChar char="•"/>
            </a:pPr>
            <a:r>
              <a:rPr lang="en-US" sz="1400"/>
              <a:t>[2] Handwritten Digit Recognition using Machine Learning Algorithms By S M Shamim, Mohammad Badrul Alam Miah, Angona Sarker, Masud Rana &amp; Abdullah Al Jobair</a:t>
            </a:r>
          </a:p>
          <a:p>
            <a:pPr indent="-228600">
              <a:lnSpc>
                <a:spcPct val="90000"/>
              </a:lnSpc>
              <a:spcAft>
                <a:spcPts val="600"/>
              </a:spcAft>
              <a:buFont typeface="Arial" panose="020B0604020202020204" pitchFamily="34" charset="0"/>
              <a:buChar char="•"/>
            </a:pPr>
            <a:r>
              <a:rPr lang="en-US" sz="1400"/>
              <a:t>[3] Handwritten digits recognition with decision tree classification: a machine learning approach Tsehay Admassu Assegie, Pramod Sekharan Nair Department of Computing Technology, College of Engineering and Technology, Aksum University, Ethiopia </a:t>
            </a:r>
          </a:p>
          <a:p>
            <a:pPr indent="-228600">
              <a:lnSpc>
                <a:spcPct val="90000"/>
              </a:lnSpc>
              <a:spcAft>
                <a:spcPts val="600"/>
              </a:spcAft>
              <a:buFont typeface="Arial" panose="020B0604020202020204" pitchFamily="34" charset="0"/>
              <a:buChar char="•"/>
            </a:pPr>
            <a:r>
              <a:rPr lang="en-US" sz="1400"/>
              <a:t>[4] Handwritten Digits Identification Using Mnist Database Via Machine Learning Models To cite this article: Birjit Gope et al 2021 IOP Conf. Ser.: Mater. Sci. Eng. 1022 012108</a:t>
            </a:r>
          </a:p>
          <a:p>
            <a:pPr indent="-228600">
              <a:lnSpc>
                <a:spcPct val="90000"/>
              </a:lnSpc>
              <a:spcAft>
                <a:spcPts val="600"/>
              </a:spcAft>
              <a:buFont typeface="Arial" panose="020B0604020202020204" pitchFamily="34" charset="0"/>
              <a:buChar char="•"/>
            </a:pPr>
            <a:r>
              <a:rPr lang="en-US" sz="1400"/>
              <a:t>[5] Handwritten Digit Recognition Using Machine Learning,Mayank Sharma, Pradhyuman Singh Sindal &amp; M. Baskar ,Conference paper,25 March 2023.</a:t>
            </a:r>
          </a:p>
        </p:txBody>
      </p:sp>
    </p:spTree>
    <p:extLst>
      <p:ext uri="{BB962C8B-B14F-4D97-AF65-F5344CB8AC3E}">
        <p14:creationId xmlns:p14="http://schemas.microsoft.com/office/powerpoint/2010/main" val="6051226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C21C8FF-40CE-CB1D-10D5-915AF085E89B}"/>
            </a:ext>
          </a:extLst>
        </p:cNvPr>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A59F22-14FD-4A10-EA79-4530F9AFF378}"/>
              </a:ext>
            </a:extLst>
          </p:cNvPr>
          <p:cNvSpPr>
            <a:spLocks noGrp="1"/>
          </p:cNvSpPr>
          <p:nvPr>
            <p:ph type="title"/>
          </p:nvPr>
        </p:nvSpPr>
        <p:spPr>
          <a:xfrm>
            <a:off x="841248" y="548640"/>
            <a:ext cx="3600860" cy="5431536"/>
          </a:xfrm>
        </p:spPr>
        <p:txBody>
          <a:bodyPr>
            <a:normAutofit/>
          </a:bodyPr>
          <a:lstStyle/>
          <a:p>
            <a:r>
              <a:rPr lang="en-IN" sz="5400" dirty="0"/>
              <a:t>Introduction</a:t>
            </a:r>
          </a:p>
        </p:txBody>
      </p:sp>
      <p:sp>
        <p:nvSpPr>
          <p:cNvPr id="29"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2E55713-7155-E9B8-48B2-7124A6962A24}"/>
              </a:ext>
            </a:extLst>
          </p:cNvPr>
          <p:cNvSpPr>
            <a:spLocks noGrp="1"/>
          </p:cNvSpPr>
          <p:nvPr>
            <p:ph idx="1"/>
          </p:nvPr>
        </p:nvSpPr>
        <p:spPr>
          <a:xfrm>
            <a:off x="5126418" y="552091"/>
            <a:ext cx="6224335" cy="5431536"/>
          </a:xfrm>
        </p:spPr>
        <p:txBody>
          <a:bodyPr anchor="ctr">
            <a:normAutofit/>
          </a:bodyPr>
          <a:lstStyle/>
          <a:p>
            <a:r>
              <a:rPr lang="en-US" sz="2200"/>
              <a:t>Handwritten digit recognition is a pivotal process in machine learning and computer vision, where computers are trained to interpret and identify handwritten numbers. Its significance permeates across diverse fields, encompassing tasks such as document digitization and automated number plate recognition. Leveraging sophisticated techniques like convolutional neural networks (CNNs), this discipline strives for accurate recognition, paving the way for advancements in data-driven automation and intelligent systems.</a:t>
            </a:r>
            <a:endParaRPr lang="en-IN" sz="2200"/>
          </a:p>
        </p:txBody>
      </p:sp>
    </p:spTree>
    <p:extLst>
      <p:ext uri="{BB962C8B-B14F-4D97-AF65-F5344CB8AC3E}">
        <p14:creationId xmlns:p14="http://schemas.microsoft.com/office/powerpoint/2010/main" val="23772358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FFA3AAB-64FB-034A-0A9E-C2CBA9A6C2AF}"/>
              </a:ext>
            </a:extLst>
          </p:cNvPr>
          <p:cNvPicPr>
            <a:picLocks noChangeAspect="1"/>
          </p:cNvPicPr>
          <p:nvPr/>
        </p:nvPicPr>
        <p:blipFill rotWithShape="1">
          <a:blip r:embed="rId2"/>
          <a:srcRect t="21754" r="9091" b="1349"/>
          <a:stretch/>
        </p:blipFill>
        <p:spPr>
          <a:xfrm>
            <a:off x="20" y="10"/>
            <a:ext cx="12191980" cy="6857990"/>
          </a:xfrm>
          <a:prstGeom prst="rect">
            <a:avLst/>
          </a:prstGeom>
        </p:spPr>
      </p:pic>
      <p:sp>
        <p:nvSpPr>
          <p:cNvPr id="24" name="Rectangle 23">
            <a:extLst>
              <a:ext uri="{FF2B5EF4-FFF2-40B4-BE49-F238E27FC236}">
                <a16:creationId xmlns:a16="http://schemas.microsoft.com/office/drawing/2014/main" id="{257363FD-7E77-4145-9483-331A807A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6802" cy="6858000"/>
          </a:xfrm>
          <a:prstGeom prst="rect">
            <a:avLst/>
          </a:prstGeom>
          <a:gradFill flip="none" rotWithShape="1">
            <a:gsLst>
              <a:gs pos="28000">
                <a:schemeClr val="bg2">
                  <a:alpha val="84000"/>
                </a:schemeClr>
              </a:gs>
              <a:gs pos="74000">
                <a:schemeClr val="bg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B3444BE-539C-4622-0454-3449500C12B7}"/>
              </a:ext>
            </a:extLst>
          </p:cNvPr>
          <p:cNvSpPr>
            <a:spLocks noGrp="1"/>
          </p:cNvSpPr>
          <p:nvPr>
            <p:ph type="title"/>
          </p:nvPr>
        </p:nvSpPr>
        <p:spPr>
          <a:xfrm>
            <a:off x="838200" y="365125"/>
            <a:ext cx="10515600" cy="1325563"/>
          </a:xfrm>
        </p:spPr>
        <p:txBody>
          <a:bodyPr>
            <a:normAutofit/>
          </a:bodyPr>
          <a:lstStyle/>
          <a:p>
            <a:r>
              <a:rPr lang="en-IN" dirty="0"/>
              <a:t>Software Tools</a:t>
            </a:r>
          </a:p>
        </p:txBody>
      </p:sp>
      <p:graphicFrame>
        <p:nvGraphicFramePr>
          <p:cNvPr id="5" name="Content Placeholder 2">
            <a:extLst>
              <a:ext uri="{FF2B5EF4-FFF2-40B4-BE49-F238E27FC236}">
                <a16:creationId xmlns:a16="http://schemas.microsoft.com/office/drawing/2014/main" id="{3BA695E2-0651-3618-B6B8-01FE396A2C7E}"/>
              </a:ext>
            </a:extLst>
          </p:cNvPr>
          <p:cNvGraphicFramePr>
            <a:graphicFrameLocks noGrp="1"/>
          </p:cNvGraphicFramePr>
          <p:nvPr>
            <p:ph idx="1"/>
            <p:extLst>
              <p:ext uri="{D42A27DB-BD31-4B8C-83A1-F6EECF244321}">
                <p14:modId xmlns:p14="http://schemas.microsoft.com/office/powerpoint/2010/main" val="237939575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258696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0FE2A92-16B3-0866-FECD-D83AC8380A52}"/>
            </a:ext>
          </a:extLst>
        </p:cNvPr>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1D377EB-C9D2-4ED0-86A6-740A297E3E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65F23D00-2E99-C02F-4EC0-9CA093915488}"/>
              </a:ext>
            </a:extLst>
          </p:cNvPr>
          <p:cNvSpPr txBox="1"/>
          <p:nvPr/>
        </p:nvSpPr>
        <p:spPr>
          <a:xfrm>
            <a:off x="841248" y="685800"/>
            <a:ext cx="10506456" cy="1157005"/>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800" kern="1200">
                <a:solidFill>
                  <a:schemeClr val="tx1"/>
                </a:solidFill>
                <a:latin typeface="+mj-lt"/>
                <a:ea typeface="+mj-ea"/>
                <a:cs typeface="+mj-cs"/>
              </a:rPr>
              <a:t>Usage Of Tools</a:t>
            </a:r>
          </a:p>
        </p:txBody>
      </p:sp>
      <p:sp>
        <p:nvSpPr>
          <p:cNvPr id="12" name="Rectangle 11">
            <a:extLst>
              <a:ext uri="{FF2B5EF4-FFF2-40B4-BE49-F238E27FC236}">
                <a16:creationId xmlns:a16="http://schemas.microsoft.com/office/drawing/2014/main" id="{066346BE-FDB4-4772-A696-0719490ABD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0140" y="34093"/>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958056"/>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D3E96A79-31E4-C7E9-4A04-CF3BFA4304AF}"/>
              </a:ext>
            </a:extLst>
          </p:cNvPr>
          <p:cNvGraphicFramePr>
            <a:graphicFrameLocks noGrp="1"/>
          </p:cNvGraphicFramePr>
          <p:nvPr>
            <p:ph idx="1"/>
            <p:extLst>
              <p:ext uri="{D42A27DB-BD31-4B8C-83A1-F6EECF244321}">
                <p14:modId xmlns:p14="http://schemas.microsoft.com/office/powerpoint/2010/main" val="2577572256"/>
              </p:ext>
            </p:extLst>
          </p:nvPr>
        </p:nvGraphicFramePr>
        <p:xfrm>
          <a:off x="838200" y="2295252"/>
          <a:ext cx="10506456" cy="38769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519592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A8EE877-455F-F21D-D5F4-6888806CAA06}"/>
            </a:ext>
          </a:extLst>
        </p:cNvPr>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36081A85-3307-6A57-8914-68C1B988198F}"/>
              </a:ext>
            </a:extLst>
          </p:cNvPr>
          <p:cNvSpPr txBox="1"/>
          <p:nvPr/>
        </p:nvSpPr>
        <p:spPr>
          <a:xfrm>
            <a:off x="841248" y="256032"/>
            <a:ext cx="10506456" cy="1014984"/>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400" kern="1200">
                <a:solidFill>
                  <a:schemeClr val="tx1"/>
                </a:solidFill>
                <a:latin typeface="+mj-lt"/>
                <a:ea typeface="+mj-ea"/>
                <a:cs typeface="+mj-cs"/>
              </a:rPr>
              <a:t>Usage Of Tools</a:t>
            </a:r>
          </a:p>
        </p:txBody>
      </p:sp>
      <p:sp>
        <p:nvSpPr>
          <p:cNvPr id="12" name="Rectangle 11">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4" name="Rectangle 13">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35F88951-3301-0EF6-6FE5-B5E1177D3A4F}"/>
              </a:ext>
            </a:extLst>
          </p:cNvPr>
          <p:cNvGraphicFramePr>
            <a:graphicFrameLocks noGrp="1"/>
          </p:cNvGraphicFramePr>
          <p:nvPr>
            <p:ph idx="1"/>
            <p:extLst>
              <p:ext uri="{D42A27DB-BD31-4B8C-83A1-F6EECF244321}">
                <p14:modId xmlns:p14="http://schemas.microsoft.com/office/powerpoint/2010/main" val="2247953663"/>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4146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0005A6E-CC30-BB62-015E-70A5E3F65862}"/>
            </a:ext>
          </a:extLst>
        </p:cNvPr>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C3C16E74-48D6-6F50-7979-57A576CD4C96}"/>
              </a:ext>
            </a:extLst>
          </p:cNvPr>
          <p:cNvSpPr txBox="1"/>
          <p:nvPr/>
        </p:nvSpPr>
        <p:spPr>
          <a:xfrm>
            <a:off x="841248" y="256032"/>
            <a:ext cx="10506456" cy="1014984"/>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400" kern="1200">
                <a:solidFill>
                  <a:schemeClr val="tx1"/>
                </a:solidFill>
                <a:latin typeface="+mj-lt"/>
                <a:ea typeface="+mj-ea"/>
                <a:cs typeface="+mj-cs"/>
              </a:rPr>
              <a:t>Usage Of Tools</a:t>
            </a:r>
          </a:p>
        </p:txBody>
      </p:sp>
      <p:sp>
        <p:nvSpPr>
          <p:cNvPr id="12" name="Rectangle 11">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4" name="Rectangle 13">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875B5F33-F330-B8EE-E123-424B86CBA3B8}"/>
              </a:ext>
            </a:extLst>
          </p:cNvPr>
          <p:cNvGraphicFramePr>
            <a:graphicFrameLocks noGrp="1"/>
          </p:cNvGraphicFramePr>
          <p:nvPr>
            <p:ph idx="1"/>
            <p:extLst>
              <p:ext uri="{D42A27DB-BD31-4B8C-83A1-F6EECF244321}">
                <p14:modId xmlns:p14="http://schemas.microsoft.com/office/powerpoint/2010/main" val="483610652"/>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666849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E86099E0-F349-1483-F006-FB88B7A4E7ED}"/>
              </a:ext>
            </a:extLst>
          </p:cNvPr>
          <p:cNvSpPr txBox="1"/>
          <p:nvPr/>
        </p:nvSpPr>
        <p:spPr>
          <a:xfrm>
            <a:off x="638881" y="417576"/>
            <a:ext cx="10909640" cy="1249394"/>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6600" kern="1200">
                <a:solidFill>
                  <a:schemeClr val="tx1"/>
                </a:solidFill>
                <a:latin typeface="+mj-lt"/>
                <a:ea typeface="+mj-ea"/>
                <a:cs typeface="+mj-cs"/>
              </a:rPr>
              <a:t>LITERATURE SURVEY</a:t>
            </a:r>
          </a:p>
        </p:txBody>
      </p:sp>
      <p:sp>
        <p:nvSpPr>
          <p:cNvPr id="15"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 name="Table 3">
            <a:extLst>
              <a:ext uri="{FF2B5EF4-FFF2-40B4-BE49-F238E27FC236}">
                <a16:creationId xmlns:a16="http://schemas.microsoft.com/office/drawing/2014/main" id="{3AA64529-A82D-D189-AEB2-67B7C73151AA}"/>
              </a:ext>
            </a:extLst>
          </p:cNvPr>
          <p:cNvGraphicFramePr>
            <a:graphicFrameLocks noGrp="1"/>
          </p:cNvGraphicFramePr>
          <p:nvPr>
            <p:extLst>
              <p:ext uri="{D42A27DB-BD31-4B8C-83A1-F6EECF244321}">
                <p14:modId xmlns:p14="http://schemas.microsoft.com/office/powerpoint/2010/main" val="3709258816"/>
              </p:ext>
            </p:extLst>
          </p:nvPr>
        </p:nvGraphicFramePr>
        <p:xfrm>
          <a:off x="1301144" y="2633472"/>
          <a:ext cx="9586666" cy="3586354"/>
        </p:xfrm>
        <a:graphic>
          <a:graphicData uri="http://schemas.openxmlformats.org/drawingml/2006/table">
            <a:tbl>
              <a:tblPr firstRow="1" bandRow="1">
                <a:tableStyleId>{9D7B26C5-4107-4FEC-AEDC-1716B250A1EF}</a:tableStyleId>
              </a:tblPr>
              <a:tblGrid>
                <a:gridCol w="1058538">
                  <a:extLst>
                    <a:ext uri="{9D8B030D-6E8A-4147-A177-3AD203B41FA5}">
                      <a16:colId xmlns:a16="http://schemas.microsoft.com/office/drawing/2014/main" val="3750062244"/>
                    </a:ext>
                  </a:extLst>
                </a:gridCol>
                <a:gridCol w="1752643">
                  <a:extLst>
                    <a:ext uri="{9D8B030D-6E8A-4147-A177-3AD203B41FA5}">
                      <a16:colId xmlns:a16="http://schemas.microsoft.com/office/drawing/2014/main" val="2547932945"/>
                    </a:ext>
                  </a:extLst>
                </a:gridCol>
                <a:gridCol w="1482622">
                  <a:extLst>
                    <a:ext uri="{9D8B030D-6E8A-4147-A177-3AD203B41FA5}">
                      <a16:colId xmlns:a16="http://schemas.microsoft.com/office/drawing/2014/main" val="1979547693"/>
                    </a:ext>
                  </a:extLst>
                </a:gridCol>
                <a:gridCol w="1752642">
                  <a:extLst>
                    <a:ext uri="{9D8B030D-6E8A-4147-A177-3AD203B41FA5}">
                      <a16:colId xmlns:a16="http://schemas.microsoft.com/office/drawing/2014/main" val="192577304"/>
                    </a:ext>
                  </a:extLst>
                </a:gridCol>
                <a:gridCol w="3540221">
                  <a:extLst>
                    <a:ext uri="{9D8B030D-6E8A-4147-A177-3AD203B41FA5}">
                      <a16:colId xmlns:a16="http://schemas.microsoft.com/office/drawing/2014/main" val="3666487657"/>
                    </a:ext>
                  </a:extLst>
                </a:gridCol>
              </a:tblGrid>
              <a:tr h="591043">
                <a:tc>
                  <a:txBody>
                    <a:bodyPr/>
                    <a:lstStyle/>
                    <a:p>
                      <a:pPr algn="ctr"/>
                      <a:r>
                        <a:rPr lang="en-IN" sz="1600"/>
                        <a:t>S.No</a:t>
                      </a:r>
                      <a:endParaRPr lang="en-IN" sz="1600">
                        <a:latin typeface="Times New Roman" panose="02020603050405020304" pitchFamily="18" charset="0"/>
                        <a:cs typeface="Times New Roman" panose="02020603050405020304" pitchFamily="18" charset="0"/>
                      </a:endParaRPr>
                    </a:p>
                  </a:txBody>
                  <a:tcPr marL="79072" marR="79072" marT="39537" marB="39537"/>
                </a:tc>
                <a:tc>
                  <a:txBody>
                    <a:bodyPr/>
                    <a:lstStyle/>
                    <a:p>
                      <a:pPr algn="ctr"/>
                      <a:r>
                        <a:rPr lang="en-US" sz="1600"/>
                        <a:t>Author Name</a:t>
                      </a:r>
                      <a:endParaRPr lang="en-IN" sz="1600">
                        <a:latin typeface="Times New Roman" panose="02020603050405020304" pitchFamily="18" charset="0"/>
                        <a:cs typeface="Times New Roman" panose="02020603050405020304" pitchFamily="18" charset="0"/>
                      </a:endParaRPr>
                    </a:p>
                  </a:txBody>
                  <a:tcPr marL="79072" marR="79072" marT="39537" marB="39537"/>
                </a:tc>
                <a:tc>
                  <a:txBody>
                    <a:bodyPr/>
                    <a:lstStyle/>
                    <a:p>
                      <a:pPr algn="ctr"/>
                      <a:r>
                        <a:rPr lang="en-US" sz="1600"/>
                        <a:t>Published Year</a:t>
                      </a:r>
                      <a:endParaRPr lang="en-IN" sz="1600">
                        <a:latin typeface="Times New Roman" panose="02020603050405020304" pitchFamily="18" charset="0"/>
                        <a:cs typeface="Times New Roman" panose="02020603050405020304" pitchFamily="18" charset="0"/>
                      </a:endParaRPr>
                    </a:p>
                  </a:txBody>
                  <a:tcPr marL="79072" marR="79072" marT="39537" marB="39537"/>
                </a:tc>
                <a:tc>
                  <a:txBody>
                    <a:bodyPr/>
                    <a:lstStyle/>
                    <a:p>
                      <a:pPr algn="ctr"/>
                      <a:r>
                        <a:rPr lang="en-US" sz="1600" dirty="0"/>
                        <a:t>Title Of Paper</a:t>
                      </a:r>
                      <a:endParaRPr lang="en-IN" sz="1600" dirty="0">
                        <a:latin typeface="Times New Roman" panose="02020603050405020304" pitchFamily="18" charset="0"/>
                        <a:cs typeface="Times New Roman" panose="02020603050405020304" pitchFamily="18" charset="0"/>
                      </a:endParaRPr>
                    </a:p>
                  </a:txBody>
                  <a:tcPr marL="79072" marR="79072" marT="39537" marB="39537"/>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a:t>Abstract</a:t>
                      </a:r>
                      <a:endParaRPr lang="en-IN" sz="1600">
                        <a:latin typeface="Times New Roman" panose="02020603050405020304" pitchFamily="18" charset="0"/>
                        <a:cs typeface="Times New Roman" panose="02020603050405020304" pitchFamily="18" charset="0"/>
                      </a:endParaRPr>
                    </a:p>
                  </a:txBody>
                  <a:tcPr marL="79072" marR="79072" marT="39537" marB="39537"/>
                </a:tc>
                <a:extLst>
                  <a:ext uri="{0D108BD9-81ED-4DB2-BD59-A6C34878D82A}">
                    <a16:rowId xmlns:a16="http://schemas.microsoft.com/office/drawing/2014/main" val="669984880"/>
                  </a:ext>
                </a:extLst>
              </a:tr>
              <a:tr h="1390995">
                <a:tc>
                  <a:txBody>
                    <a:bodyPr/>
                    <a:lstStyle/>
                    <a:p>
                      <a:pPr algn="ctr"/>
                      <a:r>
                        <a:rPr lang="en-IN" sz="1400"/>
                        <a:t>1</a:t>
                      </a:r>
                      <a:endParaRPr lang="en-IN" sz="1400">
                        <a:latin typeface="Times New Roman" panose="02020603050405020304" pitchFamily="18" charset="0"/>
                        <a:cs typeface="Times New Roman" panose="02020603050405020304" pitchFamily="18" charset="0"/>
                      </a:endParaRPr>
                    </a:p>
                  </a:txBody>
                  <a:tcPr marL="79072" marR="79072" marT="39537" marB="39537"/>
                </a:tc>
                <a:tc>
                  <a:txBody>
                    <a:bodyPr/>
                    <a:lstStyle/>
                    <a:p>
                      <a:pPr algn="ctr"/>
                      <a:r>
                        <a:rPr lang="en-IN" sz="1400" dirty="0"/>
                        <a:t>S M Shamim</a:t>
                      </a:r>
                      <a:endParaRPr lang="en-IN" sz="1400" dirty="0">
                        <a:latin typeface="Times New Roman" panose="02020603050405020304" pitchFamily="18" charset="0"/>
                        <a:cs typeface="Times New Roman" panose="02020603050405020304" pitchFamily="18" charset="0"/>
                      </a:endParaRPr>
                    </a:p>
                  </a:txBody>
                  <a:tcPr marL="79072" marR="79072" marT="39537" marB="39537"/>
                </a:tc>
                <a:tc>
                  <a:txBody>
                    <a:bodyPr/>
                    <a:lstStyle/>
                    <a:p>
                      <a:pPr algn="ctr"/>
                      <a:r>
                        <a:rPr lang="en-US" sz="1400" dirty="0"/>
                        <a:t>March 2018</a:t>
                      </a:r>
                      <a:endParaRPr lang="en-IN" sz="1400" dirty="0">
                        <a:latin typeface="Times New Roman" panose="02020603050405020304" pitchFamily="18" charset="0"/>
                        <a:cs typeface="Times New Roman" panose="02020603050405020304" pitchFamily="18" charset="0"/>
                      </a:endParaRPr>
                    </a:p>
                  </a:txBody>
                  <a:tcPr marL="79072" marR="79072" marT="39537" marB="39537"/>
                </a:tc>
                <a:tc>
                  <a:txBody>
                    <a:bodyPr/>
                    <a:lstStyle/>
                    <a:p>
                      <a:pPr algn="ctr"/>
                      <a:r>
                        <a:rPr lang="en-IN" sz="1400" dirty="0"/>
                        <a:t>Handwritten Digit Recognition using Machine Learning Algorithms</a:t>
                      </a:r>
                      <a:endParaRPr lang="en-IN" sz="1400" dirty="0">
                        <a:latin typeface="Times New Roman" panose="02020603050405020304" pitchFamily="18" charset="0"/>
                        <a:cs typeface="Times New Roman" panose="02020603050405020304" pitchFamily="18" charset="0"/>
                      </a:endParaRPr>
                    </a:p>
                  </a:txBody>
                  <a:tcPr marL="79072" marR="79072" marT="39537" marB="39537"/>
                </a:tc>
                <a:tc>
                  <a:txBody>
                    <a:bodyPr/>
                    <a:lstStyle/>
                    <a:p>
                      <a:pPr algn="l"/>
                      <a:r>
                        <a:rPr lang="en-US" sz="1400" b="0" kern="1200" dirty="0">
                          <a:solidFill>
                            <a:schemeClr val="tx1"/>
                          </a:solidFill>
                          <a:effectLst/>
                        </a:rPr>
                        <a:t>This paper explores machine learning algorithms such as Multilayer Perceptron and Support Vector Machine in WEKA software to achieve reliable recognition of handwritten digits, critical for applications like mail sorting and data entry.</a:t>
                      </a:r>
                      <a:endParaRPr lang="en-IN" sz="1400" dirty="0">
                        <a:latin typeface="Times New Roman" panose="02020603050405020304" pitchFamily="18" charset="0"/>
                        <a:cs typeface="Times New Roman" panose="02020603050405020304" pitchFamily="18" charset="0"/>
                      </a:endParaRPr>
                    </a:p>
                  </a:txBody>
                  <a:tcPr marL="79072" marR="79072" marT="39537" marB="39537"/>
                </a:tc>
                <a:extLst>
                  <a:ext uri="{0D108BD9-81ED-4DB2-BD59-A6C34878D82A}">
                    <a16:rowId xmlns:a16="http://schemas.microsoft.com/office/drawing/2014/main" val="3977365905"/>
                  </a:ext>
                </a:extLst>
              </a:tr>
              <a:tr h="1604316">
                <a:tc>
                  <a:txBody>
                    <a:bodyPr/>
                    <a:lstStyle/>
                    <a:p>
                      <a:pPr algn="ctr"/>
                      <a:r>
                        <a:rPr lang="en-IN" sz="1400"/>
                        <a:t>2</a:t>
                      </a:r>
                      <a:endParaRPr lang="en-IN" sz="1400">
                        <a:latin typeface="Times New Roman" panose="02020603050405020304" pitchFamily="18" charset="0"/>
                        <a:cs typeface="Times New Roman" panose="02020603050405020304" pitchFamily="18" charset="0"/>
                      </a:endParaRPr>
                    </a:p>
                  </a:txBody>
                  <a:tcPr marL="79072" marR="79072" marT="39537" marB="39537"/>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400" dirty="0" err="1"/>
                        <a:t>Tsehay</a:t>
                      </a:r>
                      <a:r>
                        <a:rPr lang="en-IN" sz="1400" dirty="0"/>
                        <a:t> </a:t>
                      </a:r>
                      <a:r>
                        <a:rPr lang="en-IN" sz="1400" dirty="0" err="1"/>
                        <a:t>Admassu</a:t>
                      </a:r>
                      <a:r>
                        <a:rPr lang="en-IN" sz="1400" dirty="0"/>
                        <a:t> </a:t>
                      </a:r>
                      <a:r>
                        <a:rPr lang="en-IN" sz="1400" dirty="0" err="1"/>
                        <a:t>Assegie</a:t>
                      </a:r>
                      <a:endParaRPr lang="en-IN" sz="1400" dirty="0"/>
                    </a:p>
                    <a:p>
                      <a:pPr algn="ctr"/>
                      <a:endParaRPr lang="en-IN" sz="1400" dirty="0">
                        <a:latin typeface="Times New Roman" panose="02020603050405020304" pitchFamily="18" charset="0"/>
                        <a:cs typeface="Times New Roman" panose="02020603050405020304" pitchFamily="18" charset="0"/>
                      </a:endParaRPr>
                    </a:p>
                  </a:txBody>
                  <a:tcPr marL="79072" marR="79072" marT="39537" marB="39537"/>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400" dirty="0"/>
                        <a:t>May 2019</a:t>
                      </a:r>
                    </a:p>
                    <a:p>
                      <a:pPr algn="ctr"/>
                      <a:endParaRPr lang="en-IN" sz="1400" dirty="0">
                        <a:latin typeface="Times New Roman" panose="02020603050405020304" pitchFamily="18" charset="0"/>
                        <a:cs typeface="Times New Roman" panose="02020603050405020304" pitchFamily="18" charset="0"/>
                      </a:endParaRPr>
                    </a:p>
                  </a:txBody>
                  <a:tcPr marL="79072" marR="79072" marT="39537" marB="39537"/>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Handwritten digits recognition with decision tree classification: a machine learning approach</a:t>
                      </a:r>
                      <a:endParaRPr lang="en-IN" sz="1400" dirty="0"/>
                    </a:p>
                    <a:p>
                      <a:pPr algn="ctr"/>
                      <a:endParaRPr lang="en-IN" sz="1400" dirty="0">
                        <a:latin typeface="Times New Roman" panose="02020603050405020304" pitchFamily="18" charset="0"/>
                        <a:cs typeface="Times New Roman" panose="02020603050405020304" pitchFamily="18" charset="0"/>
                      </a:endParaRPr>
                    </a:p>
                  </a:txBody>
                  <a:tcPr marL="79072" marR="79072" marT="39537" marB="39537"/>
                </a:tc>
                <a:tc>
                  <a:txBody>
                    <a:bodyPr/>
                    <a:lstStyle/>
                    <a:p>
                      <a:pPr algn="l"/>
                      <a:r>
                        <a:rPr lang="en-US" sz="1600" b="0" kern="1200" dirty="0">
                          <a:solidFill>
                            <a:schemeClr val="tx1"/>
                          </a:solidFill>
                          <a:effectLst/>
                        </a:rPr>
                        <a:t>This paper applies decision tree classification to recognize handwritten digits using the Kaggle digits dataset, evaluating the model's accuracy for digits from 0 to 9.</a:t>
                      </a:r>
                      <a:endParaRPr lang="en-IN" sz="1400" dirty="0">
                        <a:latin typeface="Times New Roman" panose="02020603050405020304" pitchFamily="18" charset="0"/>
                        <a:cs typeface="Times New Roman" panose="02020603050405020304" pitchFamily="18" charset="0"/>
                      </a:endParaRPr>
                    </a:p>
                  </a:txBody>
                  <a:tcPr marL="79072" marR="79072" marT="39537" marB="39537"/>
                </a:tc>
                <a:extLst>
                  <a:ext uri="{0D108BD9-81ED-4DB2-BD59-A6C34878D82A}">
                    <a16:rowId xmlns:a16="http://schemas.microsoft.com/office/drawing/2014/main" val="797766739"/>
                  </a:ext>
                </a:extLst>
              </a:tr>
            </a:tbl>
          </a:graphicData>
        </a:graphic>
      </p:graphicFrame>
    </p:spTree>
    <p:extLst>
      <p:ext uri="{BB962C8B-B14F-4D97-AF65-F5344CB8AC3E}">
        <p14:creationId xmlns:p14="http://schemas.microsoft.com/office/powerpoint/2010/main" val="27057274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F363682-3909-94ED-6EBD-EFC258BDB609}"/>
            </a:ext>
          </a:extLst>
        </p:cNvPr>
        <p:cNvGrpSpPr/>
        <p:nvPr/>
      </p:nvGrpSpPr>
      <p:grpSpPr>
        <a:xfrm>
          <a:off x="0" y="0"/>
          <a:ext cx="0" cy="0"/>
          <a:chOff x="0" y="0"/>
          <a:chExt cx="0" cy="0"/>
        </a:xfrm>
      </p:grpSpPr>
      <p:graphicFrame>
        <p:nvGraphicFramePr>
          <p:cNvPr id="3" name="Table 3">
            <a:extLst>
              <a:ext uri="{FF2B5EF4-FFF2-40B4-BE49-F238E27FC236}">
                <a16:creationId xmlns:a16="http://schemas.microsoft.com/office/drawing/2014/main" id="{E74C663A-A210-3C45-69D1-431621FD9046}"/>
              </a:ext>
            </a:extLst>
          </p:cNvPr>
          <p:cNvGraphicFramePr>
            <a:graphicFrameLocks noGrp="1"/>
          </p:cNvGraphicFramePr>
          <p:nvPr>
            <p:extLst>
              <p:ext uri="{D42A27DB-BD31-4B8C-83A1-F6EECF244321}">
                <p14:modId xmlns:p14="http://schemas.microsoft.com/office/powerpoint/2010/main" val="974679118"/>
              </p:ext>
            </p:extLst>
          </p:nvPr>
        </p:nvGraphicFramePr>
        <p:xfrm>
          <a:off x="643467" y="1196072"/>
          <a:ext cx="10905068" cy="4465858"/>
        </p:xfrm>
        <a:graphic>
          <a:graphicData uri="http://schemas.openxmlformats.org/drawingml/2006/table">
            <a:tbl>
              <a:tblPr firstRow="1" bandRow="1">
                <a:solidFill>
                  <a:schemeClr val="bg1"/>
                </a:solidFill>
                <a:tableStyleId>{5940675A-B579-460E-94D1-54222C63F5DA}</a:tableStyleId>
              </a:tblPr>
              <a:tblGrid>
                <a:gridCol w="1019280">
                  <a:extLst>
                    <a:ext uri="{9D8B030D-6E8A-4147-A177-3AD203B41FA5}">
                      <a16:colId xmlns:a16="http://schemas.microsoft.com/office/drawing/2014/main" val="3750062244"/>
                    </a:ext>
                  </a:extLst>
                </a:gridCol>
                <a:gridCol w="1653522">
                  <a:extLst>
                    <a:ext uri="{9D8B030D-6E8A-4147-A177-3AD203B41FA5}">
                      <a16:colId xmlns:a16="http://schemas.microsoft.com/office/drawing/2014/main" val="2547932945"/>
                    </a:ext>
                  </a:extLst>
                </a:gridCol>
                <a:gridCol w="1371100">
                  <a:extLst>
                    <a:ext uri="{9D8B030D-6E8A-4147-A177-3AD203B41FA5}">
                      <a16:colId xmlns:a16="http://schemas.microsoft.com/office/drawing/2014/main" val="1979547693"/>
                    </a:ext>
                  </a:extLst>
                </a:gridCol>
                <a:gridCol w="2644583">
                  <a:extLst>
                    <a:ext uri="{9D8B030D-6E8A-4147-A177-3AD203B41FA5}">
                      <a16:colId xmlns:a16="http://schemas.microsoft.com/office/drawing/2014/main" val="192577304"/>
                    </a:ext>
                  </a:extLst>
                </a:gridCol>
                <a:gridCol w="4216583">
                  <a:extLst>
                    <a:ext uri="{9D8B030D-6E8A-4147-A177-3AD203B41FA5}">
                      <a16:colId xmlns:a16="http://schemas.microsoft.com/office/drawing/2014/main" val="3666487657"/>
                    </a:ext>
                  </a:extLst>
                </a:gridCol>
              </a:tblGrid>
              <a:tr h="429599">
                <a:tc>
                  <a:txBody>
                    <a:bodyPr/>
                    <a:lstStyle/>
                    <a:p>
                      <a:pPr algn="ctr"/>
                      <a:r>
                        <a:rPr lang="en-IN" sz="1400" b="0" cap="none" spc="0">
                          <a:solidFill>
                            <a:schemeClr val="bg1"/>
                          </a:solidFill>
                          <a:latin typeface="Times New Roman" panose="02020603050405020304" pitchFamily="18" charset="0"/>
                          <a:cs typeface="Times New Roman" panose="02020603050405020304" pitchFamily="18" charset="0"/>
                        </a:rPr>
                        <a:t>S.No</a:t>
                      </a:r>
                    </a:p>
                  </a:txBody>
                  <a:tcPr marL="116505" marR="74601" marT="89619" marB="89619" anchor="ctr">
                    <a:lnL w="19050" cap="flat" cmpd="sng" algn="ctr">
                      <a:solidFill>
                        <a:schemeClr val="tx1"/>
                      </a:solidFill>
                      <a:prstDash val="solid"/>
                    </a:lnL>
                    <a:lnR w="12700" cmpd="sng">
                      <a:noFill/>
                    </a:lnR>
                    <a:lnT w="19050" cap="flat" cmpd="sng" algn="ctr">
                      <a:solidFill>
                        <a:schemeClr val="tx1"/>
                      </a:solidFill>
                      <a:prstDash val="solid"/>
                    </a:lnT>
                    <a:lnB w="38100" cmpd="sng">
                      <a:noFill/>
                    </a:lnB>
                    <a:solidFill>
                      <a:schemeClr val="tx1"/>
                    </a:solidFill>
                  </a:tcPr>
                </a:tc>
                <a:tc>
                  <a:txBody>
                    <a:bodyPr/>
                    <a:lstStyle/>
                    <a:p>
                      <a:pPr algn="ctr"/>
                      <a:r>
                        <a:rPr lang="en-US" sz="1400" b="0" cap="none" spc="0">
                          <a:solidFill>
                            <a:schemeClr val="bg1"/>
                          </a:solidFill>
                          <a:latin typeface="Times New Roman" panose="02020603050405020304" pitchFamily="18" charset="0"/>
                          <a:cs typeface="Times New Roman" panose="02020603050405020304" pitchFamily="18" charset="0"/>
                        </a:rPr>
                        <a:t>Author Name</a:t>
                      </a:r>
                      <a:endParaRPr lang="en-IN" sz="1400" b="0" cap="none" spc="0">
                        <a:solidFill>
                          <a:schemeClr val="bg1"/>
                        </a:solidFill>
                        <a:latin typeface="Times New Roman" panose="02020603050405020304" pitchFamily="18" charset="0"/>
                        <a:cs typeface="Times New Roman" panose="02020603050405020304" pitchFamily="18" charset="0"/>
                      </a:endParaRPr>
                    </a:p>
                  </a:txBody>
                  <a:tcPr marL="116505" marR="74601" marT="89619" marB="89619" anchor="ctr">
                    <a:lnL w="12700" cmpd="sng">
                      <a:noFill/>
                    </a:lnL>
                    <a:lnR w="12700" cmpd="sng">
                      <a:noFill/>
                    </a:lnR>
                    <a:lnT w="19050" cap="flat" cmpd="sng" algn="ctr">
                      <a:solidFill>
                        <a:schemeClr val="tx1"/>
                      </a:solidFill>
                      <a:prstDash val="solid"/>
                    </a:lnT>
                    <a:lnB w="38100" cmpd="sng">
                      <a:noFill/>
                    </a:lnB>
                    <a:solidFill>
                      <a:schemeClr val="tx1"/>
                    </a:solidFill>
                  </a:tcPr>
                </a:tc>
                <a:tc>
                  <a:txBody>
                    <a:bodyPr/>
                    <a:lstStyle/>
                    <a:p>
                      <a:pPr algn="ctr"/>
                      <a:r>
                        <a:rPr lang="en-US" sz="1400" b="0" cap="none" spc="0">
                          <a:solidFill>
                            <a:schemeClr val="bg1"/>
                          </a:solidFill>
                          <a:latin typeface="Times New Roman" panose="02020603050405020304" pitchFamily="18" charset="0"/>
                          <a:cs typeface="Times New Roman" panose="02020603050405020304" pitchFamily="18" charset="0"/>
                        </a:rPr>
                        <a:t>Published Year</a:t>
                      </a:r>
                      <a:endParaRPr lang="en-IN" sz="1400" b="0" cap="none" spc="0">
                        <a:solidFill>
                          <a:schemeClr val="bg1"/>
                        </a:solidFill>
                        <a:latin typeface="Times New Roman" panose="02020603050405020304" pitchFamily="18" charset="0"/>
                        <a:cs typeface="Times New Roman" panose="02020603050405020304" pitchFamily="18" charset="0"/>
                      </a:endParaRPr>
                    </a:p>
                  </a:txBody>
                  <a:tcPr marL="116505" marR="74601" marT="89619" marB="89619" anchor="ctr">
                    <a:lnL w="12700" cmpd="sng">
                      <a:noFill/>
                    </a:lnL>
                    <a:lnR w="12700" cmpd="sng">
                      <a:noFill/>
                    </a:lnR>
                    <a:lnT w="19050" cap="flat" cmpd="sng" algn="ctr">
                      <a:solidFill>
                        <a:schemeClr val="tx1"/>
                      </a:solidFill>
                      <a:prstDash val="solid"/>
                    </a:lnT>
                    <a:lnB w="38100" cmpd="sng">
                      <a:noFill/>
                    </a:lnB>
                    <a:solidFill>
                      <a:schemeClr val="tx1"/>
                    </a:solidFill>
                  </a:tcPr>
                </a:tc>
                <a:tc>
                  <a:txBody>
                    <a:bodyPr/>
                    <a:lstStyle/>
                    <a:p>
                      <a:pPr algn="ctr"/>
                      <a:r>
                        <a:rPr lang="en-US" sz="1400" b="0" cap="none" spc="0" dirty="0">
                          <a:solidFill>
                            <a:schemeClr val="bg1"/>
                          </a:solidFill>
                          <a:latin typeface="Times New Roman" panose="02020603050405020304" pitchFamily="18" charset="0"/>
                          <a:cs typeface="Times New Roman" panose="02020603050405020304" pitchFamily="18" charset="0"/>
                        </a:rPr>
                        <a:t>Title Of Paper</a:t>
                      </a:r>
                      <a:endParaRPr lang="en-IN" sz="1400" b="0" cap="none" spc="0" dirty="0">
                        <a:solidFill>
                          <a:schemeClr val="bg1"/>
                        </a:solidFill>
                        <a:latin typeface="Times New Roman" panose="02020603050405020304" pitchFamily="18" charset="0"/>
                        <a:cs typeface="Times New Roman" panose="02020603050405020304" pitchFamily="18" charset="0"/>
                      </a:endParaRPr>
                    </a:p>
                  </a:txBody>
                  <a:tcPr marL="116505" marR="74601" marT="89619" marB="89619" anchor="ctr">
                    <a:lnL w="12700" cmpd="sng">
                      <a:noFill/>
                    </a:lnL>
                    <a:lnR w="12700" cmpd="sng">
                      <a:noFill/>
                    </a:lnR>
                    <a:lnT w="19050" cap="flat" cmpd="sng" algn="ctr">
                      <a:solidFill>
                        <a:schemeClr val="tx1"/>
                      </a:solidFill>
                      <a:prstDash val="solid"/>
                    </a:lnT>
                    <a:lnB w="38100" cmpd="sng">
                      <a:noFill/>
                    </a:lnB>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cap="none" spc="0">
                          <a:solidFill>
                            <a:schemeClr val="bg1"/>
                          </a:solidFill>
                          <a:latin typeface="Times New Roman" panose="02020603050405020304" pitchFamily="18" charset="0"/>
                          <a:cs typeface="Times New Roman" panose="02020603050405020304" pitchFamily="18" charset="0"/>
                        </a:rPr>
                        <a:t>Abstract</a:t>
                      </a:r>
                      <a:endParaRPr lang="en-IN" sz="1400" b="0" cap="none" spc="0">
                        <a:solidFill>
                          <a:schemeClr val="bg1"/>
                        </a:solidFill>
                        <a:latin typeface="Times New Roman" panose="02020603050405020304" pitchFamily="18" charset="0"/>
                        <a:cs typeface="Times New Roman" panose="02020603050405020304" pitchFamily="18" charset="0"/>
                      </a:endParaRPr>
                    </a:p>
                  </a:txBody>
                  <a:tcPr marL="116505" marR="74601" marT="89619" marB="89619" anchor="ctr">
                    <a:lnL w="12700" cmpd="sng">
                      <a:noFill/>
                    </a:lnL>
                    <a:lnR w="12700" cmpd="sng">
                      <a:noFill/>
                    </a:lnR>
                    <a:lnT w="19050" cap="flat" cmpd="sng" algn="ctr">
                      <a:solidFill>
                        <a:schemeClr val="tx1"/>
                      </a:solidFill>
                      <a:prstDash val="solid"/>
                    </a:lnT>
                    <a:lnB w="38100" cmpd="sng">
                      <a:noFill/>
                    </a:lnB>
                    <a:solidFill>
                      <a:schemeClr val="tx1"/>
                    </a:solidFill>
                  </a:tcPr>
                </a:tc>
                <a:extLst>
                  <a:ext uri="{0D108BD9-81ED-4DB2-BD59-A6C34878D82A}">
                    <a16:rowId xmlns:a16="http://schemas.microsoft.com/office/drawing/2014/main" val="669984880"/>
                  </a:ext>
                </a:extLst>
              </a:tr>
              <a:tr h="1274972">
                <a:tc>
                  <a:txBody>
                    <a:bodyPr/>
                    <a:lstStyle/>
                    <a:p>
                      <a:pPr algn="ctr"/>
                      <a:r>
                        <a:rPr lang="en-IN" sz="1400" cap="none" spc="0">
                          <a:solidFill>
                            <a:schemeClr val="tx1"/>
                          </a:solidFill>
                          <a:latin typeface="Times New Roman" panose="02020603050405020304" pitchFamily="18" charset="0"/>
                          <a:cs typeface="Times New Roman" panose="02020603050405020304" pitchFamily="18" charset="0"/>
                        </a:rPr>
                        <a:t>3</a:t>
                      </a:r>
                    </a:p>
                  </a:txBody>
                  <a:tcPr marL="116505" marR="74601" marT="89619" marB="89619">
                    <a:lnL w="19050" cap="flat" cmpd="sng" algn="ctr">
                      <a:solidFill>
                        <a:schemeClr val="tx1"/>
                      </a:solidFill>
                      <a:prstDash val="solid"/>
                    </a:lnL>
                    <a:lnR w="6350" cap="flat" cmpd="sng" algn="ctr">
                      <a:solidFill>
                        <a:schemeClr val="tx1">
                          <a:lumMod val="50000"/>
                          <a:lumOff val="50000"/>
                        </a:schemeClr>
                      </a:solidFill>
                      <a:prstDash val="solid"/>
                    </a:lnR>
                    <a:lnT w="38100" cmpd="sng">
                      <a:noFill/>
                    </a:lnT>
                    <a:lnB w="6350" cap="flat" cmpd="sng" algn="ctr">
                      <a:solidFill>
                        <a:schemeClr val="tx1">
                          <a:lumMod val="50000"/>
                          <a:lumOff val="50000"/>
                        </a:schemeClr>
                      </a:solidFill>
                      <a:prstDash val="solid"/>
                    </a:lnB>
                    <a:noFill/>
                  </a:tcPr>
                </a:tc>
                <a:tc>
                  <a:txBody>
                    <a:bodyPr/>
                    <a:lstStyle/>
                    <a:p>
                      <a:pPr algn="ctr"/>
                      <a:r>
                        <a:rPr lang="en-IN" sz="1400" cap="none" spc="0" dirty="0" err="1">
                          <a:solidFill>
                            <a:schemeClr val="tx1"/>
                          </a:solidFill>
                        </a:rPr>
                        <a:t>Birjit</a:t>
                      </a:r>
                      <a:r>
                        <a:rPr lang="en-IN" sz="1400" cap="none" spc="0" dirty="0">
                          <a:solidFill>
                            <a:schemeClr val="tx1"/>
                          </a:solidFill>
                        </a:rPr>
                        <a:t> </a:t>
                      </a:r>
                      <a:r>
                        <a:rPr lang="en-IN" sz="1400" cap="none" spc="0" dirty="0" err="1">
                          <a:solidFill>
                            <a:schemeClr val="tx1"/>
                          </a:solidFill>
                        </a:rPr>
                        <a:t>Gope</a:t>
                      </a:r>
                      <a:endParaRPr lang="en-IN" sz="1400" cap="none" spc="0" dirty="0">
                        <a:solidFill>
                          <a:schemeClr val="tx1"/>
                        </a:solidFill>
                        <a:latin typeface="Times New Roman" panose="02020603050405020304" pitchFamily="18" charset="0"/>
                        <a:cs typeface="Times New Roman" panose="02020603050405020304" pitchFamily="18" charset="0"/>
                      </a:endParaRPr>
                    </a:p>
                  </a:txBody>
                  <a:tcPr marL="116505" marR="74601" marT="89619" marB="89619">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38100" cmpd="sng">
                      <a:noFill/>
                    </a:lnT>
                    <a:lnB w="6350" cap="flat" cmpd="sng" algn="ctr">
                      <a:solidFill>
                        <a:schemeClr val="tx1">
                          <a:lumMod val="50000"/>
                          <a:lumOff val="50000"/>
                        </a:schemeClr>
                      </a:solidFill>
                      <a:prstDash val="solid"/>
                    </a:lnB>
                    <a:noFill/>
                  </a:tcPr>
                </a:tc>
                <a:tc>
                  <a:txBody>
                    <a:bodyPr/>
                    <a:lstStyle/>
                    <a:p>
                      <a:pPr algn="ctr"/>
                      <a:r>
                        <a:rPr lang="en-US" sz="1400" cap="none" spc="0" dirty="0">
                          <a:solidFill>
                            <a:schemeClr val="tx1"/>
                          </a:solidFill>
                          <a:latin typeface="Times New Roman" panose="02020603050405020304" pitchFamily="18" charset="0"/>
                          <a:cs typeface="Times New Roman" panose="02020603050405020304" pitchFamily="18" charset="0"/>
                        </a:rPr>
                        <a:t>October 2020</a:t>
                      </a:r>
                      <a:endParaRPr lang="en-IN" sz="1400" cap="none" spc="0" dirty="0">
                        <a:solidFill>
                          <a:schemeClr val="tx1"/>
                        </a:solidFill>
                        <a:latin typeface="Times New Roman" panose="02020603050405020304" pitchFamily="18" charset="0"/>
                        <a:cs typeface="Times New Roman" panose="02020603050405020304" pitchFamily="18" charset="0"/>
                      </a:endParaRPr>
                    </a:p>
                  </a:txBody>
                  <a:tcPr marL="116505" marR="74601" marT="89619" marB="89619">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38100" cmpd="sng">
                      <a:noFill/>
                    </a:lnT>
                    <a:lnB w="6350" cap="flat" cmpd="sng" algn="ctr">
                      <a:solidFill>
                        <a:schemeClr val="tx1">
                          <a:lumMod val="50000"/>
                          <a:lumOff val="50000"/>
                        </a:schemeClr>
                      </a:solidFill>
                      <a:prstDash val="solid"/>
                    </a:lnB>
                    <a:noFill/>
                  </a:tcPr>
                </a:tc>
                <a:tc>
                  <a:txBody>
                    <a:bodyPr/>
                    <a:lstStyle/>
                    <a:p>
                      <a:pPr algn="ctr"/>
                      <a:r>
                        <a:rPr lang="en-US" sz="1400" cap="none" spc="0" dirty="0">
                          <a:solidFill>
                            <a:schemeClr val="tx1"/>
                          </a:solidFill>
                        </a:rPr>
                        <a:t>Handwritten Digits Identification Using </a:t>
                      </a:r>
                      <a:r>
                        <a:rPr lang="en-US" sz="1400" cap="none" spc="0" dirty="0" err="1">
                          <a:solidFill>
                            <a:schemeClr val="tx1"/>
                          </a:solidFill>
                        </a:rPr>
                        <a:t>Mnist</a:t>
                      </a:r>
                      <a:r>
                        <a:rPr lang="en-US" sz="1400" cap="none" spc="0" dirty="0">
                          <a:solidFill>
                            <a:schemeClr val="tx1"/>
                          </a:solidFill>
                        </a:rPr>
                        <a:t> Database Via Machine Learning Models </a:t>
                      </a:r>
                      <a:endParaRPr lang="en-IN" sz="1400" cap="none" spc="0" dirty="0">
                        <a:solidFill>
                          <a:schemeClr val="tx1"/>
                        </a:solidFill>
                        <a:latin typeface="Times New Roman" panose="02020603050405020304" pitchFamily="18" charset="0"/>
                        <a:cs typeface="Times New Roman" panose="02020603050405020304" pitchFamily="18" charset="0"/>
                      </a:endParaRPr>
                    </a:p>
                  </a:txBody>
                  <a:tcPr marL="116505" marR="74601" marT="89619" marB="89619">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38100" cmpd="sng">
                      <a:noFill/>
                    </a:lnT>
                    <a:lnB w="6350" cap="flat" cmpd="sng" algn="ctr">
                      <a:solidFill>
                        <a:schemeClr val="tx1">
                          <a:lumMod val="50000"/>
                          <a:lumOff val="50000"/>
                        </a:schemeClr>
                      </a:solidFill>
                      <a:prstDash val="solid"/>
                    </a:lnB>
                    <a:noFill/>
                  </a:tcPr>
                </a:tc>
                <a:tc>
                  <a:txBody>
                    <a:bodyPr/>
                    <a:lstStyle/>
                    <a:p>
                      <a:pPr algn="l"/>
                      <a:r>
                        <a:rPr lang="en-US" sz="1400" b="0" i="0" kern="1200" cap="none" spc="0" dirty="0">
                          <a:solidFill>
                            <a:schemeClr val="tx1"/>
                          </a:solidFill>
                          <a:effectLst/>
                          <a:latin typeface="+mn-lt"/>
                          <a:ea typeface="+mn-ea"/>
                          <a:cs typeface="+mn-cs"/>
                        </a:rPr>
                        <a:t>This paper explores diverse machine learning algorithms, including SVM, MLP, and Decision Trees, to achieve accurate offline recognition of hand-written digits, crucial for applications like postal codes and check processing.</a:t>
                      </a:r>
                      <a:endParaRPr lang="en-IN" sz="1400" cap="none" spc="0" dirty="0">
                        <a:solidFill>
                          <a:schemeClr val="tx1"/>
                        </a:solidFill>
                        <a:latin typeface="Times New Roman" panose="02020603050405020304" pitchFamily="18" charset="0"/>
                        <a:cs typeface="Times New Roman" panose="02020603050405020304" pitchFamily="18" charset="0"/>
                      </a:endParaRPr>
                    </a:p>
                  </a:txBody>
                  <a:tcPr marL="116505" marR="74601" marT="89619" marB="89619">
                    <a:lnL w="6350" cap="flat" cmpd="sng" algn="ctr">
                      <a:solidFill>
                        <a:schemeClr val="tx1">
                          <a:lumMod val="50000"/>
                          <a:lumOff val="50000"/>
                        </a:schemeClr>
                      </a:solidFill>
                      <a:prstDash val="solid"/>
                    </a:lnL>
                    <a:lnR w="19050" cap="flat" cmpd="sng" algn="ctr">
                      <a:solidFill>
                        <a:schemeClr val="tx1"/>
                      </a:solidFill>
                      <a:prstDash val="solid"/>
                    </a:lnR>
                    <a:lnT w="38100" cmpd="sng">
                      <a:noFill/>
                    </a:lnT>
                    <a:lnB w="6350" cap="flat" cmpd="sng" algn="ctr">
                      <a:solidFill>
                        <a:schemeClr val="tx1">
                          <a:lumMod val="50000"/>
                          <a:lumOff val="50000"/>
                        </a:schemeClr>
                      </a:solidFill>
                      <a:prstDash val="solid"/>
                    </a:lnB>
                    <a:noFill/>
                  </a:tcPr>
                </a:tc>
                <a:extLst>
                  <a:ext uri="{0D108BD9-81ED-4DB2-BD59-A6C34878D82A}">
                    <a16:rowId xmlns:a16="http://schemas.microsoft.com/office/drawing/2014/main" val="3977365905"/>
                  </a:ext>
                </a:extLst>
              </a:tr>
              <a:tr h="1274972">
                <a:tc>
                  <a:txBody>
                    <a:bodyPr/>
                    <a:lstStyle/>
                    <a:p>
                      <a:pPr algn="ctr"/>
                      <a:r>
                        <a:rPr lang="en-IN" sz="1400" cap="none" spc="0">
                          <a:solidFill>
                            <a:schemeClr val="tx1"/>
                          </a:solidFill>
                          <a:latin typeface="Times New Roman" panose="02020603050405020304" pitchFamily="18" charset="0"/>
                          <a:cs typeface="Times New Roman" panose="02020603050405020304" pitchFamily="18" charset="0"/>
                        </a:rPr>
                        <a:t>4</a:t>
                      </a:r>
                    </a:p>
                  </a:txBody>
                  <a:tcPr marL="116505" marR="74601" marT="89619" marB="89619">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algn="ctr"/>
                      <a:r>
                        <a:rPr lang="en-IN" sz="1400" cap="none" spc="0" dirty="0">
                          <a:solidFill>
                            <a:schemeClr val="tx1"/>
                          </a:solidFill>
                        </a:rPr>
                        <a:t>Preetha S</a:t>
                      </a:r>
                      <a:endParaRPr lang="en-IN" sz="1400" cap="none" spc="0" dirty="0">
                        <a:solidFill>
                          <a:schemeClr val="tx1"/>
                        </a:solidFill>
                        <a:latin typeface="Times New Roman" panose="02020603050405020304" pitchFamily="18" charset="0"/>
                        <a:cs typeface="Times New Roman" panose="02020603050405020304" pitchFamily="18" charset="0"/>
                      </a:endParaRPr>
                    </a:p>
                  </a:txBody>
                  <a:tcPr marL="116505" marR="74601" marT="89619" marB="89619">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400" cap="none" spc="0" dirty="0">
                          <a:solidFill>
                            <a:schemeClr val="tx1"/>
                          </a:solidFill>
                          <a:latin typeface="Times New Roman" panose="02020603050405020304" pitchFamily="18" charset="0"/>
                          <a:cs typeface="Times New Roman" panose="02020603050405020304" pitchFamily="18" charset="0"/>
                        </a:rPr>
                        <a:t>May 2022</a:t>
                      </a:r>
                    </a:p>
                    <a:p>
                      <a:pPr algn="ctr"/>
                      <a:endParaRPr lang="en-IN" sz="1400" cap="none" spc="0" dirty="0">
                        <a:solidFill>
                          <a:schemeClr val="tx1"/>
                        </a:solidFill>
                        <a:latin typeface="Times New Roman" panose="02020603050405020304" pitchFamily="18" charset="0"/>
                        <a:cs typeface="Times New Roman" panose="02020603050405020304" pitchFamily="18" charset="0"/>
                      </a:endParaRPr>
                    </a:p>
                  </a:txBody>
                  <a:tcPr marL="116505" marR="74601" marT="89619" marB="89619">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Machine Learning for Handwriting Recognition</a:t>
                      </a:r>
                      <a:endParaRPr lang="en-IN" sz="1400" cap="none" spc="0" dirty="0">
                        <a:solidFill>
                          <a:schemeClr val="tx1"/>
                        </a:solidFill>
                        <a:latin typeface="Times New Roman" panose="02020603050405020304" pitchFamily="18" charset="0"/>
                        <a:cs typeface="Times New Roman" panose="02020603050405020304" pitchFamily="18" charset="0"/>
                      </a:endParaRPr>
                    </a:p>
                  </a:txBody>
                  <a:tcPr marL="116505" marR="74601" marT="89619" marB="89619">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algn="l"/>
                      <a:r>
                        <a:rPr lang="en-US" sz="1400" b="0" i="0" kern="1200" cap="none" spc="0" dirty="0">
                          <a:solidFill>
                            <a:schemeClr val="tx1"/>
                          </a:solidFill>
                          <a:effectLst/>
                          <a:latin typeface="+mn-lt"/>
                          <a:ea typeface="+mn-ea"/>
                          <a:cs typeface="+mn-cs"/>
                        </a:rPr>
                        <a:t>This paper discusses the application of machine learning in recognizing hand-written characters through pattern recognition, exploring methods to extract hidden information from image data to predict outputs for unknown data.</a:t>
                      </a:r>
                      <a:endParaRPr lang="en-IN" sz="1400" cap="none" spc="0" dirty="0">
                        <a:solidFill>
                          <a:schemeClr val="tx1"/>
                        </a:solidFill>
                        <a:latin typeface="Times New Roman" panose="02020603050405020304" pitchFamily="18" charset="0"/>
                        <a:cs typeface="Times New Roman" panose="02020603050405020304" pitchFamily="18" charset="0"/>
                      </a:endParaRPr>
                    </a:p>
                  </a:txBody>
                  <a:tcPr marL="116505" marR="74601" marT="89619" marB="89619">
                    <a:lnL w="6350" cap="flat" cmpd="sng" algn="ctr">
                      <a:solidFill>
                        <a:schemeClr val="tx1">
                          <a:lumMod val="50000"/>
                          <a:lumOff val="50000"/>
                        </a:schemeClr>
                      </a:solidFill>
                      <a:prstDash val="solid"/>
                    </a:lnL>
                    <a:lnR w="12700" cmpd="sng">
                      <a:no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extLst>
                  <a:ext uri="{0D108BD9-81ED-4DB2-BD59-A6C34878D82A}">
                    <a16:rowId xmlns:a16="http://schemas.microsoft.com/office/drawing/2014/main" val="797766739"/>
                  </a:ext>
                </a:extLst>
              </a:tr>
              <a:tr h="1486315">
                <a:tc>
                  <a:txBody>
                    <a:bodyPr/>
                    <a:lstStyle/>
                    <a:p>
                      <a:pPr algn="ctr"/>
                      <a:r>
                        <a:rPr lang="en-IN" sz="1400" cap="none" spc="0">
                          <a:solidFill>
                            <a:schemeClr val="tx1"/>
                          </a:solidFill>
                          <a:latin typeface="Times New Roman" panose="02020603050405020304" pitchFamily="18" charset="0"/>
                          <a:cs typeface="Times New Roman" panose="02020603050405020304" pitchFamily="18" charset="0"/>
                        </a:rPr>
                        <a:t>5</a:t>
                      </a:r>
                    </a:p>
                  </a:txBody>
                  <a:tcPr marL="116505" marR="74601" marT="89619" marB="89619">
                    <a:lnL w="19050" cap="flat" cmpd="sng" algn="ctr">
                      <a:solidFill>
                        <a:schemeClr val="tx1"/>
                      </a:solidFill>
                      <a:prstDash val="solid"/>
                    </a:lnL>
                    <a:lnR w="6350" cap="flat" cmpd="sng" algn="ctr">
                      <a:solidFill>
                        <a:schemeClr val="tx1">
                          <a:lumMod val="50000"/>
                          <a:lumOff val="50000"/>
                        </a:schemeClr>
                      </a:solidFill>
                      <a:prstDash val="solid"/>
                    </a:lnR>
                    <a:lnT w="12700" cmpd="sng">
                      <a:noFill/>
                      <a:prstDash val="solid"/>
                    </a:lnT>
                    <a:lnB w="19050" cap="flat" cmpd="sng" algn="ctr">
                      <a:solidFill>
                        <a:schemeClr val="tx1"/>
                      </a:solidFill>
                      <a:prstDash val="solid"/>
                    </a:lnB>
                    <a:noFill/>
                  </a:tcPr>
                </a:tc>
                <a:tc>
                  <a:txBody>
                    <a:bodyPr/>
                    <a:lstStyle/>
                    <a:p>
                      <a:pPr algn="ctr"/>
                      <a:r>
                        <a:rPr lang="en-IN" sz="1400" cap="none" spc="0" dirty="0">
                          <a:solidFill>
                            <a:schemeClr val="tx1"/>
                          </a:solidFill>
                          <a:latin typeface="Times New Roman" panose="02020603050405020304" pitchFamily="18" charset="0"/>
                          <a:cs typeface="Times New Roman" panose="02020603050405020304" pitchFamily="18" charset="0"/>
                        </a:rPr>
                        <a:t>Mayank Sharma</a:t>
                      </a:r>
                    </a:p>
                  </a:txBody>
                  <a:tcPr marL="116505" marR="74601" marT="89619" marB="89619">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19050" cap="flat" cmpd="sng" algn="ctr">
                      <a:solidFill>
                        <a:schemeClr val="tx1"/>
                      </a:solidFill>
                      <a:prstDash val="solid"/>
                    </a:lnB>
                    <a:noFill/>
                  </a:tcPr>
                </a:tc>
                <a:tc>
                  <a:txBody>
                    <a:bodyPr/>
                    <a:lstStyle/>
                    <a:p>
                      <a:pPr algn="ctr"/>
                      <a:r>
                        <a:rPr lang="en-IN" sz="1400" cap="none" spc="0" dirty="0">
                          <a:solidFill>
                            <a:schemeClr val="tx1"/>
                          </a:solidFill>
                          <a:latin typeface="Times New Roman" panose="02020603050405020304" pitchFamily="18" charset="0"/>
                          <a:cs typeface="Times New Roman" panose="02020603050405020304" pitchFamily="18" charset="0"/>
                        </a:rPr>
                        <a:t>March 2023</a:t>
                      </a:r>
                    </a:p>
                  </a:txBody>
                  <a:tcPr marL="116505" marR="74601" marT="89619" marB="89619">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19050" cap="flat" cmpd="sng" algn="ctr">
                      <a:solidFill>
                        <a:schemeClr val="tx1"/>
                      </a:solidFill>
                      <a:prstDash val="soli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i="0" kern="1200" cap="none" spc="0" dirty="0">
                          <a:solidFill>
                            <a:schemeClr val="tx1"/>
                          </a:solidFill>
                          <a:effectLst/>
                          <a:latin typeface="+mn-lt"/>
                          <a:ea typeface="+mn-ea"/>
                          <a:cs typeface="+mn-cs"/>
                        </a:rPr>
                        <a:t>Handwritten Digit Recognition Using Machine Learning</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IN" sz="1400" cap="none" spc="0" dirty="0">
                        <a:solidFill>
                          <a:schemeClr val="tx1"/>
                        </a:solidFill>
                        <a:latin typeface="Times New Roman" panose="02020603050405020304" pitchFamily="18" charset="0"/>
                        <a:cs typeface="Times New Roman" panose="02020603050405020304" pitchFamily="18" charset="0"/>
                      </a:endParaRPr>
                    </a:p>
                  </a:txBody>
                  <a:tcPr marL="116505" marR="74601" marT="89619" marB="89619">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19050" cap="flat" cmpd="sng" algn="ctr">
                      <a:solidFill>
                        <a:schemeClr val="tx1"/>
                      </a:solidFill>
                      <a:prstDash val="solid"/>
                    </a:lnB>
                    <a:noFill/>
                  </a:tcPr>
                </a:tc>
                <a:tc>
                  <a:txBody>
                    <a:bodyPr/>
                    <a:lstStyle/>
                    <a:p>
                      <a:pPr algn="l"/>
                      <a:r>
                        <a:rPr lang="en-US" sz="1400" b="0" i="0" kern="1200" cap="none" spc="0" dirty="0">
                          <a:solidFill>
                            <a:schemeClr val="tx1"/>
                          </a:solidFill>
                          <a:effectLst/>
                          <a:latin typeface="+mn-lt"/>
                          <a:ea typeface="+mn-ea"/>
                          <a:cs typeface="+mn-cs"/>
                        </a:rPr>
                        <a:t>In a digit-centric world, automation and digitalization demand accurate digit recognition. This project achieves 98.40% accuracy using Convolutional Neural Networks (CNNs), streamlining tasks and enhancing efficiency in various applications.</a:t>
                      </a:r>
                      <a:endParaRPr lang="en-IN" sz="1400" cap="none" spc="0" dirty="0">
                        <a:solidFill>
                          <a:schemeClr val="tx1"/>
                        </a:solidFill>
                        <a:latin typeface="Times New Roman" panose="02020603050405020304" pitchFamily="18" charset="0"/>
                        <a:cs typeface="Times New Roman" panose="02020603050405020304" pitchFamily="18" charset="0"/>
                      </a:endParaRPr>
                    </a:p>
                  </a:txBody>
                  <a:tcPr marL="116505" marR="74601" marT="89619" marB="89619">
                    <a:lnL w="6350" cap="flat" cmpd="sng" algn="ctr">
                      <a:solidFill>
                        <a:schemeClr val="tx1">
                          <a:lumMod val="50000"/>
                          <a:lumOff val="50000"/>
                        </a:schemeClr>
                      </a:solidFill>
                      <a:prstDash val="solid"/>
                    </a:lnL>
                    <a:lnR w="19050" cap="flat" cmpd="sng" algn="ctr">
                      <a:solidFill>
                        <a:schemeClr val="tx1"/>
                      </a:solidFill>
                      <a:prstDash val="solid"/>
                    </a:lnR>
                    <a:lnT w="12700" cmpd="sng">
                      <a:noFill/>
                      <a:prstDash val="solid"/>
                    </a:lnT>
                    <a:lnB w="19050" cap="flat" cmpd="sng" algn="ctr">
                      <a:solidFill>
                        <a:schemeClr val="tx1"/>
                      </a:solidFill>
                      <a:prstDash val="solid"/>
                    </a:lnB>
                    <a:noFill/>
                  </a:tcPr>
                </a:tc>
                <a:extLst>
                  <a:ext uri="{0D108BD9-81ED-4DB2-BD59-A6C34878D82A}">
                    <a16:rowId xmlns:a16="http://schemas.microsoft.com/office/drawing/2014/main" val="2898698885"/>
                  </a:ext>
                </a:extLst>
              </a:tr>
            </a:tbl>
          </a:graphicData>
        </a:graphic>
      </p:graphicFrame>
    </p:spTree>
    <p:extLst>
      <p:ext uri="{BB962C8B-B14F-4D97-AF65-F5344CB8AC3E}">
        <p14:creationId xmlns:p14="http://schemas.microsoft.com/office/powerpoint/2010/main" val="20924461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2B4A0BD-0BE6-8CEC-87DC-803CA6C05781}"/>
              </a:ext>
            </a:extLst>
          </p:cNvPr>
          <p:cNvSpPr>
            <a:spLocks noGrp="1"/>
          </p:cNvSpPr>
          <p:nvPr>
            <p:ph type="title"/>
          </p:nvPr>
        </p:nvSpPr>
        <p:spPr>
          <a:xfrm>
            <a:off x="5297762" y="329184"/>
            <a:ext cx="6251110" cy="1783080"/>
          </a:xfrm>
        </p:spPr>
        <p:txBody>
          <a:bodyPr anchor="b">
            <a:normAutofit/>
          </a:bodyPr>
          <a:lstStyle/>
          <a:p>
            <a:r>
              <a:rPr lang="en-IN" sz="5400" dirty="0"/>
              <a:t>Objectives</a:t>
            </a:r>
          </a:p>
        </p:txBody>
      </p:sp>
      <p:pic>
        <p:nvPicPr>
          <p:cNvPr id="22" name="Picture 21" descr="Light bulb on yellow background with sketched light beams and cord">
            <a:extLst>
              <a:ext uri="{FF2B5EF4-FFF2-40B4-BE49-F238E27FC236}">
                <a16:creationId xmlns:a16="http://schemas.microsoft.com/office/drawing/2014/main" id="{83834DE6-A847-56E1-7124-D7969A126EF8}"/>
              </a:ext>
            </a:extLst>
          </p:cNvPr>
          <p:cNvPicPr>
            <a:picLocks noChangeAspect="1"/>
          </p:cNvPicPr>
          <p:nvPr/>
        </p:nvPicPr>
        <p:blipFill rotWithShape="1">
          <a:blip r:embed="rId2"/>
          <a:srcRect l="51246" r="6988"/>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23"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Content Placeholder 2">
            <a:extLst>
              <a:ext uri="{FF2B5EF4-FFF2-40B4-BE49-F238E27FC236}">
                <a16:creationId xmlns:a16="http://schemas.microsoft.com/office/drawing/2014/main" id="{5A74F9E4-8AE3-385F-D587-04CB9565A2C9}"/>
              </a:ext>
            </a:extLst>
          </p:cNvPr>
          <p:cNvSpPr>
            <a:spLocks noGrp="1"/>
          </p:cNvSpPr>
          <p:nvPr>
            <p:ph idx="1"/>
          </p:nvPr>
        </p:nvSpPr>
        <p:spPr>
          <a:xfrm>
            <a:off x="5297762" y="2706624"/>
            <a:ext cx="6251110" cy="3483864"/>
          </a:xfrm>
        </p:spPr>
        <p:txBody>
          <a:bodyPr>
            <a:normAutofit/>
          </a:bodyPr>
          <a:lstStyle/>
          <a:p>
            <a:pPr>
              <a:buFont typeface="+mj-lt"/>
              <a:buAutoNum type="arabicPeriod"/>
            </a:pPr>
            <a:r>
              <a:rPr lang="en-US" sz="1400" dirty="0"/>
              <a:t>Implement Convolutional Neural Networks (CNNs) for handwritten digit recognition using the MNIST dataset.</a:t>
            </a:r>
          </a:p>
          <a:p>
            <a:pPr>
              <a:buFont typeface="+mj-lt"/>
              <a:buAutoNum type="arabicPeriod"/>
            </a:pPr>
            <a:r>
              <a:rPr lang="en-US" sz="1400" dirty="0"/>
              <a:t>Train CNN models to accurately classify hand-written digits with high precision.</a:t>
            </a:r>
          </a:p>
          <a:p>
            <a:pPr>
              <a:buFont typeface="+mj-lt"/>
              <a:buAutoNum type="arabicPeriod"/>
            </a:pPr>
            <a:r>
              <a:rPr lang="en-US" sz="1400" dirty="0"/>
              <a:t>Evaluate the performance of CNN models on the MNIST test dataset and assess their accuracy.</a:t>
            </a:r>
          </a:p>
          <a:p>
            <a:pPr>
              <a:buFont typeface="+mj-lt"/>
              <a:buAutoNum type="arabicPeriod"/>
            </a:pPr>
            <a:r>
              <a:rPr lang="en-US" sz="1400" dirty="0"/>
              <a:t>Compare the performance of different CNN architectures and optimization techniques for handwritten digit recognition.</a:t>
            </a:r>
          </a:p>
          <a:p>
            <a:pPr>
              <a:buFont typeface="+mj-lt"/>
              <a:buAutoNum type="arabicPeriod"/>
            </a:pPr>
            <a:r>
              <a:rPr lang="en-US" sz="1400" dirty="0"/>
              <a:t>Investigate the robustness of CNN models to variations in handwriting styles, sizes, and orientations.</a:t>
            </a:r>
          </a:p>
          <a:p>
            <a:pPr>
              <a:buFont typeface="+mj-lt"/>
              <a:buAutoNum type="arabicPeriod"/>
            </a:pPr>
            <a:r>
              <a:rPr lang="en-US" sz="1400" dirty="0"/>
              <a:t>Explore potential applications of CNN-based handwritten digit recognition in real-world scenarios such as postal sorting and automated data entry.</a:t>
            </a:r>
          </a:p>
          <a:p>
            <a:pPr>
              <a:buFont typeface="+mj-lt"/>
              <a:buAutoNum type="arabicPeriod"/>
            </a:pPr>
            <a:r>
              <a:rPr lang="en-US" sz="1400" dirty="0"/>
              <a:t>Document the findings and insights from the project to contribute to the body of knowledge in pattern recognition and machine learning.</a:t>
            </a:r>
          </a:p>
          <a:p>
            <a:endParaRPr lang="en-IN" sz="1400" dirty="0"/>
          </a:p>
        </p:txBody>
      </p:sp>
    </p:spTree>
    <p:extLst>
      <p:ext uri="{BB962C8B-B14F-4D97-AF65-F5344CB8AC3E}">
        <p14:creationId xmlns:p14="http://schemas.microsoft.com/office/powerpoint/2010/main" val="4309232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235</TotalTime>
  <Words>1916</Words>
  <Application>Microsoft Office PowerPoint</Application>
  <PresentationFormat>Widescreen</PresentationFormat>
  <Paragraphs>156</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Calibri Light</vt:lpstr>
      <vt:lpstr>Söhne</vt:lpstr>
      <vt:lpstr>Times New Roman</vt:lpstr>
      <vt:lpstr>Office Theme</vt:lpstr>
      <vt:lpstr>Handwritten Digit Recognition with Convolutional Neural Networks</vt:lpstr>
      <vt:lpstr>Introduction</vt:lpstr>
      <vt:lpstr>Software Tools</vt:lpstr>
      <vt:lpstr>PowerPoint Presentation</vt:lpstr>
      <vt:lpstr>PowerPoint Presentation</vt:lpstr>
      <vt:lpstr>PowerPoint Presentation</vt:lpstr>
      <vt:lpstr>PowerPoint Presentation</vt:lpstr>
      <vt:lpstr>PowerPoint Presentation</vt:lpstr>
      <vt:lpstr>Objectives</vt:lpstr>
      <vt:lpstr>PowerPoint Presentation</vt:lpstr>
      <vt:lpstr>Algorithms</vt:lpstr>
      <vt:lpstr>Key steps involved in CNN</vt:lpstr>
      <vt:lpstr>PowerPoint Presentation</vt:lpstr>
      <vt:lpstr>Workflow</vt:lpstr>
      <vt:lpstr>PowerPoint Presentation</vt:lpstr>
      <vt:lpstr>Results</vt:lpstr>
      <vt:lpstr>Discussions</vt:lpstr>
      <vt:lpstr>Summary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Handwritten Digit Recognition with Convolutional Neural Networks</dc:title>
  <dc:creator>NARLA DINATH REDDY</dc:creator>
  <cp:lastModifiedBy>Sai Deepthi</cp:lastModifiedBy>
  <cp:revision>10</cp:revision>
  <dcterms:created xsi:type="dcterms:W3CDTF">2024-02-17T11:50:07Z</dcterms:created>
  <dcterms:modified xsi:type="dcterms:W3CDTF">2024-02-28T09:20:01Z</dcterms:modified>
</cp:coreProperties>
</file>