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59" r:id="rId7"/>
    <p:sldId id="261" r:id="rId8"/>
    <p:sldId id="262" r:id="rId9"/>
    <p:sldId id="280" r:id="rId10"/>
    <p:sldId id="270" r:id="rId11"/>
    <p:sldId id="275" r:id="rId12"/>
    <p:sldId id="273" r:id="rId13"/>
    <p:sldId id="276" r:id="rId14"/>
    <p:sldId id="279" r:id="rId15"/>
    <p:sldId id="264"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hi Kandregula" initials="DK" lastIdx="1" clrIdx="0">
    <p:extLst>
      <p:ext uri="{19B8F6BF-5375-455C-9EA6-DF929625EA0E}">
        <p15:presenceInfo xmlns:p15="http://schemas.microsoft.com/office/powerpoint/2012/main" userId="787e13b74a142d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6600"/>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5" d="100"/>
          <a:sy n="85" d="100"/>
        </p:scale>
        <p:origin x="49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hyperlink" Target="https://www.imdb.com/search/title/?title_type=feature&amp;year=2018-01-01,2018-12-31&amp;start=51&amp;ref_=adv_nxt" TargetMode="External"/><Relationship Id="rId2" Type="http://schemas.openxmlformats.org/officeDocument/2006/relationships/hyperlink" Target="https://www.imdb.com/search/title/?title_type=feature&amp;year=2018-01-01,2018-12-31&amp;ref_=adv_prv" TargetMode="External"/><Relationship Id="rId1" Type="http://schemas.openxmlformats.org/officeDocument/2006/relationships/hyperlink" Target="https://www.imdb.com/search/title/?title_type=feature&amp;year=2017-01-01,2017-12-31&amp;start=51&amp;ref_=adv_nxt" TargetMode="External"/><Relationship Id="rId6" Type="http://schemas.openxmlformats.org/officeDocument/2006/relationships/hyperlink" Target="https://www.imdb.com/search/title/?title_type=feature&amp;year=2017-01-01,2017-12-31&amp;ref_=adv_prv" TargetMode="External"/><Relationship Id="rId5" Type="http://schemas.openxmlformats.org/officeDocument/2006/relationships/hyperlink" Target="https://www.imdb.com/chart/top/?ref_=nv_mv_250" TargetMode="External"/><Relationship Id="rId4" Type="http://schemas.openxmlformats.org/officeDocument/2006/relationships/hyperlink" Target="https://www.imdb.com/search/title/?title_type=feature&amp;year=2018-01-01,2018-12-31&amp;start=101&amp;ref_=adv_nxt"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imdb.com/search/title/?title_type=feature&amp;year=2018-01-01,2018-12-31&amp;start=51&amp;ref_=adv_nxt" TargetMode="External"/><Relationship Id="rId2" Type="http://schemas.openxmlformats.org/officeDocument/2006/relationships/hyperlink" Target="https://www.imdb.com/search/title/?title_type=feature&amp;year=2018-01-01,2018-12-31&amp;ref_=adv_prv" TargetMode="External"/><Relationship Id="rId1" Type="http://schemas.openxmlformats.org/officeDocument/2006/relationships/hyperlink" Target="https://www.imdb.com/search/title/?title_type=feature&amp;year=2017-01-01,2017-12-31&amp;start=51&amp;ref_=adv_nxt" TargetMode="External"/><Relationship Id="rId6" Type="http://schemas.openxmlformats.org/officeDocument/2006/relationships/hyperlink" Target="https://www.imdb.com/search/title/?title_type=feature&amp;year=2017-01-01,2017-12-31&amp;ref_=adv_prv" TargetMode="External"/><Relationship Id="rId5" Type="http://schemas.openxmlformats.org/officeDocument/2006/relationships/hyperlink" Target="https://www.imdb.com/chart/top/?ref_=nv_mv_250" TargetMode="External"/><Relationship Id="rId4" Type="http://schemas.openxmlformats.org/officeDocument/2006/relationships/hyperlink" Target="https://www.imdb.com/search/title/?title_type=feature&amp;year=2018-01-01,2018-12-31&amp;start=101&amp;ref_=adv_nxt"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559CD-EAC9-4340-8453-894DC2279FD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5498D8-33CF-457F-8295-7AA210A26429}">
      <dgm:prSet custT="1"/>
      <dgm:spPr/>
      <dgm:t>
        <a:bodyPr/>
        <a:lstStyle/>
        <a:p>
          <a:pPr>
            <a:lnSpc>
              <a:spcPct val="100000"/>
            </a:lnSpc>
            <a:defRPr cap="all"/>
          </a:pPr>
          <a:r>
            <a:rPr lang="en-US" sz="1000" dirty="0"/>
            <a:t>The medium of movies has rapidly changed over the course of its creation. Gone are the days where audiences have to depend on one of the big six Hollywood Studios (i.e. Warner Brothers, Disney, Fox, Paramount, Sony and Universal) to produce movies. </a:t>
          </a:r>
        </a:p>
      </dgm:t>
    </dgm:pt>
    <dgm:pt modelId="{022B5D92-5156-4B8A-969C-268060296641}" type="parTrans" cxnId="{90EEB3CF-E13B-4AA1-9B2A-C583D22F49A8}">
      <dgm:prSet/>
      <dgm:spPr/>
      <dgm:t>
        <a:bodyPr/>
        <a:lstStyle/>
        <a:p>
          <a:endParaRPr lang="en-US"/>
        </a:p>
      </dgm:t>
    </dgm:pt>
    <dgm:pt modelId="{B7C2E6CE-2517-4631-A430-9C00D2BD3B68}" type="sibTrans" cxnId="{90EEB3CF-E13B-4AA1-9B2A-C583D22F49A8}">
      <dgm:prSet/>
      <dgm:spPr/>
      <dgm:t>
        <a:bodyPr/>
        <a:lstStyle/>
        <a:p>
          <a:endParaRPr lang="en-US"/>
        </a:p>
      </dgm:t>
    </dgm:pt>
    <dgm:pt modelId="{16ED3E21-2364-41EC-A7B4-42591F648CB8}">
      <dgm:prSet custT="1"/>
      <dgm:spPr/>
      <dgm:t>
        <a:bodyPr/>
        <a:lstStyle/>
        <a:p>
          <a:pPr>
            <a:lnSpc>
              <a:spcPct val="100000"/>
            </a:lnSpc>
            <a:defRPr cap="all"/>
          </a:pPr>
          <a:r>
            <a:rPr lang="en-US" sz="1000" dirty="0"/>
            <a:t>With cheaper technology and the introduction of streaming platforms such as Netflix and Amazon Prime, movies can be easily produced and distributed in shorter time frames</a:t>
          </a:r>
          <a:r>
            <a:rPr lang="en-US" sz="1200" dirty="0"/>
            <a:t>. </a:t>
          </a:r>
        </a:p>
      </dgm:t>
    </dgm:pt>
    <dgm:pt modelId="{2D7786C3-50ED-44D0-B29A-0014001B0674}" type="parTrans" cxnId="{C0CEC711-BDF3-41F9-9278-CCA2C1CB1BBE}">
      <dgm:prSet/>
      <dgm:spPr/>
      <dgm:t>
        <a:bodyPr/>
        <a:lstStyle/>
        <a:p>
          <a:endParaRPr lang="en-US"/>
        </a:p>
      </dgm:t>
    </dgm:pt>
    <dgm:pt modelId="{35D33474-90AE-4CC3-B0A9-2B631E9BC505}" type="sibTrans" cxnId="{C0CEC711-BDF3-41F9-9278-CCA2C1CB1BBE}">
      <dgm:prSet/>
      <dgm:spPr/>
      <dgm:t>
        <a:bodyPr/>
        <a:lstStyle/>
        <a:p>
          <a:endParaRPr lang="en-US"/>
        </a:p>
      </dgm:t>
    </dgm:pt>
    <dgm:pt modelId="{250ADA63-77A3-4E11-8028-18E27AA38B18}">
      <dgm:prSet custT="1"/>
      <dgm:spPr/>
      <dgm:t>
        <a:bodyPr/>
        <a:lstStyle/>
        <a:p>
          <a:pPr>
            <a:lnSpc>
              <a:spcPct val="100000"/>
            </a:lnSpc>
            <a:defRPr cap="all"/>
          </a:pPr>
          <a:r>
            <a:rPr lang="en-US" sz="1000" dirty="0"/>
            <a:t>As a result, the number of feature films released in the US has been increasing ten-fold.</a:t>
          </a:r>
        </a:p>
      </dgm:t>
    </dgm:pt>
    <dgm:pt modelId="{86AD9961-C5D4-47D2-989B-664C37903C6B}" type="parTrans" cxnId="{519F6E7E-58E0-41AF-83DC-4AE6B623A67F}">
      <dgm:prSet/>
      <dgm:spPr/>
      <dgm:t>
        <a:bodyPr/>
        <a:lstStyle/>
        <a:p>
          <a:endParaRPr lang="en-US"/>
        </a:p>
      </dgm:t>
    </dgm:pt>
    <dgm:pt modelId="{B20F7146-DA68-4742-9358-0D26E0B94137}" type="sibTrans" cxnId="{519F6E7E-58E0-41AF-83DC-4AE6B623A67F}">
      <dgm:prSet/>
      <dgm:spPr/>
      <dgm:t>
        <a:bodyPr/>
        <a:lstStyle/>
        <a:p>
          <a:endParaRPr lang="en-US"/>
        </a:p>
      </dgm:t>
    </dgm:pt>
    <dgm:pt modelId="{D8C1B23A-313F-4EA3-BEB3-2D62774F3CAE}">
      <dgm:prSet custT="1"/>
      <dgm:spPr/>
      <dgm:t>
        <a:bodyPr/>
        <a:lstStyle/>
        <a:p>
          <a:pPr>
            <a:lnSpc>
              <a:spcPct val="100000"/>
            </a:lnSpc>
            <a:defRPr cap="all"/>
          </a:pPr>
          <a:r>
            <a:rPr lang="en-US" sz="1000" dirty="0"/>
            <a:t>Keeping track of what movies are released is a challenge </a:t>
          </a:r>
        </a:p>
      </dgm:t>
    </dgm:pt>
    <dgm:pt modelId="{7C9EB5EA-B4E1-4A5E-BA3D-2FCFCEBBD495}" type="parTrans" cxnId="{D3E0A332-0B91-417F-B77B-06B1C3A86152}">
      <dgm:prSet/>
      <dgm:spPr/>
      <dgm:t>
        <a:bodyPr/>
        <a:lstStyle/>
        <a:p>
          <a:endParaRPr lang="en-US"/>
        </a:p>
      </dgm:t>
    </dgm:pt>
    <dgm:pt modelId="{2FDCC655-4B56-4DFB-8FD8-C66E0F6780E5}" type="sibTrans" cxnId="{D3E0A332-0B91-417F-B77B-06B1C3A86152}">
      <dgm:prSet/>
      <dgm:spPr/>
      <dgm:t>
        <a:bodyPr/>
        <a:lstStyle/>
        <a:p>
          <a:endParaRPr lang="en-US"/>
        </a:p>
      </dgm:t>
    </dgm:pt>
    <dgm:pt modelId="{43F52CE1-70FB-49A4-BC7E-D9998817ACEA}" type="pres">
      <dgm:prSet presAssocID="{593559CD-EAC9-4340-8453-894DC2279FD7}" presName="root" presStyleCnt="0">
        <dgm:presLayoutVars>
          <dgm:dir/>
          <dgm:resizeHandles val="exact"/>
        </dgm:presLayoutVars>
      </dgm:prSet>
      <dgm:spPr/>
    </dgm:pt>
    <dgm:pt modelId="{2F691691-2AF6-4BDF-9E43-E02304D5288A}" type="pres">
      <dgm:prSet presAssocID="{2E5498D8-33CF-457F-8295-7AA210A26429}" presName="compNode" presStyleCnt="0"/>
      <dgm:spPr/>
    </dgm:pt>
    <dgm:pt modelId="{7DFA5E33-2619-48A4-83C3-D61915B33C12}" type="pres">
      <dgm:prSet presAssocID="{2E5498D8-33CF-457F-8295-7AA210A26429}" presName="iconBgRect" presStyleLbl="bgShp" presStyleIdx="0" presStyleCnt="4" custLinFactX="100000" custLinFactY="102516" custLinFactNeighborX="122542" custLinFactNeighborY="200000"/>
      <dgm:spPr/>
    </dgm:pt>
    <dgm:pt modelId="{E30ACFD1-9BF2-4357-9119-648668127A6E}" type="pres">
      <dgm:prSet presAssocID="{2E5498D8-33CF-457F-8295-7AA210A26429}" presName="iconRect" presStyleLbl="node1" presStyleIdx="0" presStyleCnt="4" custLinFactX="188480" custLinFactY="227243" custLinFactNeighborX="200000" custLinFactNeighborY="3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strip"/>
        </a:ext>
      </dgm:extLst>
    </dgm:pt>
    <dgm:pt modelId="{DBAA881A-0944-4228-9F22-341D931E57E6}" type="pres">
      <dgm:prSet presAssocID="{2E5498D8-33CF-457F-8295-7AA210A26429}" presName="spaceRect" presStyleCnt="0"/>
      <dgm:spPr/>
    </dgm:pt>
    <dgm:pt modelId="{B9585995-58B2-4B32-BD9F-AF77338BF04A}" type="pres">
      <dgm:prSet presAssocID="{2E5498D8-33CF-457F-8295-7AA210A26429}" presName="textRect" presStyleLbl="revTx" presStyleIdx="0" presStyleCnt="4" custLinFactX="37497" custLinFactY="99737" custLinFactNeighborX="100000" custLinFactNeighborY="100000">
        <dgm:presLayoutVars>
          <dgm:chMax val="1"/>
          <dgm:chPref val="1"/>
        </dgm:presLayoutVars>
      </dgm:prSet>
      <dgm:spPr/>
    </dgm:pt>
    <dgm:pt modelId="{8ACC2C8F-CE0D-4DDD-99EE-0A82A5A82A28}" type="pres">
      <dgm:prSet presAssocID="{B7C2E6CE-2517-4631-A430-9C00D2BD3B68}" presName="sibTrans" presStyleCnt="0"/>
      <dgm:spPr/>
    </dgm:pt>
    <dgm:pt modelId="{9204578B-EA81-4514-9B02-6B3867AC8BC4}" type="pres">
      <dgm:prSet presAssocID="{16ED3E21-2364-41EC-A7B4-42591F648CB8}" presName="compNode" presStyleCnt="0"/>
      <dgm:spPr/>
    </dgm:pt>
    <dgm:pt modelId="{1BA8DB09-073F-4279-BF5D-A4E0178992DB}" type="pres">
      <dgm:prSet presAssocID="{16ED3E21-2364-41EC-A7B4-42591F648CB8}" presName="iconBgRect" presStyleLbl="bgShp" presStyleIdx="1" presStyleCnt="4" custLinFactNeighborX="-974" custLinFactNeighborY="49187"/>
      <dgm:spPr/>
    </dgm:pt>
    <dgm:pt modelId="{C25AF6AD-3B15-4E87-83BA-AC485584AE1B}" type="pres">
      <dgm:prSet presAssocID="{16ED3E21-2364-41EC-A7B4-42591F648CB8}" presName="iconRect" presStyleLbl="node1" presStyleIdx="1" presStyleCnt="4" custLinFactNeighborX="-3396" custLinFactNeighborY="839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7C1A58F-26FB-4BBA-9017-239258C2DCCD}" type="pres">
      <dgm:prSet presAssocID="{16ED3E21-2364-41EC-A7B4-42591F648CB8}" presName="spaceRect" presStyleCnt="0"/>
      <dgm:spPr/>
    </dgm:pt>
    <dgm:pt modelId="{F45B3A2A-DA3A-47A3-8451-20DF7C39C703}" type="pres">
      <dgm:prSet presAssocID="{16ED3E21-2364-41EC-A7B4-42591F648CB8}" presName="textRect" presStyleLbl="revTx" presStyleIdx="1" presStyleCnt="4" custScaleX="128093" custScaleY="110463" custLinFactNeighborY="34764">
        <dgm:presLayoutVars>
          <dgm:chMax val="1"/>
          <dgm:chPref val="1"/>
        </dgm:presLayoutVars>
      </dgm:prSet>
      <dgm:spPr/>
    </dgm:pt>
    <dgm:pt modelId="{448BFF57-37AF-41F3-8987-4BD9B79190FC}" type="pres">
      <dgm:prSet presAssocID="{35D33474-90AE-4CC3-B0A9-2B631E9BC505}" presName="sibTrans" presStyleCnt="0"/>
      <dgm:spPr/>
    </dgm:pt>
    <dgm:pt modelId="{54A5E0B9-6DB6-43CE-A6E4-6C421418A62E}" type="pres">
      <dgm:prSet presAssocID="{250ADA63-77A3-4E11-8028-18E27AA38B18}" presName="compNode" presStyleCnt="0"/>
      <dgm:spPr/>
    </dgm:pt>
    <dgm:pt modelId="{2F801BED-C75C-4ECA-B9AA-C3E0AD7FBD03}" type="pres">
      <dgm:prSet presAssocID="{250ADA63-77A3-4E11-8028-18E27AA38B18}" presName="iconBgRect" presStyleLbl="bgShp" presStyleIdx="2" presStyleCnt="4" custLinFactNeighborX="3898" custLinFactNeighborY="35549"/>
      <dgm:spPr/>
    </dgm:pt>
    <dgm:pt modelId="{80C0DC69-54CD-4CED-B0E4-FD9D4BEB07B2}" type="pres">
      <dgm:prSet presAssocID="{250ADA63-77A3-4E11-8028-18E27AA38B18}" presName="iconRect" presStyleLbl="node1" presStyleIdx="2" presStyleCnt="4" custLinFactNeighborX="11309" custLinFactNeighborY="6095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8DEC90C-404D-4231-9F9A-362724DF5E9A}" type="pres">
      <dgm:prSet presAssocID="{250ADA63-77A3-4E11-8028-18E27AA38B18}" presName="spaceRect" presStyleCnt="0"/>
      <dgm:spPr/>
    </dgm:pt>
    <dgm:pt modelId="{FC9304A5-2ADE-46D3-A826-F9C766A0EFD0}" type="pres">
      <dgm:prSet presAssocID="{250ADA63-77A3-4E11-8028-18E27AA38B18}" presName="textRect" presStyleLbl="revTx" presStyleIdx="2" presStyleCnt="4" custLinFactNeighborX="2796" custLinFactNeighborY="30365">
        <dgm:presLayoutVars>
          <dgm:chMax val="1"/>
          <dgm:chPref val="1"/>
        </dgm:presLayoutVars>
      </dgm:prSet>
      <dgm:spPr/>
    </dgm:pt>
    <dgm:pt modelId="{1D2F496D-4551-4ACE-8E5D-ACA290A53EC0}" type="pres">
      <dgm:prSet presAssocID="{B20F7146-DA68-4742-9358-0D26E0B94137}" presName="sibTrans" presStyleCnt="0"/>
      <dgm:spPr/>
    </dgm:pt>
    <dgm:pt modelId="{39AAF161-8D73-4B7B-ABC6-DCC2AC64A592}" type="pres">
      <dgm:prSet presAssocID="{D8C1B23A-313F-4EA3-BEB3-2D62774F3CAE}" presName="compNode" presStyleCnt="0"/>
      <dgm:spPr/>
    </dgm:pt>
    <dgm:pt modelId="{01D2C8D2-D380-4A02-AE27-07368670C614}" type="pres">
      <dgm:prSet presAssocID="{D8C1B23A-313F-4EA3-BEB3-2D62774F3CAE}" presName="iconBgRect" presStyleLbl="bgShp" presStyleIdx="3" presStyleCnt="4" custLinFactX="-100000" custLinFactY="-100000" custLinFactNeighborX="-140838" custLinFactNeighborY="-185647"/>
      <dgm:spPr/>
    </dgm:pt>
    <dgm:pt modelId="{AB89D149-2D11-4B4D-A970-4460AE736776}" type="pres">
      <dgm:prSet presAssocID="{D8C1B23A-313F-4EA3-BEB3-2D62774F3CAE}" presName="iconRect" presStyleLbl="node1" presStyleIdx="3" presStyleCnt="4" custLinFactX="-200000" custLinFactY="-204718" custLinFactNeighborX="-220903" custLinFactNeighborY="-3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m reel"/>
        </a:ext>
      </dgm:extLst>
    </dgm:pt>
    <dgm:pt modelId="{F20FA41A-03D4-44F6-88A3-62C4BDAC941B}" type="pres">
      <dgm:prSet presAssocID="{D8C1B23A-313F-4EA3-BEB3-2D62774F3CAE}" presName="spaceRect" presStyleCnt="0"/>
      <dgm:spPr/>
    </dgm:pt>
    <dgm:pt modelId="{3C5400EC-110B-4195-828B-75F47DBA9505}" type="pres">
      <dgm:prSet presAssocID="{D8C1B23A-313F-4EA3-BEB3-2D62774F3CAE}" presName="textRect" presStyleLbl="revTx" presStyleIdx="3" presStyleCnt="4" custLinFactX="-34533" custLinFactY="-93981" custLinFactNeighborX="-100000" custLinFactNeighborY="-100000">
        <dgm:presLayoutVars>
          <dgm:chMax val="1"/>
          <dgm:chPref val="1"/>
        </dgm:presLayoutVars>
      </dgm:prSet>
      <dgm:spPr/>
    </dgm:pt>
  </dgm:ptLst>
  <dgm:cxnLst>
    <dgm:cxn modelId="{C0CEC711-BDF3-41F9-9278-CCA2C1CB1BBE}" srcId="{593559CD-EAC9-4340-8453-894DC2279FD7}" destId="{16ED3E21-2364-41EC-A7B4-42591F648CB8}" srcOrd="1" destOrd="0" parTransId="{2D7786C3-50ED-44D0-B29A-0014001B0674}" sibTransId="{35D33474-90AE-4CC3-B0A9-2B631E9BC505}"/>
    <dgm:cxn modelId="{D3E0A332-0B91-417F-B77B-06B1C3A86152}" srcId="{593559CD-EAC9-4340-8453-894DC2279FD7}" destId="{D8C1B23A-313F-4EA3-BEB3-2D62774F3CAE}" srcOrd="3" destOrd="0" parTransId="{7C9EB5EA-B4E1-4A5E-BA3D-2FCFCEBBD495}" sibTransId="{2FDCC655-4B56-4DFB-8FD8-C66E0F6780E5}"/>
    <dgm:cxn modelId="{4702FB3E-B49F-47F2-9271-B1ED4541171B}" type="presOf" srcId="{16ED3E21-2364-41EC-A7B4-42591F648CB8}" destId="{F45B3A2A-DA3A-47A3-8451-20DF7C39C703}" srcOrd="0" destOrd="0" presId="urn:microsoft.com/office/officeart/2018/5/layout/IconCircleLabelList"/>
    <dgm:cxn modelId="{62378A7A-849E-4172-86E2-673A8C3167C7}" type="presOf" srcId="{D8C1B23A-313F-4EA3-BEB3-2D62774F3CAE}" destId="{3C5400EC-110B-4195-828B-75F47DBA9505}" srcOrd="0" destOrd="0" presId="urn:microsoft.com/office/officeart/2018/5/layout/IconCircleLabelList"/>
    <dgm:cxn modelId="{519F6E7E-58E0-41AF-83DC-4AE6B623A67F}" srcId="{593559CD-EAC9-4340-8453-894DC2279FD7}" destId="{250ADA63-77A3-4E11-8028-18E27AA38B18}" srcOrd="2" destOrd="0" parTransId="{86AD9961-C5D4-47D2-989B-664C37903C6B}" sibTransId="{B20F7146-DA68-4742-9358-0D26E0B94137}"/>
    <dgm:cxn modelId="{7DEACD87-FE4E-4B2D-9668-529363BF9B27}" type="presOf" srcId="{2E5498D8-33CF-457F-8295-7AA210A26429}" destId="{B9585995-58B2-4B32-BD9F-AF77338BF04A}" srcOrd="0" destOrd="0" presId="urn:microsoft.com/office/officeart/2018/5/layout/IconCircleLabelList"/>
    <dgm:cxn modelId="{0837FFCD-4950-4CDF-96EF-B3453D373D49}" type="presOf" srcId="{250ADA63-77A3-4E11-8028-18E27AA38B18}" destId="{FC9304A5-2ADE-46D3-A826-F9C766A0EFD0}" srcOrd="0" destOrd="0" presId="urn:microsoft.com/office/officeart/2018/5/layout/IconCircleLabelList"/>
    <dgm:cxn modelId="{90EEB3CF-E13B-4AA1-9B2A-C583D22F49A8}" srcId="{593559CD-EAC9-4340-8453-894DC2279FD7}" destId="{2E5498D8-33CF-457F-8295-7AA210A26429}" srcOrd="0" destOrd="0" parTransId="{022B5D92-5156-4B8A-969C-268060296641}" sibTransId="{B7C2E6CE-2517-4631-A430-9C00D2BD3B68}"/>
    <dgm:cxn modelId="{598188FF-8A38-4557-B62B-79BBB8194540}" type="presOf" srcId="{593559CD-EAC9-4340-8453-894DC2279FD7}" destId="{43F52CE1-70FB-49A4-BC7E-D9998817ACEA}" srcOrd="0" destOrd="0" presId="urn:microsoft.com/office/officeart/2018/5/layout/IconCircleLabelList"/>
    <dgm:cxn modelId="{A774E7FE-BA8A-446C-82BF-6F067C29B80D}" type="presParOf" srcId="{43F52CE1-70FB-49A4-BC7E-D9998817ACEA}" destId="{2F691691-2AF6-4BDF-9E43-E02304D5288A}" srcOrd="0" destOrd="0" presId="urn:microsoft.com/office/officeart/2018/5/layout/IconCircleLabelList"/>
    <dgm:cxn modelId="{D69F3A8C-C780-40E6-9A1C-48255BDA4519}" type="presParOf" srcId="{2F691691-2AF6-4BDF-9E43-E02304D5288A}" destId="{7DFA5E33-2619-48A4-83C3-D61915B33C12}" srcOrd="0" destOrd="0" presId="urn:microsoft.com/office/officeart/2018/5/layout/IconCircleLabelList"/>
    <dgm:cxn modelId="{0FA58A1B-C270-4632-A8F4-4F1BF76DA32B}" type="presParOf" srcId="{2F691691-2AF6-4BDF-9E43-E02304D5288A}" destId="{E30ACFD1-9BF2-4357-9119-648668127A6E}" srcOrd="1" destOrd="0" presId="urn:microsoft.com/office/officeart/2018/5/layout/IconCircleLabelList"/>
    <dgm:cxn modelId="{929D281C-C2B8-48DB-BD9D-B190CBE0CAFB}" type="presParOf" srcId="{2F691691-2AF6-4BDF-9E43-E02304D5288A}" destId="{DBAA881A-0944-4228-9F22-341D931E57E6}" srcOrd="2" destOrd="0" presId="urn:microsoft.com/office/officeart/2018/5/layout/IconCircleLabelList"/>
    <dgm:cxn modelId="{599C671C-6110-48C2-8BFA-BABD4FFFB547}" type="presParOf" srcId="{2F691691-2AF6-4BDF-9E43-E02304D5288A}" destId="{B9585995-58B2-4B32-BD9F-AF77338BF04A}" srcOrd="3" destOrd="0" presId="urn:microsoft.com/office/officeart/2018/5/layout/IconCircleLabelList"/>
    <dgm:cxn modelId="{D556910F-1CDB-4018-9D19-1AAEEE45044B}" type="presParOf" srcId="{43F52CE1-70FB-49A4-BC7E-D9998817ACEA}" destId="{8ACC2C8F-CE0D-4DDD-99EE-0A82A5A82A28}" srcOrd="1" destOrd="0" presId="urn:microsoft.com/office/officeart/2018/5/layout/IconCircleLabelList"/>
    <dgm:cxn modelId="{7FE09DA5-9700-429A-A98C-44DD1BDB6141}" type="presParOf" srcId="{43F52CE1-70FB-49A4-BC7E-D9998817ACEA}" destId="{9204578B-EA81-4514-9B02-6B3867AC8BC4}" srcOrd="2" destOrd="0" presId="urn:microsoft.com/office/officeart/2018/5/layout/IconCircleLabelList"/>
    <dgm:cxn modelId="{165A9A4D-2010-4240-934D-09FF3DD1877B}" type="presParOf" srcId="{9204578B-EA81-4514-9B02-6B3867AC8BC4}" destId="{1BA8DB09-073F-4279-BF5D-A4E0178992DB}" srcOrd="0" destOrd="0" presId="urn:microsoft.com/office/officeart/2018/5/layout/IconCircleLabelList"/>
    <dgm:cxn modelId="{509861D1-54AA-40E9-B600-CFD01621BE98}" type="presParOf" srcId="{9204578B-EA81-4514-9B02-6B3867AC8BC4}" destId="{C25AF6AD-3B15-4E87-83BA-AC485584AE1B}" srcOrd="1" destOrd="0" presId="urn:microsoft.com/office/officeart/2018/5/layout/IconCircleLabelList"/>
    <dgm:cxn modelId="{86BF6B79-E775-4608-A697-C046581D93D8}" type="presParOf" srcId="{9204578B-EA81-4514-9B02-6B3867AC8BC4}" destId="{77C1A58F-26FB-4BBA-9017-239258C2DCCD}" srcOrd="2" destOrd="0" presId="urn:microsoft.com/office/officeart/2018/5/layout/IconCircleLabelList"/>
    <dgm:cxn modelId="{358F10FD-50DC-4914-96B5-9674E797B546}" type="presParOf" srcId="{9204578B-EA81-4514-9B02-6B3867AC8BC4}" destId="{F45B3A2A-DA3A-47A3-8451-20DF7C39C703}" srcOrd="3" destOrd="0" presId="urn:microsoft.com/office/officeart/2018/5/layout/IconCircleLabelList"/>
    <dgm:cxn modelId="{401E38D2-75DE-446B-8507-30B727C2CA9B}" type="presParOf" srcId="{43F52CE1-70FB-49A4-BC7E-D9998817ACEA}" destId="{448BFF57-37AF-41F3-8987-4BD9B79190FC}" srcOrd="3" destOrd="0" presId="urn:microsoft.com/office/officeart/2018/5/layout/IconCircleLabelList"/>
    <dgm:cxn modelId="{131551D0-516D-46F6-A7B8-7FC26E4DE892}" type="presParOf" srcId="{43F52CE1-70FB-49A4-BC7E-D9998817ACEA}" destId="{54A5E0B9-6DB6-43CE-A6E4-6C421418A62E}" srcOrd="4" destOrd="0" presId="urn:microsoft.com/office/officeart/2018/5/layout/IconCircleLabelList"/>
    <dgm:cxn modelId="{F3236EF9-7BAE-433F-A750-EE075EB74F18}" type="presParOf" srcId="{54A5E0B9-6DB6-43CE-A6E4-6C421418A62E}" destId="{2F801BED-C75C-4ECA-B9AA-C3E0AD7FBD03}" srcOrd="0" destOrd="0" presId="urn:microsoft.com/office/officeart/2018/5/layout/IconCircleLabelList"/>
    <dgm:cxn modelId="{DC3E5E9D-7EF3-4EFB-B50E-BAED2D385DA7}" type="presParOf" srcId="{54A5E0B9-6DB6-43CE-A6E4-6C421418A62E}" destId="{80C0DC69-54CD-4CED-B0E4-FD9D4BEB07B2}" srcOrd="1" destOrd="0" presId="urn:microsoft.com/office/officeart/2018/5/layout/IconCircleLabelList"/>
    <dgm:cxn modelId="{62819D28-E9C0-47BC-9DD6-ADFFB5B74C26}" type="presParOf" srcId="{54A5E0B9-6DB6-43CE-A6E4-6C421418A62E}" destId="{18DEC90C-404D-4231-9F9A-362724DF5E9A}" srcOrd="2" destOrd="0" presId="urn:microsoft.com/office/officeart/2018/5/layout/IconCircleLabelList"/>
    <dgm:cxn modelId="{215DA766-173F-4261-B3A7-523B89A1C8DF}" type="presParOf" srcId="{54A5E0B9-6DB6-43CE-A6E4-6C421418A62E}" destId="{FC9304A5-2ADE-46D3-A826-F9C766A0EFD0}" srcOrd="3" destOrd="0" presId="urn:microsoft.com/office/officeart/2018/5/layout/IconCircleLabelList"/>
    <dgm:cxn modelId="{341EDD10-505E-4A2F-A773-8BEEEFEB54A0}" type="presParOf" srcId="{43F52CE1-70FB-49A4-BC7E-D9998817ACEA}" destId="{1D2F496D-4551-4ACE-8E5D-ACA290A53EC0}" srcOrd="5" destOrd="0" presId="urn:microsoft.com/office/officeart/2018/5/layout/IconCircleLabelList"/>
    <dgm:cxn modelId="{467E2972-5656-4CB4-9E1B-6D92DA15AF34}" type="presParOf" srcId="{43F52CE1-70FB-49A4-BC7E-D9998817ACEA}" destId="{39AAF161-8D73-4B7B-ABC6-DCC2AC64A592}" srcOrd="6" destOrd="0" presId="urn:microsoft.com/office/officeart/2018/5/layout/IconCircleLabelList"/>
    <dgm:cxn modelId="{C47DCED7-4ABD-43E1-9359-7371A2596F94}" type="presParOf" srcId="{39AAF161-8D73-4B7B-ABC6-DCC2AC64A592}" destId="{01D2C8D2-D380-4A02-AE27-07368670C614}" srcOrd="0" destOrd="0" presId="urn:microsoft.com/office/officeart/2018/5/layout/IconCircleLabelList"/>
    <dgm:cxn modelId="{50E7C772-DB31-4A2E-AF07-A4291F4A0632}" type="presParOf" srcId="{39AAF161-8D73-4B7B-ABC6-DCC2AC64A592}" destId="{AB89D149-2D11-4B4D-A970-4460AE736776}" srcOrd="1" destOrd="0" presId="urn:microsoft.com/office/officeart/2018/5/layout/IconCircleLabelList"/>
    <dgm:cxn modelId="{67E67165-B62C-486F-9544-37EA9D0E54BB}" type="presParOf" srcId="{39AAF161-8D73-4B7B-ABC6-DCC2AC64A592}" destId="{F20FA41A-03D4-44F6-88A3-62C4BDAC941B}" srcOrd="2" destOrd="0" presId="urn:microsoft.com/office/officeart/2018/5/layout/IconCircleLabelList"/>
    <dgm:cxn modelId="{D84F2D1F-18AF-408D-92A1-B7BE01A17BFE}" type="presParOf" srcId="{39AAF161-8D73-4B7B-ABC6-DCC2AC64A592}" destId="{3C5400EC-110B-4195-828B-75F47DBA950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07EEF-358F-476D-BD03-B6DBFBA8D478}"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5D37B473-23F3-4A32-B479-80C4E5597CAB}">
      <dgm:prSet/>
      <dgm:spPr/>
      <dgm:t>
        <a:bodyPr/>
        <a:lstStyle/>
        <a:p>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https://www.imdb.com/search/title/?title_type=feature&amp;year=2017-01-01,2017-12-31&amp;start=51&amp;ref_=adv_nxt</a:t>
          </a:r>
          <a:endParaRPr lang="en-US" dirty="0">
            <a:solidFill>
              <a:schemeClr val="bg1"/>
            </a:solidFill>
          </a:endParaRPr>
        </a:p>
      </dgm:t>
    </dgm:pt>
    <dgm:pt modelId="{E8E8E9FA-7062-430D-8E8E-29816040AEF0}" type="parTrans" cxnId="{21D06C12-13F8-46A6-9C71-06F982D3E6B0}">
      <dgm:prSet/>
      <dgm:spPr/>
      <dgm:t>
        <a:bodyPr/>
        <a:lstStyle/>
        <a:p>
          <a:endParaRPr lang="en-US"/>
        </a:p>
      </dgm:t>
    </dgm:pt>
    <dgm:pt modelId="{AB4B1CB7-EB94-4B1C-96A3-513AAB3A29C5}" type="sibTrans" cxnId="{21D06C12-13F8-46A6-9C71-06F982D3E6B0}">
      <dgm:prSet/>
      <dgm:spPr/>
      <dgm:t>
        <a:bodyPr/>
        <a:lstStyle/>
        <a:p>
          <a:endParaRPr lang="en-US"/>
        </a:p>
      </dgm:t>
    </dgm:pt>
    <dgm:pt modelId="{D52843F4-917D-45F6-AE31-81CF2630DEF2}">
      <dgm:prSet/>
      <dgm:spPr/>
      <dgm:t>
        <a:bodyPr/>
        <a:lstStyle/>
        <a:p>
          <a:r>
            <a:rPr lang="en-US"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https://www.imdb.com/search/title/?title_type=feature&amp;year=2018-01-01,2018-12-31&amp;ref_=adv_prv</a:t>
          </a:r>
          <a:endParaRPr lang="en-US" dirty="0">
            <a:solidFill>
              <a:schemeClr val="bg1"/>
            </a:solidFill>
          </a:endParaRPr>
        </a:p>
      </dgm:t>
    </dgm:pt>
    <dgm:pt modelId="{52E9E551-926F-4634-81EE-F7855C1068D8}" type="parTrans" cxnId="{DB9D51A5-4FCE-4E73-8554-B1D5EE52C59F}">
      <dgm:prSet/>
      <dgm:spPr/>
      <dgm:t>
        <a:bodyPr/>
        <a:lstStyle/>
        <a:p>
          <a:endParaRPr lang="en-US"/>
        </a:p>
      </dgm:t>
    </dgm:pt>
    <dgm:pt modelId="{8326C807-2BF4-407A-8074-CBC8521B4ED4}" type="sibTrans" cxnId="{DB9D51A5-4FCE-4E73-8554-B1D5EE52C59F}">
      <dgm:prSet/>
      <dgm:spPr/>
      <dgm:t>
        <a:bodyPr/>
        <a:lstStyle/>
        <a:p>
          <a:endParaRPr lang="en-US"/>
        </a:p>
      </dgm:t>
    </dgm:pt>
    <dgm:pt modelId="{DC2F2050-3636-46D5-BDDD-1702BE9C1EC5}">
      <dgm:prSet custT="1"/>
      <dgm:spPr/>
      <dgm:t>
        <a:bodyPr/>
        <a:lstStyle/>
        <a:p>
          <a:r>
            <a:rPr lang="en-US" sz="12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https://www.imdb.com/search/title/?title_type=feature&amp;year=2018-01-01,2018-12-31&amp;start=51&amp;ref_=adv_</a:t>
          </a:r>
          <a:r>
            <a:rPr lang="en-US" sz="1200" kern="1200" dirty="0">
              <a:solidFill>
                <a:schemeClr val="bg1"/>
              </a:solidFill>
              <a:latin typeface="Calibri" panose="020F050202020403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nxt</a:t>
          </a:r>
          <a:endParaRPr lang="en-US" sz="1200" kern="1200" dirty="0">
            <a:solidFill>
              <a:schemeClr val="bg1"/>
            </a:solidFill>
            <a:latin typeface="Calibri" panose="020F0502020204030204"/>
            <a:ea typeface="+mn-ea"/>
            <a:cs typeface="+mn-cs"/>
          </a:endParaRPr>
        </a:p>
      </dgm:t>
    </dgm:pt>
    <dgm:pt modelId="{E92D0C99-4586-489B-B25D-433359A214AD}" type="parTrans" cxnId="{41E7DB49-6718-459C-B052-777D29757EE1}">
      <dgm:prSet/>
      <dgm:spPr/>
      <dgm:t>
        <a:bodyPr/>
        <a:lstStyle/>
        <a:p>
          <a:endParaRPr lang="en-US"/>
        </a:p>
      </dgm:t>
    </dgm:pt>
    <dgm:pt modelId="{98E597C8-844E-4C1A-B251-7B284AFA630B}" type="sibTrans" cxnId="{41E7DB49-6718-459C-B052-777D29757EE1}">
      <dgm:prSet/>
      <dgm:spPr/>
      <dgm:t>
        <a:bodyPr/>
        <a:lstStyle/>
        <a:p>
          <a:endParaRPr lang="en-US"/>
        </a:p>
      </dgm:t>
    </dgm:pt>
    <dgm:pt modelId="{082A6EFB-B111-4255-A6C9-5B87B41291CC}">
      <dgm:prSet/>
      <dgm:spPr/>
      <dgm:t>
        <a:bodyPr/>
        <a:lstStyle/>
        <a:p>
          <a:r>
            <a:rPr lang="en-US"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https://www.imdb.com/search/title/?title_type=feature&amp;year=2018-01-01,2018-12-31&amp;start=101&amp;ref_=adv_nxt</a:t>
          </a:r>
          <a:endParaRPr lang="en-US" dirty="0">
            <a:solidFill>
              <a:schemeClr val="bg1"/>
            </a:solidFill>
          </a:endParaRPr>
        </a:p>
      </dgm:t>
    </dgm:pt>
    <dgm:pt modelId="{9EC8415E-8121-40D6-BE80-E31BC7774C71}" type="parTrans" cxnId="{1752F610-7F8F-4F88-A096-B01952CC5AA8}">
      <dgm:prSet/>
      <dgm:spPr/>
      <dgm:t>
        <a:bodyPr/>
        <a:lstStyle/>
        <a:p>
          <a:endParaRPr lang="en-US"/>
        </a:p>
      </dgm:t>
    </dgm:pt>
    <dgm:pt modelId="{92CA74E9-2A95-4D18-B02C-8B23B2EF95D2}" type="sibTrans" cxnId="{1752F610-7F8F-4F88-A096-B01952CC5AA8}">
      <dgm:prSet/>
      <dgm:spPr/>
      <dgm:t>
        <a:bodyPr/>
        <a:lstStyle/>
        <a:p>
          <a:endParaRPr lang="en-US"/>
        </a:p>
      </dgm:t>
    </dgm:pt>
    <dgm:pt modelId="{1A208FD1-8808-46B4-A489-4ED6978991EC}">
      <dgm:prSet/>
      <dgm:spPr/>
      <dgm:t>
        <a:bodyPr/>
        <a:lstStyle/>
        <a:p>
          <a:r>
            <a:rPr lang="en-US"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https://www.imdb.com/chart/top/?ref_=nv_mv_250</a:t>
          </a:r>
          <a:endParaRPr lang="en-US" dirty="0">
            <a:solidFill>
              <a:schemeClr val="bg1"/>
            </a:solidFill>
          </a:endParaRPr>
        </a:p>
      </dgm:t>
    </dgm:pt>
    <dgm:pt modelId="{3D08071F-22C3-4CE7-86A1-7325CE42343B}" type="parTrans" cxnId="{CFE3CC07-BD02-4988-B8EF-D8B716E9CBF8}">
      <dgm:prSet/>
      <dgm:spPr/>
      <dgm:t>
        <a:bodyPr/>
        <a:lstStyle/>
        <a:p>
          <a:endParaRPr lang="en-US"/>
        </a:p>
      </dgm:t>
    </dgm:pt>
    <dgm:pt modelId="{2F783015-73BA-4BC2-BFA8-C764354B0D6A}" type="sibTrans" cxnId="{CFE3CC07-BD02-4988-B8EF-D8B716E9CBF8}">
      <dgm:prSet/>
      <dgm:spPr/>
      <dgm:t>
        <a:bodyPr/>
        <a:lstStyle/>
        <a:p>
          <a:endParaRPr lang="en-US"/>
        </a:p>
      </dgm:t>
    </dgm:pt>
    <dgm:pt modelId="{6D364E2F-5CB1-41AC-BE9F-302B6AD259DF}">
      <dgm:prSet/>
      <dgm:spPr/>
      <dgm:t>
        <a:bodyPr/>
        <a:lstStyle/>
        <a:p>
          <a:r>
            <a:rPr lang="en-US"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https://www.imdb.com/search/title/?title_type=feature&amp;year=2017-01-01,2017-12-31&amp;ref_=adv_prv</a:t>
          </a:r>
          <a:endParaRPr lang="en-US" dirty="0">
            <a:solidFill>
              <a:schemeClr val="bg1"/>
            </a:solidFill>
          </a:endParaRPr>
        </a:p>
      </dgm:t>
    </dgm:pt>
    <dgm:pt modelId="{B0DAF168-003F-4BD6-8308-6DBD48B36881}" type="parTrans" cxnId="{9715BFE7-24D1-46AE-925F-44F5C211A8AB}">
      <dgm:prSet/>
      <dgm:spPr/>
      <dgm:t>
        <a:bodyPr/>
        <a:lstStyle/>
        <a:p>
          <a:endParaRPr lang="en-US"/>
        </a:p>
      </dgm:t>
    </dgm:pt>
    <dgm:pt modelId="{E0D59081-90F6-47AA-A06E-6A8ED00EF124}" type="sibTrans" cxnId="{9715BFE7-24D1-46AE-925F-44F5C211A8AB}">
      <dgm:prSet/>
      <dgm:spPr/>
      <dgm:t>
        <a:bodyPr/>
        <a:lstStyle/>
        <a:p>
          <a:endParaRPr lang="en-US"/>
        </a:p>
      </dgm:t>
    </dgm:pt>
    <dgm:pt modelId="{CE4A7A81-AAC2-4106-ABF9-EA5DD12C9C04}" type="pres">
      <dgm:prSet presAssocID="{C4307EEF-358F-476D-BD03-B6DBFBA8D478}" presName="Name0" presStyleCnt="0">
        <dgm:presLayoutVars>
          <dgm:dir/>
          <dgm:resizeHandles val="exact"/>
        </dgm:presLayoutVars>
      </dgm:prSet>
      <dgm:spPr/>
    </dgm:pt>
    <dgm:pt modelId="{E0E42AE8-ADCB-44A5-A13D-322966CCDE69}" type="pres">
      <dgm:prSet presAssocID="{5D37B473-23F3-4A32-B479-80C4E5597CAB}" presName="node" presStyleLbl="node1" presStyleIdx="0" presStyleCnt="6">
        <dgm:presLayoutVars>
          <dgm:bulletEnabled val="1"/>
        </dgm:presLayoutVars>
      </dgm:prSet>
      <dgm:spPr/>
    </dgm:pt>
    <dgm:pt modelId="{6D680467-5100-4BA8-8397-FFAD9D5B182B}" type="pres">
      <dgm:prSet presAssocID="{AB4B1CB7-EB94-4B1C-96A3-513AAB3A29C5}" presName="sibTrans" presStyleLbl="sibTrans1D1" presStyleIdx="0" presStyleCnt="5"/>
      <dgm:spPr/>
    </dgm:pt>
    <dgm:pt modelId="{01D45C03-0E03-4EEC-ABB8-D1A4478F482C}" type="pres">
      <dgm:prSet presAssocID="{AB4B1CB7-EB94-4B1C-96A3-513AAB3A29C5}" presName="connectorText" presStyleLbl="sibTrans1D1" presStyleIdx="0" presStyleCnt="5"/>
      <dgm:spPr/>
    </dgm:pt>
    <dgm:pt modelId="{73A8135D-3BE1-4764-A26F-450FADBAC681}" type="pres">
      <dgm:prSet presAssocID="{D52843F4-917D-45F6-AE31-81CF2630DEF2}" presName="node" presStyleLbl="node1" presStyleIdx="1" presStyleCnt="6">
        <dgm:presLayoutVars>
          <dgm:bulletEnabled val="1"/>
        </dgm:presLayoutVars>
      </dgm:prSet>
      <dgm:spPr/>
    </dgm:pt>
    <dgm:pt modelId="{027B77DE-400D-48C3-B4F6-48014FDEBAD0}" type="pres">
      <dgm:prSet presAssocID="{8326C807-2BF4-407A-8074-CBC8521B4ED4}" presName="sibTrans" presStyleLbl="sibTrans1D1" presStyleIdx="1" presStyleCnt="5"/>
      <dgm:spPr/>
    </dgm:pt>
    <dgm:pt modelId="{D762FBA2-F581-437B-BF54-A0681E01969F}" type="pres">
      <dgm:prSet presAssocID="{8326C807-2BF4-407A-8074-CBC8521B4ED4}" presName="connectorText" presStyleLbl="sibTrans1D1" presStyleIdx="1" presStyleCnt="5"/>
      <dgm:spPr/>
    </dgm:pt>
    <dgm:pt modelId="{25CFE3CC-8509-4B6C-9F0E-33CF56CDFEED}" type="pres">
      <dgm:prSet presAssocID="{DC2F2050-3636-46D5-BDDD-1702BE9C1EC5}" presName="node" presStyleLbl="node1" presStyleIdx="2" presStyleCnt="6">
        <dgm:presLayoutVars>
          <dgm:bulletEnabled val="1"/>
        </dgm:presLayoutVars>
      </dgm:prSet>
      <dgm:spPr/>
    </dgm:pt>
    <dgm:pt modelId="{81D24327-CB3F-4CBD-B284-3D894881AE94}" type="pres">
      <dgm:prSet presAssocID="{98E597C8-844E-4C1A-B251-7B284AFA630B}" presName="sibTrans" presStyleLbl="sibTrans1D1" presStyleIdx="2" presStyleCnt="5"/>
      <dgm:spPr/>
    </dgm:pt>
    <dgm:pt modelId="{4173AB25-FDE7-420A-84FD-5308EB9DFE02}" type="pres">
      <dgm:prSet presAssocID="{98E597C8-844E-4C1A-B251-7B284AFA630B}" presName="connectorText" presStyleLbl="sibTrans1D1" presStyleIdx="2" presStyleCnt="5"/>
      <dgm:spPr/>
    </dgm:pt>
    <dgm:pt modelId="{A52C0290-4154-4BBB-8952-8FFB1A17FCC0}" type="pres">
      <dgm:prSet presAssocID="{082A6EFB-B111-4255-A6C9-5B87B41291CC}" presName="node" presStyleLbl="node1" presStyleIdx="3" presStyleCnt="6">
        <dgm:presLayoutVars>
          <dgm:bulletEnabled val="1"/>
        </dgm:presLayoutVars>
      </dgm:prSet>
      <dgm:spPr/>
    </dgm:pt>
    <dgm:pt modelId="{7964AC0F-324A-47BA-B885-93B397769906}" type="pres">
      <dgm:prSet presAssocID="{92CA74E9-2A95-4D18-B02C-8B23B2EF95D2}" presName="sibTrans" presStyleLbl="sibTrans1D1" presStyleIdx="3" presStyleCnt="5"/>
      <dgm:spPr/>
    </dgm:pt>
    <dgm:pt modelId="{B6B537CA-1AA0-4777-92D5-D52B4C68E941}" type="pres">
      <dgm:prSet presAssocID="{92CA74E9-2A95-4D18-B02C-8B23B2EF95D2}" presName="connectorText" presStyleLbl="sibTrans1D1" presStyleIdx="3" presStyleCnt="5"/>
      <dgm:spPr/>
    </dgm:pt>
    <dgm:pt modelId="{64EBDAD0-42FE-4882-8FB5-B5C9E4609B80}" type="pres">
      <dgm:prSet presAssocID="{1A208FD1-8808-46B4-A489-4ED6978991EC}" presName="node" presStyleLbl="node1" presStyleIdx="4" presStyleCnt="6" custLinFactNeighborX="-619" custLinFactNeighborY="190">
        <dgm:presLayoutVars>
          <dgm:bulletEnabled val="1"/>
        </dgm:presLayoutVars>
      </dgm:prSet>
      <dgm:spPr/>
    </dgm:pt>
    <dgm:pt modelId="{3FB819D0-B8C6-45C4-B99E-AF60FF019E7E}" type="pres">
      <dgm:prSet presAssocID="{2F783015-73BA-4BC2-BFA8-C764354B0D6A}" presName="sibTrans" presStyleLbl="sibTrans1D1" presStyleIdx="4" presStyleCnt="5"/>
      <dgm:spPr/>
    </dgm:pt>
    <dgm:pt modelId="{5763ACE7-9EC4-4C63-B317-C384FAAD3198}" type="pres">
      <dgm:prSet presAssocID="{2F783015-73BA-4BC2-BFA8-C764354B0D6A}" presName="connectorText" presStyleLbl="sibTrans1D1" presStyleIdx="4" presStyleCnt="5"/>
      <dgm:spPr/>
    </dgm:pt>
    <dgm:pt modelId="{8B6E4626-9E52-4795-8520-E5C133BA6FD6}" type="pres">
      <dgm:prSet presAssocID="{6D364E2F-5CB1-41AC-BE9F-302B6AD259DF}" presName="node" presStyleLbl="node1" presStyleIdx="5" presStyleCnt="6">
        <dgm:presLayoutVars>
          <dgm:bulletEnabled val="1"/>
        </dgm:presLayoutVars>
      </dgm:prSet>
      <dgm:spPr/>
    </dgm:pt>
  </dgm:ptLst>
  <dgm:cxnLst>
    <dgm:cxn modelId="{CFE3CC07-BD02-4988-B8EF-D8B716E9CBF8}" srcId="{C4307EEF-358F-476D-BD03-B6DBFBA8D478}" destId="{1A208FD1-8808-46B4-A489-4ED6978991EC}" srcOrd="4" destOrd="0" parTransId="{3D08071F-22C3-4CE7-86A1-7325CE42343B}" sibTransId="{2F783015-73BA-4BC2-BFA8-C764354B0D6A}"/>
    <dgm:cxn modelId="{E27B940F-67F7-4CAF-B79A-5D0CA45D83FE}" type="presOf" srcId="{98E597C8-844E-4C1A-B251-7B284AFA630B}" destId="{81D24327-CB3F-4CBD-B284-3D894881AE94}" srcOrd="0" destOrd="0" presId="urn:microsoft.com/office/officeart/2016/7/layout/RepeatingBendingProcessNew"/>
    <dgm:cxn modelId="{1752F610-7F8F-4F88-A096-B01952CC5AA8}" srcId="{C4307EEF-358F-476D-BD03-B6DBFBA8D478}" destId="{082A6EFB-B111-4255-A6C9-5B87B41291CC}" srcOrd="3" destOrd="0" parTransId="{9EC8415E-8121-40D6-BE80-E31BC7774C71}" sibTransId="{92CA74E9-2A95-4D18-B02C-8B23B2EF95D2}"/>
    <dgm:cxn modelId="{21D06C12-13F8-46A6-9C71-06F982D3E6B0}" srcId="{C4307EEF-358F-476D-BD03-B6DBFBA8D478}" destId="{5D37B473-23F3-4A32-B479-80C4E5597CAB}" srcOrd="0" destOrd="0" parTransId="{E8E8E9FA-7062-430D-8E8E-29816040AEF0}" sibTransId="{AB4B1CB7-EB94-4B1C-96A3-513AAB3A29C5}"/>
    <dgm:cxn modelId="{B36F951E-378A-43BD-8A4D-10AE6A2768D0}" type="presOf" srcId="{082A6EFB-B111-4255-A6C9-5B87B41291CC}" destId="{A52C0290-4154-4BBB-8952-8FFB1A17FCC0}" srcOrd="0" destOrd="0" presId="urn:microsoft.com/office/officeart/2016/7/layout/RepeatingBendingProcessNew"/>
    <dgm:cxn modelId="{2DB70522-8BDF-43E1-BCD6-0CE38BB7BCFA}" type="presOf" srcId="{6D364E2F-5CB1-41AC-BE9F-302B6AD259DF}" destId="{8B6E4626-9E52-4795-8520-E5C133BA6FD6}" srcOrd="0" destOrd="0" presId="urn:microsoft.com/office/officeart/2016/7/layout/RepeatingBendingProcessNew"/>
    <dgm:cxn modelId="{82854C25-D05C-4D9D-8F28-08A76CEE10D6}" type="presOf" srcId="{DC2F2050-3636-46D5-BDDD-1702BE9C1EC5}" destId="{25CFE3CC-8509-4B6C-9F0E-33CF56CDFEED}" srcOrd="0" destOrd="0" presId="urn:microsoft.com/office/officeart/2016/7/layout/RepeatingBendingProcessNew"/>
    <dgm:cxn modelId="{2129F32A-00C0-442B-8F89-A7417ACE1F51}" type="presOf" srcId="{8326C807-2BF4-407A-8074-CBC8521B4ED4}" destId="{D762FBA2-F581-437B-BF54-A0681E01969F}" srcOrd="1" destOrd="0" presId="urn:microsoft.com/office/officeart/2016/7/layout/RepeatingBendingProcessNew"/>
    <dgm:cxn modelId="{7CF91A33-FF19-4EB8-96A3-13F905F87F08}" type="presOf" srcId="{5D37B473-23F3-4A32-B479-80C4E5597CAB}" destId="{E0E42AE8-ADCB-44A5-A13D-322966CCDE69}" srcOrd="0" destOrd="0" presId="urn:microsoft.com/office/officeart/2016/7/layout/RepeatingBendingProcessNew"/>
    <dgm:cxn modelId="{06563D5C-B468-421C-8B50-BB97DD5DBA6A}" type="presOf" srcId="{D52843F4-917D-45F6-AE31-81CF2630DEF2}" destId="{73A8135D-3BE1-4764-A26F-450FADBAC681}" srcOrd="0" destOrd="0" presId="urn:microsoft.com/office/officeart/2016/7/layout/RepeatingBendingProcessNew"/>
    <dgm:cxn modelId="{41E7DB49-6718-459C-B052-777D29757EE1}" srcId="{C4307EEF-358F-476D-BD03-B6DBFBA8D478}" destId="{DC2F2050-3636-46D5-BDDD-1702BE9C1EC5}" srcOrd="2" destOrd="0" parTransId="{E92D0C99-4586-489B-B25D-433359A214AD}" sibTransId="{98E597C8-844E-4C1A-B251-7B284AFA630B}"/>
    <dgm:cxn modelId="{123B9A52-E562-4A67-8227-AC6D8747450F}" type="presOf" srcId="{2F783015-73BA-4BC2-BFA8-C764354B0D6A}" destId="{5763ACE7-9EC4-4C63-B317-C384FAAD3198}" srcOrd="1" destOrd="0" presId="urn:microsoft.com/office/officeart/2016/7/layout/RepeatingBendingProcessNew"/>
    <dgm:cxn modelId="{69F12574-9852-4C11-A944-5491E63AA261}" type="presOf" srcId="{AB4B1CB7-EB94-4B1C-96A3-513AAB3A29C5}" destId="{01D45C03-0E03-4EEC-ABB8-D1A4478F482C}" srcOrd="1" destOrd="0" presId="urn:microsoft.com/office/officeart/2016/7/layout/RepeatingBendingProcessNew"/>
    <dgm:cxn modelId="{005B457B-6F42-4F79-9038-A844CDCCDCB9}" type="presOf" srcId="{92CA74E9-2A95-4D18-B02C-8B23B2EF95D2}" destId="{B6B537CA-1AA0-4777-92D5-D52B4C68E941}" srcOrd="1" destOrd="0" presId="urn:microsoft.com/office/officeart/2016/7/layout/RepeatingBendingProcessNew"/>
    <dgm:cxn modelId="{2EB3DA7F-ED97-4247-99DD-0FEF3B807DC8}" type="presOf" srcId="{1A208FD1-8808-46B4-A489-4ED6978991EC}" destId="{64EBDAD0-42FE-4882-8FB5-B5C9E4609B80}" srcOrd="0" destOrd="0" presId="urn:microsoft.com/office/officeart/2016/7/layout/RepeatingBendingProcessNew"/>
    <dgm:cxn modelId="{6202F986-AF8F-4354-B75C-D44651015C9D}" type="presOf" srcId="{98E597C8-844E-4C1A-B251-7B284AFA630B}" destId="{4173AB25-FDE7-420A-84FD-5308EB9DFE02}" srcOrd="1" destOrd="0" presId="urn:microsoft.com/office/officeart/2016/7/layout/RepeatingBendingProcessNew"/>
    <dgm:cxn modelId="{088D4387-1A7E-45D3-9DCF-24D027431A0A}" type="presOf" srcId="{AB4B1CB7-EB94-4B1C-96A3-513AAB3A29C5}" destId="{6D680467-5100-4BA8-8397-FFAD9D5B182B}" srcOrd="0" destOrd="0" presId="urn:microsoft.com/office/officeart/2016/7/layout/RepeatingBendingProcessNew"/>
    <dgm:cxn modelId="{CA9FBB98-ED5B-4DC6-BBB2-470551AD97A9}" type="presOf" srcId="{2F783015-73BA-4BC2-BFA8-C764354B0D6A}" destId="{3FB819D0-B8C6-45C4-B99E-AF60FF019E7E}" srcOrd="0" destOrd="0" presId="urn:microsoft.com/office/officeart/2016/7/layout/RepeatingBendingProcessNew"/>
    <dgm:cxn modelId="{DB9D51A5-4FCE-4E73-8554-B1D5EE52C59F}" srcId="{C4307EEF-358F-476D-BD03-B6DBFBA8D478}" destId="{D52843F4-917D-45F6-AE31-81CF2630DEF2}" srcOrd="1" destOrd="0" parTransId="{52E9E551-926F-4634-81EE-F7855C1068D8}" sibTransId="{8326C807-2BF4-407A-8074-CBC8521B4ED4}"/>
    <dgm:cxn modelId="{6F880EBB-F72C-4ED3-B822-A75DA5261C93}" type="presOf" srcId="{92CA74E9-2A95-4D18-B02C-8B23B2EF95D2}" destId="{7964AC0F-324A-47BA-B885-93B397769906}" srcOrd="0" destOrd="0" presId="urn:microsoft.com/office/officeart/2016/7/layout/RepeatingBendingProcessNew"/>
    <dgm:cxn modelId="{F8687BBF-FC82-4D24-9207-E3DE973D1DB2}" type="presOf" srcId="{C4307EEF-358F-476D-BD03-B6DBFBA8D478}" destId="{CE4A7A81-AAC2-4106-ABF9-EA5DD12C9C04}" srcOrd="0" destOrd="0" presId="urn:microsoft.com/office/officeart/2016/7/layout/RepeatingBendingProcessNew"/>
    <dgm:cxn modelId="{9715BFE7-24D1-46AE-925F-44F5C211A8AB}" srcId="{C4307EEF-358F-476D-BD03-B6DBFBA8D478}" destId="{6D364E2F-5CB1-41AC-BE9F-302B6AD259DF}" srcOrd="5" destOrd="0" parTransId="{B0DAF168-003F-4BD6-8308-6DBD48B36881}" sibTransId="{E0D59081-90F6-47AA-A06E-6A8ED00EF124}"/>
    <dgm:cxn modelId="{DEE2B4F1-30AF-4560-B5EA-1EEE64FB0B6F}" type="presOf" srcId="{8326C807-2BF4-407A-8074-CBC8521B4ED4}" destId="{027B77DE-400D-48C3-B4F6-48014FDEBAD0}" srcOrd="0" destOrd="0" presId="urn:microsoft.com/office/officeart/2016/7/layout/RepeatingBendingProcessNew"/>
    <dgm:cxn modelId="{61C8EEDF-3A60-4078-ABB0-DA308FFDC5D6}" type="presParOf" srcId="{CE4A7A81-AAC2-4106-ABF9-EA5DD12C9C04}" destId="{E0E42AE8-ADCB-44A5-A13D-322966CCDE69}" srcOrd="0" destOrd="0" presId="urn:microsoft.com/office/officeart/2016/7/layout/RepeatingBendingProcessNew"/>
    <dgm:cxn modelId="{10799F0F-CECD-4F89-B54D-13DC4B06A1CC}" type="presParOf" srcId="{CE4A7A81-AAC2-4106-ABF9-EA5DD12C9C04}" destId="{6D680467-5100-4BA8-8397-FFAD9D5B182B}" srcOrd="1" destOrd="0" presId="urn:microsoft.com/office/officeart/2016/7/layout/RepeatingBendingProcessNew"/>
    <dgm:cxn modelId="{113C1DEA-26A8-4087-9457-37A9497D64F0}" type="presParOf" srcId="{6D680467-5100-4BA8-8397-FFAD9D5B182B}" destId="{01D45C03-0E03-4EEC-ABB8-D1A4478F482C}" srcOrd="0" destOrd="0" presId="urn:microsoft.com/office/officeart/2016/7/layout/RepeatingBendingProcessNew"/>
    <dgm:cxn modelId="{86A45F79-F6C7-4274-887A-A3459E905390}" type="presParOf" srcId="{CE4A7A81-AAC2-4106-ABF9-EA5DD12C9C04}" destId="{73A8135D-3BE1-4764-A26F-450FADBAC681}" srcOrd="2" destOrd="0" presId="urn:microsoft.com/office/officeart/2016/7/layout/RepeatingBendingProcessNew"/>
    <dgm:cxn modelId="{0916608D-4937-4BD2-B6A7-275CD39FBB7A}" type="presParOf" srcId="{CE4A7A81-AAC2-4106-ABF9-EA5DD12C9C04}" destId="{027B77DE-400D-48C3-B4F6-48014FDEBAD0}" srcOrd="3" destOrd="0" presId="urn:microsoft.com/office/officeart/2016/7/layout/RepeatingBendingProcessNew"/>
    <dgm:cxn modelId="{5ED49EBB-074A-437E-8F0C-9463C188BA62}" type="presParOf" srcId="{027B77DE-400D-48C3-B4F6-48014FDEBAD0}" destId="{D762FBA2-F581-437B-BF54-A0681E01969F}" srcOrd="0" destOrd="0" presId="urn:microsoft.com/office/officeart/2016/7/layout/RepeatingBendingProcessNew"/>
    <dgm:cxn modelId="{661FBEF0-422C-4C78-9EE4-A6D470055892}" type="presParOf" srcId="{CE4A7A81-AAC2-4106-ABF9-EA5DD12C9C04}" destId="{25CFE3CC-8509-4B6C-9F0E-33CF56CDFEED}" srcOrd="4" destOrd="0" presId="urn:microsoft.com/office/officeart/2016/7/layout/RepeatingBendingProcessNew"/>
    <dgm:cxn modelId="{15F1D0EE-07C0-42AC-867B-FBDDFE6AE6AA}" type="presParOf" srcId="{CE4A7A81-AAC2-4106-ABF9-EA5DD12C9C04}" destId="{81D24327-CB3F-4CBD-B284-3D894881AE94}" srcOrd="5" destOrd="0" presId="urn:microsoft.com/office/officeart/2016/7/layout/RepeatingBendingProcessNew"/>
    <dgm:cxn modelId="{851AA546-D7E5-49DD-8D30-3BFFE0CF63D4}" type="presParOf" srcId="{81D24327-CB3F-4CBD-B284-3D894881AE94}" destId="{4173AB25-FDE7-420A-84FD-5308EB9DFE02}" srcOrd="0" destOrd="0" presId="urn:microsoft.com/office/officeart/2016/7/layout/RepeatingBendingProcessNew"/>
    <dgm:cxn modelId="{7110C4A5-2893-4D29-9E34-D636DD1D87E0}" type="presParOf" srcId="{CE4A7A81-AAC2-4106-ABF9-EA5DD12C9C04}" destId="{A52C0290-4154-4BBB-8952-8FFB1A17FCC0}" srcOrd="6" destOrd="0" presId="urn:microsoft.com/office/officeart/2016/7/layout/RepeatingBendingProcessNew"/>
    <dgm:cxn modelId="{3614F034-2491-47B6-8BF3-677E7E62BAC4}" type="presParOf" srcId="{CE4A7A81-AAC2-4106-ABF9-EA5DD12C9C04}" destId="{7964AC0F-324A-47BA-B885-93B397769906}" srcOrd="7" destOrd="0" presId="urn:microsoft.com/office/officeart/2016/7/layout/RepeatingBendingProcessNew"/>
    <dgm:cxn modelId="{AA77A3B0-A3D0-49EB-9DEA-3D329F9632FB}" type="presParOf" srcId="{7964AC0F-324A-47BA-B885-93B397769906}" destId="{B6B537CA-1AA0-4777-92D5-D52B4C68E941}" srcOrd="0" destOrd="0" presId="urn:microsoft.com/office/officeart/2016/7/layout/RepeatingBendingProcessNew"/>
    <dgm:cxn modelId="{AC0A5D70-ECB9-4839-A6CE-9C8A83BD697E}" type="presParOf" srcId="{CE4A7A81-AAC2-4106-ABF9-EA5DD12C9C04}" destId="{64EBDAD0-42FE-4882-8FB5-B5C9E4609B80}" srcOrd="8" destOrd="0" presId="urn:microsoft.com/office/officeart/2016/7/layout/RepeatingBendingProcessNew"/>
    <dgm:cxn modelId="{983EDC28-F24F-4F91-8B9D-F5DDD47860B3}" type="presParOf" srcId="{CE4A7A81-AAC2-4106-ABF9-EA5DD12C9C04}" destId="{3FB819D0-B8C6-45C4-B99E-AF60FF019E7E}" srcOrd="9" destOrd="0" presId="urn:microsoft.com/office/officeart/2016/7/layout/RepeatingBendingProcessNew"/>
    <dgm:cxn modelId="{4D32FA8F-5E0F-4064-83A9-2B669CC7B5AE}" type="presParOf" srcId="{3FB819D0-B8C6-45C4-B99E-AF60FF019E7E}" destId="{5763ACE7-9EC4-4C63-B317-C384FAAD3198}" srcOrd="0" destOrd="0" presId="urn:microsoft.com/office/officeart/2016/7/layout/RepeatingBendingProcessNew"/>
    <dgm:cxn modelId="{72841A9E-9891-4DDA-AC59-6BA37E3EB0E4}" type="presParOf" srcId="{CE4A7A81-AAC2-4106-ABF9-EA5DD12C9C04}" destId="{8B6E4626-9E52-4795-8520-E5C133BA6FD6}"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C86186-742A-4B0C-AE58-071EEE62D61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B032B7B-9F7D-4C38-9822-E2EBDE77679F}">
      <dgm:prSet/>
      <dgm:spPr/>
      <dgm:t>
        <a:bodyPr/>
        <a:lstStyle/>
        <a:p>
          <a:r>
            <a:rPr lang="en-US" dirty="0"/>
            <a:t>We want to analyze the </a:t>
          </a:r>
          <a:r>
            <a:rPr lang="en-US" dirty="0" err="1"/>
            <a:t>webscraped</a:t>
          </a:r>
          <a:r>
            <a:rPr lang="en-US" dirty="0"/>
            <a:t> data from </a:t>
          </a:r>
          <a:r>
            <a:rPr lang="en-US" dirty="0" err="1"/>
            <a:t>imdb</a:t>
          </a:r>
          <a:r>
            <a:rPr lang="en-US" dirty="0"/>
            <a:t> website and compare the ratings.</a:t>
          </a:r>
        </a:p>
      </dgm:t>
    </dgm:pt>
    <dgm:pt modelId="{F9D2C687-1B22-428F-8ABD-DC4D200B9184}" type="parTrans" cxnId="{A134CC97-7AE8-4047-8DEF-FE2DC4AD2D63}">
      <dgm:prSet/>
      <dgm:spPr/>
      <dgm:t>
        <a:bodyPr/>
        <a:lstStyle/>
        <a:p>
          <a:endParaRPr lang="en-US"/>
        </a:p>
      </dgm:t>
    </dgm:pt>
    <dgm:pt modelId="{CD2FD693-4EF3-4A27-A4A9-8556D36564F2}" type="sibTrans" cxnId="{A134CC97-7AE8-4047-8DEF-FE2DC4AD2D63}">
      <dgm:prSet/>
      <dgm:spPr/>
      <dgm:t>
        <a:bodyPr/>
        <a:lstStyle/>
        <a:p>
          <a:endParaRPr lang="en-US"/>
        </a:p>
      </dgm:t>
    </dgm:pt>
    <dgm:pt modelId="{D77AC76A-13AD-44B4-B5BF-2D377BE490AC}">
      <dgm:prSet/>
      <dgm:spPr/>
      <dgm:t>
        <a:bodyPr/>
        <a:lstStyle/>
        <a:p>
          <a:r>
            <a:rPr lang="en-US" dirty="0"/>
            <a:t>How is the market being affected by these ratings?</a:t>
          </a:r>
        </a:p>
      </dgm:t>
    </dgm:pt>
    <dgm:pt modelId="{BDF25131-515C-4F6C-BF37-FCD614078B0C}" type="parTrans" cxnId="{72C67E43-9AC8-42A0-9E25-21A9F2713525}">
      <dgm:prSet/>
      <dgm:spPr/>
      <dgm:t>
        <a:bodyPr/>
        <a:lstStyle/>
        <a:p>
          <a:endParaRPr lang="en-US"/>
        </a:p>
      </dgm:t>
    </dgm:pt>
    <dgm:pt modelId="{80ED5A97-844C-4F76-80C4-1F142241CC11}" type="sibTrans" cxnId="{72C67E43-9AC8-42A0-9E25-21A9F2713525}">
      <dgm:prSet/>
      <dgm:spPr/>
      <dgm:t>
        <a:bodyPr/>
        <a:lstStyle/>
        <a:p>
          <a:endParaRPr lang="en-US"/>
        </a:p>
      </dgm:t>
    </dgm:pt>
    <dgm:pt modelId="{02B47F9A-3244-4A23-BA6F-AEEB0B7B701F}">
      <dgm:prSet/>
      <dgm:spPr/>
      <dgm:t>
        <a:bodyPr/>
        <a:lstStyle/>
        <a:p>
          <a:r>
            <a:rPr lang="en-US"/>
            <a:t>Why are people not rating ,is it because of duration?</a:t>
          </a:r>
        </a:p>
      </dgm:t>
    </dgm:pt>
    <dgm:pt modelId="{0C0EFA7E-2471-4AD5-9246-EF077EA0E8B6}" type="parTrans" cxnId="{F42666DB-596D-4A91-828D-A8B4E97305A1}">
      <dgm:prSet/>
      <dgm:spPr/>
      <dgm:t>
        <a:bodyPr/>
        <a:lstStyle/>
        <a:p>
          <a:endParaRPr lang="en-US"/>
        </a:p>
      </dgm:t>
    </dgm:pt>
    <dgm:pt modelId="{0E017DAE-8B8A-46DF-943E-93F65BBA6F19}" type="sibTrans" cxnId="{F42666DB-596D-4A91-828D-A8B4E97305A1}">
      <dgm:prSet/>
      <dgm:spPr/>
      <dgm:t>
        <a:bodyPr/>
        <a:lstStyle/>
        <a:p>
          <a:endParaRPr lang="en-US"/>
        </a:p>
      </dgm:t>
    </dgm:pt>
    <dgm:pt modelId="{57AF4E3E-6D0A-4093-86CB-328A623D5FFD}">
      <dgm:prSet/>
      <dgm:spPr/>
      <dgm:t>
        <a:bodyPr/>
        <a:lstStyle/>
        <a:p>
          <a:r>
            <a:rPr lang="en-US" dirty="0"/>
            <a:t>How are ratings , duration affecting the gross revenue.</a:t>
          </a:r>
        </a:p>
      </dgm:t>
    </dgm:pt>
    <dgm:pt modelId="{7A463695-154B-46B0-B198-0D80303D489F}" type="parTrans" cxnId="{C00351CA-670D-4E60-9093-3F2904435198}">
      <dgm:prSet/>
      <dgm:spPr/>
      <dgm:t>
        <a:bodyPr/>
        <a:lstStyle/>
        <a:p>
          <a:endParaRPr lang="en-US"/>
        </a:p>
      </dgm:t>
    </dgm:pt>
    <dgm:pt modelId="{2EFF76F2-368C-4C38-9D55-B5BDD88C7DF3}" type="sibTrans" cxnId="{C00351CA-670D-4E60-9093-3F2904435198}">
      <dgm:prSet/>
      <dgm:spPr/>
      <dgm:t>
        <a:bodyPr/>
        <a:lstStyle/>
        <a:p>
          <a:endParaRPr lang="en-US"/>
        </a:p>
      </dgm:t>
    </dgm:pt>
    <dgm:pt modelId="{8E0F1749-0067-494F-AE4C-BDF715E5070E}">
      <dgm:prSet/>
      <dgm:spPr/>
      <dgm:t>
        <a:bodyPr/>
        <a:lstStyle/>
        <a:p>
          <a:r>
            <a:rPr lang="en-US" dirty="0"/>
            <a:t>Using the feature Top Rated Movies features for a couple of years analyze the rating trends.</a:t>
          </a:r>
        </a:p>
      </dgm:t>
    </dgm:pt>
    <dgm:pt modelId="{15CC918B-02CF-4A87-A52A-96D7591E4356}" type="parTrans" cxnId="{BA54C9DD-2D4D-4810-BF6B-198EF4EC7AFD}">
      <dgm:prSet/>
      <dgm:spPr/>
      <dgm:t>
        <a:bodyPr/>
        <a:lstStyle/>
        <a:p>
          <a:endParaRPr lang="en-US"/>
        </a:p>
      </dgm:t>
    </dgm:pt>
    <dgm:pt modelId="{557646EB-0CDA-4046-9E87-EBF94AE48EC1}" type="sibTrans" cxnId="{BA54C9DD-2D4D-4810-BF6B-198EF4EC7AFD}">
      <dgm:prSet/>
      <dgm:spPr/>
      <dgm:t>
        <a:bodyPr/>
        <a:lstStyle/>
        <a:p>
          <a:endParaRPr lang="en-US"/>
        </a:p>
      </dgm:t>
    </dgm:pt>
    <dgm:pt modelId="{B87A9CAD-D15D-4C86-9AB0-F5FD7FBE662B}" type="pres">
      <dgm:prSet presAssocID="{6FC86186-742A-4B0C-AE58-071EEE62D613}" presName="linear" presStyleCnt="0">
        <dgm:presLayoutVars>
          <dgm:animLvl val="lvl"/>
          <dgm:resizeHandles val="exact"/>
        </dgm:presLayoutVars>
      </dgm:prSet>
      <dgm:spPr/>
    </dgm:pt>
    <dgm:pt modelId="{620E7965-4CDB-44E9-98C7-0F41EF3CCE36}" type="pres">
      <dgm:prSet presAssocID="{8B032B7B-9F7D-4C38-9822-E2EBDE77679F}" presName="parentText" presStyleLbl="node1" presStyleIdx="0" presStyleCnt="5">
        <dgm:presLayoutVars>
          <dgm:chMax val="0"/>
          <dgm:bulletEnabled val="1"/>
        </dgm:presLayoutVars>
      </dgm:prSet>
      <dgm:spPr/>
    </dgm:pt>
    <dgm:pt modelId="{71007B4F-4BC6-47FC-9E36-0839BE261874}" type="pres">
      <dgm:prSet presAssocID="{CD2FD693-4EF3-4A27-A4A9-8556D36564F2}" presName="spacer" presStyleCnt="0"/>
      <dgm:spPr/>
    </dgm:pt>
    <dgm:pt modelId="{2B610FA3-DB15-44B6-B3C8-6DDC741C5EA4}" type="pres">
      <dgm:prSet presAssocID="{D77AC76A-13AD-44B4-B5BF-2D377BE490AC}" presName="parentText" presStyleLbl="node1" presStyleIdx="1" presStyleCnt="5">
        <dgm:presLayoutVars>
          <dgm:chMax val="0"/>
          <dgm:bulletEnabled val="1"/>
        </dgm:presLayoutVars>
      </dgm:prSet>
      <dgm:spPr/>
    </dgm:pt>
    <dgm:pt modelId="{F077351D-8E3C-4226-873D-BE3F727E7B03}" type="pres">
      <dgm:prSet presAssocID="{80ED5A97-844C-4F76-80C4-1F142241CC11}" presName="spacer" presStyleCnt="0"/>
      <dgm:spPr/>
    </dgm:pt>
    <dgm:pt modelId="{E6A5D85C-0453-43BD-BE51-387FFC72C618}" type="pres">
      <dgm:prSet presAssocID="{02B47F9A-3244-4A23-BA6F-AEEB0B7B701F}" presName="parentText" presStyleLbl="node1" presStyleIdx="2" presStyleCnt="5">
        <dgm:presLayoutVars>
          <dgm:chMax val="0"/>
          <dgm:bulletEnabled val="1"/>
        </dgm:presLayoutVars>
      </dgm:prSet>
      <dgm:spPr/>
    </dgm:pt>
    <dgm:pt modelId="{07BB4AF9-9193-450E-A8CD-BC7A89C49110}" type="pres">
      <dgm:prSet presAssocID="{0E017DAE-8B8A-46DF-943E-93F65BBA6F19}" presName="spacer" presStyleCnt="0"/>
      <dgm:spPr/>
    </dgm:pt>
    <dgm:pt modelId="{69C3C243-A78E-4D9B-BFF4-AB3F4F4E7CAD}" type="pres">
      <dgm:prSet presAssocID="{57AF4E3E-6D0A-4093-86CB-328A623D5FFD}" presName="parentText" presStyleLbl="node1" presStyleIdx="3" presStyleCnt="5">
        <dgm:presLayoutVars>
          <dgm:chMax val="0"/>
          <dgm:bulletEnabled val="1"/>
        </dgm:presLayoutVars>
      </dgm:prSet>
      <dgm:spPr/>
    </dgm:pt>
    <dgm:pt modelId="{DD28FFDB-B64A-4C1A-B1FA-7AF07886A2A3}" type="pres">
      <dgm:prSet presAssocID="{2EFF76F2-368C-4C38-9D55-B5BDD88C7DF3}" presName="spacer" presStyleCnt="0"/>
      <dgm:spPr/>
    </dgm:pt>
    <dgm:pt modelId="{FE33F218-7A4D-489D-869F-279AA2A1C61F}" type="pres">
      <dgm:prSet presAssocID="{8E0F1749-0067-494F-AE4C-BDF715E5070E}" presName="parentText" presStyleLbl="node1" presStyleIdx="4" presStyleCnt="5">
        <dgm:presLayoutVars>
          <dgm:chMax val="0"/>
          <dgm:bulletEnabled val="1"/>
        </dgm:presLayoutVars>
      </dgm:prSet>
      <dgm:spPr/>
    </dgm:pt>
  </dgm:ptLst>
  <dgm:cxnLst>
    <dgm:cxn modelId="{A12A901F-FEE6-4D2F-8323-CEB38B53ADCD}" type="presOf" srcId="{6FC86186-742A-4B0C-AE58-071EEE62D613}" destId="{B87A9CAD-D15D-4C86-9AB0-F5FD7FBE662B}" srcOrd="0" destOrd="0" presId="urn:microsoft.com/office/officeart/2005/8/layout/vList2"/>
    <dgm:cxn modelId="{30475663-FBBC-443D-945A-FCB8126BA17A}" type="presOf" srcId="{02B47F9A-3244-4A23-BA6F-AEEB0B7B701F}" destId="{E6A5D85C-0453-43BD-BE51-387FFC72C618}" srcOrd="0" destOrd="0" presId="urn:microsoft.com/office/officeart/2005/8/layout/vList2"/>
    <dgm:cxn modelId="{72C67E43-9AC8-42A0-9E25-21A9F2713525}" srcId="{6FC86186-742A-4B0C-AE58-071EEE62D613}" destId="{D77AC76A-13AD-44B4-B5BF-2D377BE490AC}" srcOrd="1" destOrd="0" parTransId="{BDF25131-515C-4F6C-BF37-FCD614078B0C}" sibTransId="{80ED5A97-844C-4F76-80C4-1F142241CC11}"/>
    <dgm:cxn modelId="{A134CC97-7AE8-4047-8DEF-FE2DC4AD2D63}" srcId="{6FC86186-742A-4B0C-AE58-071EEE62D613}" destId="{8B032B7B-9F7D-4C38-9822-E2EBDE77679F}" srcOrd="0" destOrd="0" parTransId="{F9D2C687-1B22-428F-8ABD-DC4D200B9184}" sibTransId="{CD2FD693-4EF3-4A27-A4A9-8556D36564F2}"/>
    <dgm:cxn modelId="{12A7E497-03D2-4120-A700-482D74A0328D}" type="presOf" srcId="{8E0F1749-0067-494F-AE4C-BDF715E5070E}" destId="{FE33F218-7A4D-489D-869F-279AA2A1C61F}" srcOrd="0" destOrd="0" presId="urn:microsoft.com/office/officeart/2005/8/layout/vList2"/>
    <dgm:cxn modelId="{A8BDD7C7-A932-4D9E-B914-3D0B2FBBA097}" type="presOf" srcId="{8B032B7B-9F7D-4C38-9822-E2EBDE77679F}" destId="{620E7965-4CDB-44E9-98C7-0F41EF3CCE36}" srcOrd="0" destOrd="0" presId="urn:microsoft.com/office/officeart/2005/8/layout/vList2"/>
    <dgm:cxn modelId="{C00351CA-670D-4E60-9093-3F2904435198}" srcId="{6FC86186-742A-4B0C-AE58-071EEE62D613}" destId="{57AF4E3E-6D0A-4093-86CB-328A623D5FFD}" srcOrd="3" destOrd="0" parTransId="{7A463695-154B-46B0-B198-0D80303D489F}" sibTransId="{2EFF76F2-368C-4C38-9D55-B5BDD88C7DF3}"/>
    <dgm:cxn modelId="{33C3B1CD-829E-4307-AA3B-84DD1BB440E4}" type="presOf" srcId="{D77AC76A-13AD-44B4-B5BF-2D377BE490AC}" destId="{2B610FA3-DB15-44B6-B3C8-6DDC741C5EA4}" srcOrd="0" destOrd="0" presId="urn:microsoft.com/office/officeart/2005/8/layout/vList2"/>
    <dgm:cxn modelId="{F42666DB-596D-4A91-828D-A8B4E97305A1}" srcId="{6FC86186-742A-4B0C-AE58-071EEE62D613}" destId="{02B47F9A-3244-4A23-BA6F-AEEB0B7B701F}" srcOrd="2" destOrd="0" parTransId="{0C0EFA7E-2471-4AD5-9246-EF077EA0E8B6}" sibTransId="{0E017DAE-8B8A-46DF-943E-93F65BBA6F19}"/>
    <dgm:cxn modelId="{BA54C9DD-2D4D-4810-BF6B-198EF4EC7AFD}" srcId="{6FC86186-742A-4B0C-AE58-071EEE62D613}" destId="{8E0F1749-0067-494F-AE4C-BDF715E5070E}" srcOrd="4" destOrd="0" parTransId="{15CC918B-02CF-4A87-A52A-96D7591E4356}" sibTransId="{557646EB-0CDA-4046-9E87-EBF94AE48EC1}"/>
    <dgm:cxn modelId="{70421CFD-C8E1-47BA-81B6-D75B567EBB19}" type="presOf" srcId="{57AF4E3E-6D0A-4093-86CB-328A623D5FFD}" destId="{69C3C243-A78E-4D9B-BFF4-AB3F4F4E7CAD}" srcOrd="0" destOrd="0" presId="urn:microsoft.com/office/officeart/2005/8/layout/vList2"/>
    <dgm:cxn modelId="{CAC57147-7CCA-401C-9719-5846CA3E1BE4}" type="presParOf" srcId="{B87A9CAD-D15D-4C86-9AB0-F5FD7FBE662B}" destId="{620E7965-4CDB-44E9-98C7-0F41EF3CCE36}" srcOrd="0" destOrd="0" presId="urn:microsoft.com/office/officeart/2005/8/layout/vList2"/>
    <dgm:cxn modelId="{90133506-05ED-4A55-B4F6-557F4FA88BFF}" type="presParOf" srcId="{B87A9CAD-D15D-4C86-9AB0-F5FD7FBE662B}" destId="{71007B4F-4BC6-47FC-9E36-0839BE261874}" srcOrd="1" destOrd="0" presId="urn:microsoft.com/office/officeart/2005/8/layout/vList2"/>
    <dgm:cxn modelId="{35BC56DF-3020-48F1-BCA4-D7690BC93866}" type="presParOf" srcId="{B87A9CAD-D15D-4C86-9AB0-F5FD7FBE662B}" destId="{2B610FA3-DB15-44B6-B3C8-6DDC741C5EA4}" srcOrd="2" destOrd="0" presId="urn:microsoft.com/office/officeart/2005/8/layout/vList2"/>
    <dgm:cxn modelId="{EDD85023-09CD-452F-843A-D9C4798FB9C7}" type="presParOf" srcId="{B87A9CAD-D15D-4C86-9AB0-F5FD7FBE662B}" destId="{F077351D-8E3C-4226-873D-BE3F727E7B03}" srcOrd="3" destOrd="0" presId="urn:microsoft.com/office/officeart/2005/8/layout/vList2"/>
    <dgm:cxn modelId="{5F2F1B5E-669D-44DF-A9FB-62756B82F7CA}" type="presParOf" srcId="{B87A9CAD-D15D-4C86-9AB0-F5FD7FBE662B}" destId="{E6A5D85C-0453-43BD-BE51-387FFC72C618}" srcOrd="4" destOrd="0" presId="urn:microsoft.com/office/officeart/2005/8/layout/vList2"/>
    <dgm:cxn modelId="{0F009D7F-A1BF-4950-BDE0-4CACD356403D}" type="presParOf" srcId="{B87A9CAD-D15D-4C86-9AB0-F5FD7FBE662B}" destId="{07BB4AF9-9193-450E-A8CD-BC7A89C49110}" srcOrd="5" destOrd="0" presId="urn:microsoft.com/office/officeart/2005/8/layout/vList2"/>
    <dgm:cxn modelId="{6E5CB211-68BF-4A06-9935-020E51CB9A81}" type="presParOf" srcId="{B87A9CAD-D15D-4C86-9AB0-F5FD7FBE662B}" destId="{69C3C243-A78E-4D9B-BFF4-AB3F4F4E7CAD}" srcOrd="6" destOrd="0" presId="urn:microsoft.com/office/officeart/2005/8/layout/vList2"/>
    <dgm:cxn modelId="{8785E916-7C0D-44A4-84D8-9391DD93C990}" type="presParOf" srcId="{B87A9CAD-D15D-4C86-9AB0-F5FD7FBE662B}" destId="{DD28FFDB-B64A-4C1A-B1FA-7AF07886A2A3}" srcOrd="7" destOrd="0" presId="urn:microsoft.com/office/officeart/2005/8/layout/vList2"/>
    <dgm:cxn modelId="{BD811D3E-2A6F-4FDA-9957-FCDE8D8B5F59}" type="presParOf" srcId="{B87A9CAD-D15D-4C86-9AB0-F5FD7FBE662B}" destId="{FE33F218-7A4D-489D-869F-279AA2A1C61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D00963-CC3A-49D9-9D0F-1DA243B5D87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687B705-0520-4642-9FB7-93DD018FA724}">
      <dgm:prSet/>
      <dgm:spPr>
        <a:solidFill>
          <a:srgbClr val="00B0F0"/>
        </a:solidFill>
      </dgm:spPr>
      <dgm:t>
        <a:bodyPr/>
        <a:lstStyle/>
        <a:p>
          <a:r>
            <a:rPr lang="en-US" dirty="0"/>
            <a:t>Analyzing featured movies against top rated movies for different time range</a:t>
          </a:r>
        </a:p>
      </dgm:t>
    </dgm:pt>
    <dgm:pt modelId="{3BC81C86-F134-462B-A851-FAB1B0FE8C12}" type="parTrans" cxnId="{5D5C84B2-9B49-4D3F-8C1E-6A90CF1C1326}">
      <dgm:prSet/>
      <dgm:spPr/>
      <dgm:t>
        <a:bodyPr/>
        <a:lstStyle/>
        <a:p>
          <a:endParaRPr lang="en-US"/>
        </a:p>
      </dgm:t>
    </dgm:pt>
    <dgm:pt modelId="{240904E7-2D83-4EEC-813C-FAF6DE51E184}" type="sibTrans" cxnId="{5D5C84B2-9B49-4D3F-8C1E-6A90CF1C1326}">
      <dgm:prSet/>
      <dgm:spPr>
        <a:solidFill>
          <a:srgbClr val="FFFF00">
            <a:alpha val="89804"/>
          </a:srgbClr>
        </a:solidFill>
      </dgm:spPr>
      <dgm:t>
        <a:bodyPr/>
        <a:lstStyle/>
        <a:p>
          <a:endParaRPr lang="en-US"/>
        </a:p>
      </dgm:t>
    </dgm:pt>
    <dgm:pt modelId="{5C31123E-10BB-47E3-9D20-E56BE360D041}">
      <dgm:prSet/>
      <dgm:spPr>
        <a:solidFill>
          <a:srgbClr val="FF66FF"/>
        </a:solidFill>
      </dgm:spPr>
      <dgm:t>
        <a:bodyPr/>
        <a:lstStyle/>
        <a:p>
          <a:r>
            <a:rPr lang="en-US" dirty="0"/>
            <a:t>Data is pulled in different ways. For </a:t>
          </a:r>
          <a:r>
            <a:rPr lang="en-US" dirty="0" err="1"/>
            <a:t>eg</a:t>
          </a:r>
          <a:r>
            <a:rPr lang="en-US" dirty="0"/>
            <a:t>: Gross is pulled with special characters “,”. Duration is  having mins appended in the data frame. </a:t>
          </a:r>
        </a:p>
      </dgm:t>
    </dgm:pt>
    <dgm:pt modelId="{BC095F6C-51D6-4737-97FB-8961E185887B}" type="parTrans" cxnId="{3BA8959E-CBB0-4FB6-938C-A114DCE98873}">
      <dgm:prSet/>
      <dgm:spPr/>
      <dgm:t>
        <a:bodyPr/>
        <a:lstStyle/>
        <a:p>
          <a:endParaRPr lang="en-US"/>
        </a:p>
      </dgm:t>
    </dgm:pt>
    <dgm:pt modelId="{3AB34025-52C1-4473-97AA-7BF173FE0FFA}" type="sibTrans" cxnId="{3BA8959E-CBB0-4FB6-938C-A114DCE98873}">
      <dgm:prSet/>
      <dgm:spPr>
        <a:solidFill>
          <a:srgbClr val="FFFF00">
            <a:alpha val="90000"/>
          </a:srgbClr>
        </a:solidFill>
      </dgm:spPr>
      <dgm:t>
        <a:bodyPr/>
        <a:lstStyle/>
        <a:p>
          <a:endParaRPr lang="en-US"/>
        </a:p>
      </dgm:t>
    </dgm:pt>
    <dgm:pt modelId="{CFA37E57-472C-470C-8699-96D9D421158F}">
      <dgm:prSet/>
      <dgm:spPr>
        <a:solidFill>
          <a:srgbClr val="92D050"/>
        </a:solidFill>
      </dgm:spPr>
      <dgm:t>
        <a:bodyPr/>
        <a:lstStyle/>
        <a:p>
          <a:r>
            <a:rPr lang="en-US" dirty="0"/>
            <a:t>Multiple data records are empty.</a:t>
          </a:r>
        </a:p>
      </dgm:t>
    </dgm:pt>
    <dgm:pt modelId="{3B94AB5F-6C2E-41AF-A7D4-6713A5812A19}" type="parTrans" cxnId="{7DB1FB49-0C31-44ED-B811-2475CBEDD04E}">
      <dgm:prSet/>
      <dgm:spPr/>
      <dgm:t>
        <a:bodyPr/>
        <a:lstStyle/>
        <a:p>
          <a:endParaRPr lang="en-US"/>
        </a:p>
      </dgm:t>
    </dgm:pt>
    <dgm:pt modelId="{5B24DF3C-16E4-4752-90D0-B6E6DC138DE6}" type="sibTrans" cxnId="{7DB1FB49-0C31-44ED-B811-2475CBEDD04E}">
      <dgm:prSet/>
      <dgm:spPr/>
      <dgm:t>
        <a:bodyPr/>
        <a:lstStyle/>
        <a:p>
          <a:endParaRPr lang="en-US"/>
        </a:p>
      </dgm:t>
    </dgm:pt>
    <dgm:pt modelId="{F555F2F7-18E8-4E96-BD6F-0DEF8E8C69D7}" type="pres">
      <dgm:prSet presAssocID="{14D00963-CC3A-49D9-9D0F-1DA243B5D87B}" presName="outerComposite" presStyleCnt="0">
        <dgm:presLayoutVars>
          <dgm:chMax val="5"/>
          <dgm:dir/>
          <dgm:resizeHandles val="exact"/>
        </dgm:presLayoutVars>
      </dgm:prSet>
      <dgm:spPr/>
    </dgm:pt>
    <dgm:pt modelId="{3F878B48-3BC1-4196-8D78-F832C704D81F}" type="pres">
      <dgm:prSet presAssocID="{14D00963-CC3A-49D9-9D0F-1DA243B5D87B}" presName="dummyMaxCanvas" presStyleCnt="0">
        <dgm:presLayoutVars/>
      </dgm:prSet>
      <dgm:spPr/>
    </dgm:pt>
    <dgm:pt modelId="{EFDDD63C-5E4A-43D8-A781-01CFA360465A}" type="pres">
      <dgm:prSet presAssocID="{14D00963-CC3A-49D9-9D0F-1DA243B5D87B}" presName="ThreeNodes_1" presStyleLbl="node1" presStyleIdx="0" presStyleCnt="3">
        <dgm:presLayoutVars>
          <dgm:bulletEnabled val="1"/>
        </dgm:presLayoutVars>
      </dgm:prSet>
      <dgm:spPr/>
    </dgm:pt>
    <dgm:pt modelId="{5DA358B4-2865-4B9B-84FE-2704629FB871}" type="pres">
      <dgm:prSet presAssocID="{14D00963-CC3A-49D9-9D0F-1DA243B5D87B}" presName="ThreeNodes_2" presStyleLbl="node1" presStyleIdx="1" presStyleCnt="3">
        <dgm:presLayoutVars>
          <dgm:bulletEnabled val="1"/>
        </dgm:presLayoutVars>
      </dgm:prSet>
      <dgm:spPr/>
    </dgm:pt>
    <dgm:pt modelId="{4AF3903D-3B76-4470-9FA2-1380858C8F07}" type="pres">
      <dgm:prSet presAssocID="{14D00963-CC3A-49D9-9D0F-1DA243B5D87B}" presName="ThreeNodes_3" presStyleLbl="node1" presStyleIdx="2" presStyleCnt="3">
        <dgm:presLayoutVars>
          <dgm:bulletEnabled val="1"/>
        </dgm:presLayoutVars>
      </dgm:prSet>
      <dgm:spPr/>
    </dgm:pt>
    <dgm:pt modelId="{0498CEA7-417F-45F2-90E7-C5DF59E14138}" type="pres">
      <dgm:prSet presAssocID="{14D00963-CC3A-49D9-9D0F-1DA243B5D87B}" presName="ThreeConn_1-2" presStyleLbl="fgAccFollowNode1" presStyleIdx="0" presStyleCnt="2">
        <dgm:presLayoutVars>
          <dgm:bulletEnabled val="1"/>
        </dgm:presLayoutVars>
      </dgm:prSet>
      <dgm:spPr/>
    </dgm:pt>
    <dgm:pt modelId="{883E6EF6-8AAA-42E2-8E25-4AD6683DBA67}" type="pres">
      <dgm:prSet presAssocID="{14D00963-CC3A-49D9-9D0F-1DA243B5D87B}" presName="ThreeConn_2-3" presStyleLbl="fgAccFollowNode1" presStyleIdx="1" presStyleCnt="2">
        <dgm:presLayoutVars>
          <dgm:bulletEnabled val="1"/>
        </dgm:presLayoutVars>
      </dgm:prSet>
      <dgm:spPr/>
    </dgm:pt>
    <dgm:pt modelId="{04E98EF8-1265-4A33-BE16-7A5F21216E14}" type="pres">
      <dgm:prSet presAssocID="{14D00963-CC3A-49D9-9D0F-1DA243B5D87B}" presName="ThreeNodes_1_text" presStyleLbl="node1" presStyleIdx="2" presStyleCnt="3">
        <dgm:presLayoutVars>
          <dgm:bulletEnabled val="1"/>
        </dgm:presLayoutVars>
      </dgm:prSet>
      <dgm:spPr/>
    </dgm:pt>
    <dgm:pt modelId="{4D6E5590-0978-4F30-BD7B-11880BE157CD}" type="pres">
      <dgm:prSet presAssocID="{14D00963-CC3A-49D9-9D0F-1DA243B5D87B}" presName="ThreeNodes_2_text" presStyleLbl="node1" presStyleIdx="2" presStyleCnt="3">
        <dgm:presLayoutVars>
          <dgm:bulletEnabled val="1"/>
        </dgm:presLayoutVars>
      </dgm:prSet>
      <dgm:spPr/>
    </dgm:pt>
    <dgm:pt modelId="{D31B8C2C-9F93-40AE-9E2D-4BC7AC0CBEE1}" type="pres">
      <dgm:prSet presAssocID="{14D00963-CC3A-49D9-9D0F-1DA243B5D87B}" presName="ThreeNodes_3_text" presStyleLbl="node1" presStyleIdx="2" presStyleCnt="3">
        <dgm:presLayoutVars>
          <dgm:bulletEnabled val="1"/>
        </dgm:presLayoutVars>
      </dgm:prSet>
      <dgm:spPr/>
    </dgm:pt>
  </dgm:ptLst>
  <dgm:cxnLst>
    <dgm:cxn modelId="{5C0F510C-101A-4676-8CA3-959261C70A7B}" type="presOf" srcId="{5C31123E-10BB-47E3-9D20-E56BE360D041}" destId="{5DA358B4-2865-4B9B-84FE-2704629FB871}" srcOrd="0" destOrd="0" presId="urn:microsoft.com/office/officeart/2005/8/layout/vProcess5"/>
    <dgm:cxn modelId="{A109C32E-C862-43E9-8406-714592226942}" type="presOf" srcId="{6687B705-0520-4642-9FB7-93DD018FA724}" destId="{EFDDD63C-5E4A-43D8-A781-01CFA360465A}" srcOrd="0" destOrd="0" presId="urn:microsoft.com/office/officeart/2005/8/layout/vProcess5"/>
    <dgm:cxn modelId="{2EA47244-9CCA-4F28-9B39-AF962025FE80}" type="presOf" srcId="{14D00963-CC3A-49D9-9D0F-1DA243B5D87B}" destId="{F555F2F7-18E8-4E96-BD6F-0DEF8E8C69D7}" srcOrd="0" destOrd="0" presId="urn:microsoft.com/office/officeart/2005/8/layout/vProcess5"/>
    <dgm:cxn modelId="{7DB1FB49-0C31-44ED-B811-2475CBEDD04E}" srcId="{14D00963-CC3A-49D9-9D0F-1DA243B5D87B}" destId="{CFA37E57-472C-470C-8699-96D9D421158F}" srcOrd="2" destOrd="0" parTransId="{3B94AB5F-6C2E-41AF-A7D4-6713A5812A19}" sibTransId="{5B24DF3C-16E4-4752-90D0-B6E6DC138DE6}"/>
    <dgm:cxn modelId="{CE81CF6E-ACCF-4BF3-AEF1-F6DF54F64408}" type="presOf" srcId="{CFA37E57-472C-470C-8699-96D9D421158F}" destId="{D31B8C2C-9F93-40AE-9E2D-4BC7AC0CBEE1}" srcOrd="1" destOrd="0" presId="urn:microsoft.com/office/officeart/2005/8/layout/vProcess5"/>
    <dgm:cxn modelId="{9A0AF58B-2DF6-4A63-8AA9-7DCA3754535B}" type="presOf" srcId="{3AB34025-52C1-4473-97AA-7BF173FE0FFA}" destId="{883E6EF6-8AAA-42E2-8E25-4AD6683DBA67}" srcOrd="0" destOrd="0" presId="urn:microsoft.com/office/officeart/2005/8/layout/vProcess5"/>
    <dgm:cxn modelId="{4069DD8F-3245-402C-9BED-F435ADC1B800}" type="presOf" srcId="{CFA37E57-472C-470C-8699-96D9D421158F}" destId="{4AF3903D-3B76-4470-9FA2-1380858C8F07}" srcOrd="0" destOrd="0" presId="urn:microsoft.com/office/officeart/2005/8/layout/vProcess5"/>
    <dgm:cxn modelId="{3BA8959E-CBB0-4FB6-938C-A114DCE98873}" srcId="{14D00963-CC3A-49D9-9D0F-1DA243B5D87B}" destId="{5C31123E-10BB-47E3-9D20-E56BE360D041}" srcOrd="1" destOrd="0" parTransId="{BC095F6C-51D6-4737-97FB-8961E185887B}" sibTransId="{3AB34025-52C1-4473-97AA-7BF173FE0FFA}"/>
    <dgm:cxn modelId="{E723A6A5-0552-4ADE-A88B-A5F8491DD1B3}" type="presOf" srcId="{240904E7-2D83-4EEC-813C-FAF6DE51E184}" destId="{0498CEA7-417F-45F2-90E7-C5DF59E14138}" srcOrd="0" destOrd="0" presId="urn:microsoft.com/office/officeart/2005/8/layout/vProcess5"/>
    <dgm:cxn modelId="{5D5C84B2-9B49-4D3F-8C1E-6A90CF1C1326}" srcId="{14D00963-CC3A-49D9-9D0F-1DA243B5D87B}" destId="{6687B705-0520-4642-9FB7-93DD018FA724}" srcOrd="0" destOrd="0" parTransId="{3BC81C86-F134-462B-A851-FAB1B0FE8C12}" sibTransId="{240904E7-2D83-4EEC-813C-FAF6DE51E184}"/>
    <dgm:cxn modelId="{427FCEBE-A995-40CE-B534-D4714D3AFDE4}" type="presOf" srcId="{5C31123E-10BB-47E3-9D20-E56BE360D041}" destId="{4D6E5590-0978-4F30-BD7B-11880BE157CD}" srcOrd="1" destOrd="0" presId="urn:microsoft.com/office/officeart/2005/8/layout/vProcess5"/>
    <dgm:cxn modelId="{9D55DDEA-918B-40E0-8FF3-6A8B726CB266}" type="presOf" srcId="{6687B705-0520-4642-9FB7-93DD018FA724}" destId="{04E98EF8-1265-4A33-BE16-7A5F21216E14}" srcOrd="1" destOrd="0" presId="urn:microsoft.com/office/officeart/2005/8/layout/vProcess5"/>
    <dgm:cxn modelId="{32FE6189-696D-4C32-886D-7992D5E1F2C5}" type="presParOf" srcId="{F555F2F7-18E8-4E96-BD6F-0DEF8E8C69D7}" destId="{3F878B48-3BC1-4196-8D78-F832C704D81F}" srcOrd="0" destOrd="0" presId="urn:microsoft.com/office/officeart/2005/8/layout/vProcess5"/>
    <dgm:cxn modelId="{481994DD-81B4-4572-85E9-6CE891C2354F}" type="presParOf" srcId="{F555F2F7-18E8-4E96-BD6F-0DEF8E8C69D7}" destId="{EFDDD63C-5E4A-43D8-A781-01CFA360465A}" srcOrd="1" destOrd="0" presId="urn:microsoft.com/office/officeart/2005/8/layout/vProcess5"/>
    <dgm:cxn modelId="{1493308C-063E-43AB-860C-40BA9BE9E026}" type="presParOf" srcId="{F555F2F7-18E8-4E96-BD6F-0DEF8E8C69D7}" destId="{5DA358B4-2865-4B9B-84FE-2704629FB871}" srcOrd="2" destOrd="0" presId="urn:microsoft.com/office/officeart/2005/8/layout/vProcess5"/>
    <dgm:cxn modelId="{1E9CA88F-8543-4050-962B-139110424B0E}" type="presParOf" srcId="{F555F2F7-18E8-4E96-BD6F-0DEF8E8C69D7}" destId="{4AF3903D-3B76-4470-9FA2-1380858C8F07}" srcOrd="3" destOrd="0" presId="urn:microsoft.com/office/officeart/2005/8/layout/vProcess5"/>
    <dgm:cxn modelId="{7FFFEAC1-2253-430F-9F20-88AD208B0742}" type="presParOf" srcId="{F555F2F7-18E8-4E96-BD6F-0DEF8E8C69D7}" destId="{0498CEA7-417F-45F2-90E7-C5DF59E14138}" srcOrd="4" destOrd="0" presId="urn:microsoft.com/office/officeart/2005/8/layout/vProcess5"/>
    <dgm:cxn modelId="{6A49A245-03DF-41BB-8402-2701D4BCFC3C}" type="presParOf" srcId="{F555F2F7-18E8-4E96-BD6F-0DEF8E8C69D7}" destId="{883E6EF6-8AAA-42E2-8E25-4AD6683DBA67}" srcOrd="5" destOrd="0" presId="urn:microsoft.com/office/officeart/2005/8/layout/vProcess5"/>
    <dgm:cxn modelId="{2CBAA7F1-3E6B-4675-BAC5-7F36EB96515D}" type="presParOf" srcId="{F555F2F7-18E8-4E96-BD6F-0DEF8E8C69D7}" destId="{04E98EF8-1265-4A33-BE16-7A5F21216E14}" srcOrd="6" destOrd="0" presId="urn:microsoft.com/office/officeart/2005/8/layout/vProcess5"/>
    <dgm:cxn modelId="{2D9F6186-45C3-47C1-AB21-076685F989DA}" type="presParOf" srcId="{F555F2F7-18E8-4E96-BD6F-0DEF8E8C69D7}" destId="{4D6E5590-0978-4F30-BD7B-11880BE157CD}" srcOrd="7" destOrd="0" presId="urn:microsoft.com/office/officeart/2005/8/layout/vProcess5"/>
    <dgm:cxn modelId="{68450BB8-B166-462B-B287-93D79B97081E}" type="presParOf" srcId="{F555F2F7-18E8-4E96-BD6F-0DEF8E8C69D7}" destId="{D31B8C2C-9F93-40AE-9E2D-4BC7AC0CBEE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A5E33-2619-48A4-83C3-D61915B33C12}">
      <dsp:nvSpPr>
        <dsp:cNvPr id="0" name=""/>
        <dsp:cNvSpPr/>
      </dsp:nvSpPr>
      <dsp:spPr>
        <a:xfrm>
          <a:off x="2651404" y="2820557"/>
          <a:ext cx="920003" cy="92000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0ACFD1-9BF2-4357-9119-648668127A6E}">
      <dsp:nvSpPr>
        <dsp:cNvPr id="0" name=""/>
        <dsp:cNvSpPr/>
      </dsp:nvSpPr>
      <dsp:spPr>
        <a:xfrm>
          <a:off x="2850749" y="3016628"/>
          <a:ext cx="527871" cy="527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585995-58B2-4B32-BD9F-AF77338BF04A}">
      <dsp:nvSpPr>
        <dsp:cNvPr id="0" name=""/>
        <dsp:cNvSpPr/>
      </dsp:nvSpPr>
      <dsp:spPr>
        <a:xfrm>
          <a:off x="2383644" y="3879846"/>
          <a:ext cx="1508203" cy="131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The medium of movies has rapidly changed over the course of its creation. Gone are the days where audiences have to depend on one of the big six Hollywood Studios (i.e. Warner Brothers, Disney, Fox, Paramount, Sony and Universal) to produce movies. </a:t>
          </a:r>
        </a:p>
      </dsp:txBody>
      <dsp:txXfrm>
        <a:off x="2383644" y="3879846"/>
        <a:ext cx="1508203" cy="1319677"/>
      </dsp:txXfrm>
    </dsp:sp>
    <dsp:sp modelId="{1BA8DB09-073F-4279-BF5D-A4E0178992DB}">
      <dsp:nvSpPr>
        <dsp:cNvPr id="0" name=""/>
        <dsp:cNvSpPr/>
      </dsp:nvSpPr>
      <dsp:spPr>
        <a:xfrm>
          <a:off x="2579037" y="455401"/>
          <a:ext cx="920003" cy="92000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AF6AD-3B15-4E87-83BA-AC485584AE1B}">
      <dsp:nvSpPr>
        <dsp:cNvPr id="0" name=""/>
        <dsp:cNvSpPr/>
      </dsp:nvSpPr>
      <dsp:spPr>
        <a:xfrm>
          <a:off x="2766137" y="642151"/>
          <a:ext cx="527871" cy="527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5B3A2A-DA3A-47A3-8451-20DF7C39C703}">
      <dsp:nvSpPr>
        <dsp:cNvPr id="0" name=""/>
        <dsp:cNvSpPr/>
      </dsp:nvSpPr>
      <dsp:spPr>
        <a:xfrm>
          <a:off x="2082048" y="1599175"/>
          <a:ext cx="1931902" cy="1457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With cheaper technology and the introduction of streaming platforms such as Netflix and Amazon Prime, movies can be easily produced and distributed in shorter time frames</a:t>
          </a:r>
          <a:r>
            <a:rPr lang="en-US" sz="1200" kern="1200" dirty="0"/>
            <a:t>. </a:t>
          </a:r>
        </a:p>
      </dsp:txBody>
      <dsp:txXfrm>
        <a:off x="2082048" y="1599175"/>
        <a:ext cx="1931902" cy="1457755"/>
      </dsp:txXfrm>
    </dsp:sp>
    <dsp:sp modelId="{2F801BED-C75C-4ECA-B9AA-C3E0AD7FBD03}">
      <dsp:nvSpPr>
        <dsp:cNvPr id="0" name=""/>
        <dsp:cNvSpPr/>
      </dsp:nvSpPr>
      <dsp:spPr>
        <a:xfrm>
          <a:off x="4607848" y="364451"/>
          <a:ext cx="920003" cy="92000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0DC69-54CD-4CED-B0E4-FD9D4BEB07B2}">
      <dsp:nvSpPr>
        <dsp:cNvPr id="0" name=""/>
        <dsp:cNvSpPr/>
      </dsp:nvSpPr>
      <dsp:spPr>
        <a:xfrm>
          <a:off x="4827749" y="555218"/>
          <a:ext cx="527871" cy="527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9304A5-2ADE-46D3-A826-F9C766A0EFD0}">
      <dsp:nvSpPr>
        <dsp:cNvPr id="0" name=""/>
        <dsp:cNvSpPr/>
      </dsp:nvSpPr>
      <dsp:spPr>
        <a:xfrm>
          <a:off x="4320056" y="1644681"/>
          <a:ext cx="1508203" cy="131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As a result, the number of feature films released in the US has been increasing ten-fold.</a:t>
          </a:r>
        </a:p>
      </dsp:txBody>
      <dsp:txXfrm>
        <a:off x="4320056" y="1644681"/>
        <a:ext cx="1508203" cy="1319677"/>
      </dsp:txXfrm>
    </dsp:sp>
    <dsp:sp modelId="{01D2C8D2-D380-4A02-AE27-07368670C614}">
      <dsp:nvSpPr>
        <dsp:cNvPr id="0" name=""/>
        <dsp:cNvSpPr/>
      </dsp:nvSpPr>
      <dsp:spPr>
        <a:xfrm>
          <a:off x="372279" y="347245"/>
          <a:ext cx="920003" cy="92000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9D149-2D11-4B4D-A970-4460AE736776}">
      <dsp:nvSpPr>
        <dsp:cNvPr id="0" name=""/>
        <dsp:cNvSpPr/>
      </dsp:nvSpPr>
      <dsp:spPr>
        <a:xfrm>
          <a:off x="562239" y="507015"/>
          <a:ext cx="527871" cy="5278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400EC-110B-4195-828B-75F47DBA9505}">
      <dsp:nvSpPr>
        <dsp:cNvPr id="0" name=""/>
        <dsp:cNvSpPr/>
      </dsp:nvSpPr>
      <dsp:spPr>
        <a:xfrm>
          <a:off x="264867" y="1621847"/>
          <a:ext cx="1508203" cy="131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Keeping track of what movies are released is a challenge </a:t>
          </a:r>
        </a:p>
      </dsp:txBody>
      <dsp:txXfrm>
        <a:off x="264867" y="1621847"/>
        <a:ext cx="1508203" cy="13196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80467-5100-4BA8-8397-FFAD9D5B182B}">
      <dsp:nvSpPr>
        <dsp:cNvPr id="0" name=""/>
        <dsp:cNvSpPr/>
      </dsp:nvSpPr>
      <dsp:spPr>
        <a:xfrm>
          <a:off x="2759826" y="696390"/>
          <a:ext cx="535796" cy="91440"/>
        </a:xfrm>
        <a:custGeom>
          <a:avLst/>
          <a:gdLst/>
          <a:ahLst/>
          <a:cxnLst/>
          <a:rect l="0" t="0" r="0" b="0"/>
          <a:pathLst>
            <a:path>
              <a:moveTo>
                <a:pt x="0" y="45720"/>
              </a:moveTo>
              <a:lnTo>
                <a:pt x="5357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565" y="739275"/>
        <a:ext cx="28319" cy="5669"/>
      </dsp:txXfrm>
    </dsp:sp>
    <dsp:sp modelId="{E0E42AE8-ADCB-44A5-A13D-322966CCDE69}">
      <dsp:nvSpPr>
        <dsp:cNvPr id="0" name=""/>
        <dsp:cNvSpPr/>
      </dsp:nvSpPr>
      <dsp:spPr>
        <a:xfrm>
          <a:off x="299034" y="3332"/>
          <a:ext cx="2462592" cy="147755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9" tIns="126663" rIns="120669" bIns="12666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https://www.imdb.com/search/title/?title_type=feature&amp;year=2017-01-01,2017-12-31&amp;start=51&amp;ref_=adv_nxt</a:t>
          </a:r>
          <a:endParaRPr lang="en-US" sz="1200" kern="1200" dirty="0">
            <a:solidFill>
              <a:schemeClr val="bg1"/>
            </a:solidFill>
          </a:endParaRPr>
        </a:p>
      </dsp:txBody>
      <dsp:txXfrm>
        <a:off x="299034" y="3332"/>
        <a:ext cx="2462592" cy="1477555"/>
      </dsp:txXfrm>
    </dsp:sp>
    <dsp:sp modelId="{027B77DE-400D-48C3-B4F6-48014FDEBAD0}">
      <dsp:nvSpPr>
        <dsp:cNvPr id="0" name=""/>
        <dsp:cNvSpPr/>
      </dsp:nvSpPr>
      <dsp:spPr>
        <a:xfrm>
          <a:off x="1530330" y="1479088"/>
          <a:ext cx="3028989" cy="535796"/>
        </a:xfrm>
        <a:custGeom>
          <a:avLst/>
          <a:gdLst/>
          <a:ahLst/>
          <a:cxnLst/>
          <a:rect l="0" t="0" r="0" b="0"/>
          <a:pathLst>
            <a:path>
              <a:moveTo>
                <a:pt x="3028989" y="0"/>
              </a:moveTo>
              <a:lnTo>
                <a:pt x="3028989" y="284998"/>
              </a:lnTo>
              <a:lnTo>
                <a:pt x="0" y="284998"/>
              </a:lnTo>
              <a:lnTo>
                <a:pt x="0" y="535796"/>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7787" y="1744151"/>
        <a:ext cx="154074" cy="5669"/>
      </dsp:txXfrm>
    </dsp:sp>
    <dsp:sp modelId="{73A8135D-3BE1-4764-A26F-450FADBAC681}">
      <dsp:nvSpPr>
        <dsp:cNvPr id="0" name=""/>
        <dsp:cNvSpPr/>
      </dsp:nvSpPr>
      <dsp:spPr>
        <a:xfrm>
          <a:off x="3328023" y="3332"/>
          <a:ext cx="2462592" cy="1477555"/>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9" tIns="126663" rIns="120669" bIns="12666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https://www.imdb.com/search/title/?title_type=feature&amp;year=2018-01-01,2018-12-31&amp;ref_=adv_prv</a:t>
          </a:r>
          <a:endParaRPr lang="en-US" sz="1200" kern="1200" dirty="0">
            <a:solidFill>
              <a:schemeClr val="bg1"/>
            </a:solidFill>
          </a:endParaRPr>
        </a:p>
      </dsp:txBody>
      <dsp:txXfrm>
        <a:off x="3328023" y="3332"/>
        <a:ext cx="2462592" cy="1477555"/>
      </dsp:txXfrm>
    </dsp:sp>
    <dsp:sp modelId="{81D24327-CB3F-4CBD-B284-3D894881AE94}">
      <dsp:nvSpPr>
        <dsp:cNvPr id="0" name=""/>
        <dsp:cNvSpPr/>
      </dsp:nvSpPr>
      <dsp:spPr>
        <a:xfrm>
          <a:off x="2759826" y="2740342"/>
          <a:ext cx="535796" cy="91440"/>
        </a:xfrm>
        <a:custGeom>
          <a:avLst/>
          <a:gdLst/>
          <a:ahLst/>
          <a:cxnLst/>
          <a:rect l="0" t="0" r="0" b="0"/>
          <a:pathLst>
            <a:path>
              <a:moveTo>
                <a:pt x="0" y="45720"/>
              </a:moveTo>
              <a:lnTo>
                <a:pt x="535796"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565" y="2783227"/>
        <a:ext cx="28319" cy="5669"/>
      </dsp:txXfrm>
    </dsp:sp>
    <dsp:sp modelId="{25CFE3CC-8509-4B6C-9F0E-33CF56CDFEED}">
      <dsp:nvSpPr>
        <dsp:cNvPr id="0" name=""/>
        <dsp:cNvSpPr/>
      </dsp:nvSpPr>
      <dsp:spPr>
        <a:xfrm>
          <a:off x="299034" y="2047284"/>
          <a:ext cx="2462592" cy="1477555"/>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9" tIns="126663" rIns="120669" bIns="12666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https://www.imdb.com/search/title/?title_type=feature&amp;year=2018-01-01,2018-12-31&amp;start=51&amp;ref_=adv_</a:t>
          </a:r>
          <a:r>
            <a:rPr lang="en-US" sz="1200" kern="1200" dirty="0">
              <a:solidFill>
                <a:schemeClr val="bg1"/>
              </a:solidFill>
              <a:latin typeface="Calibri" panose="020F050202020403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nxt</a:t>
          </a:r>
          <a:endParaRPr lang="en-US" sz="1200" kern="1200" dirty="0">
            <a:solidFill>
              <a:schemeClr val="bg1"/>
            </a:solidFill>
            <a:latin typeface="Calibri" panose="020F0502020204030204"/>
            <a:ea typeface="+mn-ea"/>
            <a:cs typeface="+mn-cs"/>
          </a:endParaRPr>
        </a:p>
      </dsp:txBody>
      <dsp:txXfrm>
        <a:off x="299034" y="2047284"/>
        <a:ext cx="2462592" cy="1477555"/>
      </dsp:txXfrm>
    </dsp:sp>
    <dsp:sp modelId="{7964AC0F-324A-47BA-B885-93B397769906}">
      <dsp:nvSpPr>
        <dsp:cNvPr id="0" name=""/>
        <dsp:cNvSpPr/>
      </dsp:nvSpPr>
      <dsp:spPr>
        <a:xfrm>
          <a:off x="1515087" y="3523040"/>
          <a:ext cx="3044232" cy="538603"/>
        </a:xfrm>
        <a:custGeom>
          <a:avLst/>
          <a:gdLst/>
          <a:ahLst/>
          <a:cxnLst/>
          <a:rect l="0" t="0" r="0" b="0"/>
          <a:pathLst>
            <a:path>
              <a:moveTo>
                <a:pt x="3044232" y="0"/>
              </a:moveTo>
              <a:lnTo>
                <a:pt x="3044232" y="286401"/>
              </a:lnTo>
              <a:lnTo>
                <a:pt x="0" y="286401"/>
              </a:lnTo>
              <a:lnTo>
                <a:pt x="0" y="538603"/>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9778" y="3789507"/>
        <a:ext cx="154849" cy="5669"/>
      </dsp:txXfrm>
    </dsp:sp>
    <dsp:sp modelId="{A52C0290-4154-4BBB-8952-8FFB1A17FCC0}">
      <dsp:nvSpPr>
        <dsp:cNvPr id="0" name=""/>
        <dsp:cNvSpPr/>
      </dsp:nvSpPr>
      <dsp:spPr>
        <a:xfrm>
          <a:off x="3328023" y="2047284"/>
          <a:ext cx="2462592" cy="1477555"/>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9" tIns="126663" rIns="120669" bIns="12666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https://www.imdb.com/search/title/?title_type=feature&amp;year=2018-01-01,2018-12-31&amp;start=101&amp;ref_=adv_nxt</a:t>
          </a:r>
          <a:endParaRPr lang="en-US" sz="1200" kern="1200" dirty="0">
            <a:solidFill>
              <a:schemeClr val="bg1"/>
            </a:solidFill>
          </a:endParaRPr>
        </a:p>
      </dsp:txBody>
      <dsp:txXfrm>
        <a:off x="3328023" y="2047284"/>
        <a:ext cx="2462592" cy="1477555"/>
      </dsp:txXfrm>
    </dsp:sp>
    <dsp:sp modelId="{3FB819D0-B8C6-45C4-B99E-AF60FF019E7E}">
      <dsp:nvSpPr>
        <dsp:cNvPr id="0" name=""/>
        <dsp:cNvSpPr/>
      </dsp:nvSpPr>
      <dsp:spPr>
        <a:xfrm>
          <a:off x="2744583" y="4784294"/>
          <a:ext cx="551039" cy="91440"/>
        </a:xfrm>
        <a:custGeom>
          <a:avLst/>
          <a:gdLst/>
          <a:ahLst/>
          <a:cxnLst/>
          <a:rect l="0" t="0" r="0" b="0"/>
          <a:pathLst>
            <a:path>
              <a:moveTo>
                <a:pt x="0" y="48527"/>
              </a:moveTo>
              <a:lnTo>
                <a:pt x="292619" y="48527"/>
              </a:lnTo>
              <a:lnTo>
                <a:pt x="292619" y="45720"/>
              </a:lnTo>
              <a:lnTo>
                <a:pt x="551039"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5562" y="4827179"/>
        <a:ext cx="29082" cy="5669"/>
      </dsp:txXfrm>
    </dsp:sp>
    <dsp:sp modelId="{64EBDAD0-42FE-4882-8FB5-B5C9E4609B80}">
      <dsp:nvSpPr>
        <dsp:cNvPr id="0" name=""/>
        <dsp:cNvSpPr/>
      </dsp:nvSpPr>
      <dsp:spPr>
        <a:xfrm>
          <a:off x="283790" y="4094043"/>
          <a:ext cx="2462592" cy="1477555"/>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9" tIns="126663" rIns="120669" bIns="12666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https://www.imdb.com/chart/top/?ref_=nv_mv_250</a:t>
          </a:r>
          <a:endParaRPr lang="en-US" sz="1200" kern="1200" dirty="0">
            <a:solidFill>
              <a:schemeClr val="bg1"/>
            </a:solidFill>
          </a:endParaRPr>
        </a:p>
      </dsp:txBody>
      <dsp:txXfrm>
        <a:off x="283790" y="4094043"/>
        <a:ext cx="2462592" cy="1477555"/>
      </dsp:txXfrm>
    </dsp:sp>
    <dsp:sp modelId="{8B6E4626-9E52-4795-8520-E5C133BA6FD6}">
      <dsp:nvSpPr>
        <dsp:cNvPr id="0" name=""/>
        <dsp:cNvSpPr/>
      </dsp:nvSpPr>
      <dsp:spPr>
        <a:xfrm>
          <a:off x="3328023" y="4091236"/>
          <a:ext cx="2462592" cy="147755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9" tIns="126663" rIns="120669" bIns="12666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https://www.imdb.com/search/title/?title_type=feature&amp;year=2017-01-01,2017-12-31&amp;ref_=adv_prv</a:t>
          </a:r>
          <a:endParaRPr lang="en-US" sz="1200" kern="1200" dirty="0">
            <a:solidFill>
              <a:schemeClr val="bg1"/>
            </a:solidFill>
          </a:endParaRPr>
        </a:p>
      </dsp:txBody>
      <dsp:txXfrm>
        <a:off x="3328023" y="4091236"/>
        <a:ext cx="2462592" cy="14775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E7965-4CDB-44E9-98C7-0F41EF3CCE36}">
      <dsp:nvSpPr>
        <dsp:cNvPr id="0" name=""/>
        <dsp:cNvSpPr/>
      </dsp:nvSpPr>
      <dsp:spPr>
        <a:xfrm>
          <a:off x="0" y="207252"/>
          <a:ext cx="6513603"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We want to analyze the </a:t>
          </a:r>
          <a:r>
            <a:rPr lang="en-US" sz="2600" kern="1200" dirty="0" err="1"/>
            <a:t>webscraped</a:t>
          </a:r>
          <a:r>
            <a:rPr lang="en-US" sz="2600" kern="1200" dirty="0"/>
            <a:t> data from </a:t>
          </a:r>
          <a:r>
            <a:rPr lang="en-US" sz="2600" kern="1200" dirty="0" err="1"/>
            <a:t>imdb</a:t>
          </a:r>
          <a:r>
            <a:rPr lang="en-US" sz="2600" kern="1200" dirty="0"/>
            <a:t> website and compare the ratings.</a:t>
          </a:r>
        </a:p>
      </dsp:txBody>
      <dsp:txXfrm>
        <a:off x="50489" y="257741"/>
        <a:ext cx="6412625" cy="933302"/>
      </dsp:txXfrm>
    </dsp:sp>
    <dsp:sp modelId="{2B610FA3-DB15-44B6-B3C8-6DDC741C5EA4}">
      <dsp:nvSpPr>
        <dsp:cNvPr id="0" name=""/>
        <dsp:cNvSpPr/>
      </dsp:nvSpPr>
      <dsp:spPr>
        <a:xfrm>
          <a:off x="0" y="1316412"/>
          <a:ext cx="6513603"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How is the market being affected by these ratings?</a:t>
          </a:r>
        </a:p>
      </dsp:txBody>
      <dsp:txXfrm>
        <a:off x="50489" y="1366901"/>
        <a:ext cx="6412625" cy="933302"/>
      </dsp:txXfrm>
    </dsp:sp>
    <dsp:sp modelId="{E6A5D85C-0453-43BD-BE51-387FFC72C618}">
      <dsp:nvSpPr>
        <dsp:cNvPr id="0" name=""/>
        <dsp:cNvSpPr/>
      </dsp:nvSpPr>
      <dsp:spPr>
        <a:xfrm>
          <a:off x="0" y="2425572"/>
          <a:ext cx="6513603"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Why are people not rating ,is it because of duration?</a:t>
          </a:r>
        </a:p>
      </dsp:txBody>
      <dsp:txXfrm>
        <a:off x="50489" y="2476061"/>
        <a:ext cx="6412625" cy="933302"/>
      </dsp:txXfrm>
    </dsp:sp>
    <dsp:sp modelId="{69C3C243-A78E-4D9B-BFF4-AB3F4F4E7CAD}">
      <dsp:nvSpPr>
        <dsp:cNvPr id="0" name=""/>
        <dsp:cNvSpPr/>
      </dsp:nvSpPr>
      <dsp:spPr>
        <a:xfrm>
          <a:off x="0" y="3534733"/>
          <a:ext cx="6513603"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How are ratings , duration affecting the gross revenue.</a:t>
          </a:r>
        </a:p>
      </dsp:txBody>
      <dsp:txXfrm>
        <a:off x="50489" y="3585222"/>
        <a:ext cx="6412625" cy="933302"/>
      </dsp:txXfrm>
    </dsp:sp>
    <dsp:sp modelId="{FE33F218-7A4D-489D-869F-279AA2A1C61F}">
      <dsp:nvSpPr>
        <dsp:cNvPr id="0" name=""/>
        <dsp:cNvSpPr/>
      </dsp:nvSpPr>
      <dsp:spPr>
        <a:xfrm>
          <a:off x="0" y="4643892"/>
          <a:ext cx="6513603" cy="1034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Using the feature Top Rated Movies features for a couple of years analyze the rating trends.</a:t>
          </a:r>
        </a:p>
      </dsp:txBody>
      <dsp:txXfrm>
        <a:off x="50489" y="4694381"/>
        <a:ext cx="6412625" cy="933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DD63C-5E4A-43D8-A781-01CFA360465A}">
      <dsp:nvSpPr>
        <dsp:cNvPr id="0" name=""/>
        <dsp:cNvSpPr/>
      </dsp:nvSpPr>
      <dsp:spPr>
        <a:xfrm>
          <a:off x="0" y="0"/>
          <a:ext cx="5176202" cy="1671637"/>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Analyzing featured movies against top rated movies for different time range</a:t>
          </a:r>
        </a:p>
      </dsp:txBody>
      <dsp:txXfrm>
        <a:off x="48961" y="48961"/>
        <a:ext cx="3372374" cy="1573715"/>
      </dsp:txXfrm>
    </dsp:sp>
    <dsp:sp modelId="{5DA358B4-2865-4B9B-84FE-2704629FB871}">
      <dsp:nvSpPr>
        <dsp:cNvPr id="0" name=""/>
        <dsp:cNvSpPr/>
      </dsp:nvSpPr>
      <dsp:spPr>
        <a:xfrm>
          <a:off x="456723" y="1950243"/>
          <a:ext cx="5176202" cy="1671637"/>
        </a:xfrm>
        <a:prstGeom prst="roundRect">
          <a:avLst>
            <a:gd name="adj" fmla="val 10000"/>
          </a:avLst>
        </a:prstGeom>
        <a:solidFill>
          <a:srgbClr val="FF66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 is pulled in different ways. For </a:t>
          </a:r>
          <a:r>
            <a:rPr lang="en-US" sz="2000" kern="1200" dirty="0" err="1"/>
            <a:t>eg</a:t>
          </a:r>
          <a:r>
            <a:rPr lang="en-US" sz="2000" kern="1200" dirty="0"/>
            <a:t>: Gross is pulled with special characters “,”. Duration is  having mins appended in the data frame. </a:t>
          </a:r>
        </a:p>
      </dsp:txBody>
      <dsp:txXfrm>
        <a:off x="505684" y="1999204"/>
        <a:ext cx="3534992" cy="1573715"/>
      </dsp:txXfrm>
    </dsp:sp>
    <dsp:sp modelId="{4AF3903D-3B76-4470-9FA2-1380858C8F07}">
      <dsp:nvSpPr>
        <dsp:cNvPr id="0" name=""/>
        <dsp:cNvSpPr/>
      </dsp:nvSpPr>
      <dsp:spPr>
        <a:xfrm>
          <a:off x="913447" y="3900487"/>
          <a:ext cx="5176202" cy="1671637"/>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Multiple data records are empty.</a:t>
          </a:r>
        </a:p>
      </dsp:txBody>
      <dsp:txXfrm>
        <a:off x="962408" y="3949448"/>
        <a:ext cx="3534992" cy="1573715"/>
      </dsp:txXfrm>
    </dsp:sp>
    <dsp:sp modelId="{0498CEA7-417F-45F2-90E7-C5DF59E14138}">
      <dsp:nvSpPr>
        <dsp:cNvPr id="0" name=""/>
        <dsp:cNvSpPr/>
      </dsp:nvSpPr>
      <dsp:spPr>
        <a:xfrm>
          <a:off x="4089638" y="1267658"/>
          <a:ext cx="1086564" cy="1086564"/>
        </a:xfrm>
        <a:prstGeom prst="downArrow">
          <a:avLst>
            <a:gd name="adj1" fmla="val 55000"/>
            <a:gd name="adj2" fmla="val 45000"/>
          </a:avLst>
        </a:prstGeom>
        <a:solidFill>
          <a:srgbClr val="FFFF00">
            <a:alpha val="89804"/>
          </a:srgb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34115" y="1267658"/>
        <a:ext cx="597610" cy="817639"/>
      </dsp:txXfrm>
    </dsp:sp>
    <dsp:sp modelId="{883E6EF6-8AAA-42E2-8E25-4AD6683DBA67}">
      <dsp:nvSpPr>
        <dsp:cNvPr id="0" name=""/>
        <dsp:cNvSpPr/>
      </dsp:nvSpPr>
      <dsp:spPr>
        <a:xfrm>
          <a:off x="4546361" y="3206757"/>
          <a:ext cx="1086564" cy="1086564"/>
        </a:xfrm>
        <a:prstGeom prst="downArrow">
          <a:avLst>
            <a:gd name="adj1" fmla="val 55000"/>
            <a:gd name="adj2" fmla="val 45000"/>
          </a:avLst>
        </a:prstGeom>
        <a:solidFill>
          <a:srgbClr val="FFFF00">
            <a:alpha val="90000"/>
          </a:srgb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90838" y="3206757"/>
        <a:ext cx="597610" cy="81763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23:51:35.155"/>
    </inkml:context>
    <inkml:brush xml:id="br0">
      <inkml:brushProperty name="width" value="0.025" units="cm"/>
      <inkml:brushProperty name="height" value="0.025" units="cm"/>
      <inkml:brushProperty name="ignorePressure" value="1"/>
    </inkml:brush>
  </inkml:definitions>
  <inkml:trace contextRef="#ctx0" brushRef="#br0">0 0,'5800'0,"-2507"0,-1000 0,-2281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23:51:49.615"/>
    </inkml:context>
    <inkml:brush xml:id="br0">
      <inkml:brushProperty name="width" value="0.025" units="cm"/>
      <inkml:brushProperty name="height" value="0.025" units="cm"/>
      <inkml:brushProperty name="ignorePressure" value="1"/>
    </inkml:brush>
  </inkml:definitions>
  <inkml:trace contextRef="#ctx0" brushRef="#br0">0 0,'1290'0,"-1259"0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23:51:13.095"/>
    </inkml:context>
    <inkml:brush xml:id="br0">
      <inkml:brushProperty name="width" value="0.025" units="cm"/>
      <inkml:brushProperty name="height" value="0.025" units="cm"/>
      <inkml:brushProperty name="ignorePressure" value="1"/>
    </inkml:brush>
  </inkml:definitions>
  <inkml:trace contextRef="#ctx0" brushRef="#br0">0 0,'0'0,"0"0,0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23:51:14.796"/>
    </inkml:context>
    <inkml:brush xml:id="br0">
      <inkml:brushProperty name="width" value="0.025" units="cm"/>
      <inkml:brushProperty name="height" value="0.025" units="cm"/>
      <inkml:brushProperty name="ignorePressure" value="1"/>
    </inkml:brush>
  </inkml:definitions>
  <inkml:trace contextRef="#ctx0" brushRef="#br0">0 0,'0'6167,"0"-6152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23:51:55.180"/>
    </inkml:context>
    <inkml:brush xml:id="br0">
      <inkml:brushProperty name="width" value="0.025" units="cm"/>
      <inkml:brushProperty name="height" value="0.025" units="cm"/>
      <inkml:brushProperty name="ignorePressure" value="1"/>
    </inkml:brush>
  </inkml:definitions>
  <inkml:trace contextRef="#ctx0" brushRef="#br0">338 0,'-338'0,"10488"0,-10129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23:51:57.803"/>
    </inkml:context>
    <inkml:brush xml:id="br0">
      <inkml:brushProperty name="width" value="0.025" units="cm"/>
      <inkml:brushProperty name="height" value="0.025" units="cm"/>
      <inkml:brushProperty name="ignorePressure" value="1"/>
    </inkml:brush>
  </inkml:definitions>
  <inkml:trace contextRef="#ctx0" brushRef="#br0">1 424,'0'0,"0"0,1-3,2-2,2-7,6-13,4-9,0 0,28-63,7-15,-5 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23:52:10.493"/>
    </inkml:context>
    <inkml:brush xml:id="br0">
      <inkml:brushProperty name="width" value="0.025" units="cm"/>
      <inkml:brushProperty name="height" value="0.025" units="cm"/>
      <inkml:brushProperty name="ignorePressure" value="1"/>
    </inkml:brush>
  </inkml:definitions>
  <inkml:trace contextRef="#ctx0" brushRef="#br0">0 1,'0'5105,"0"-4034,0-1049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41C5-A81F-4244-8BC3-540916160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E00D5B-6262-4E89-B9AA-D0102ABC0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2E2DD-9ED5-499E-B01B-D4892DF0B0F0}"/>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5" name="Footer Placeholder 4">
            <a:extLst>
              <a:ext uri="{FF2B5EF4-FFF2-40B4-BE49-F238E27FC236}">
                <a16:creationId xmlns:a16="http://schemas.microsoft.com/office/drawing/2014/main" id="{70370970-E6B5-4B66-AA5E-04CFEE469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0E694-8719-4CD8-B749-AF84EE06B058}"/>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1475896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B266-5A53-459F-81D9-3DAFB0FA8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A1F8D9-9E57-4B07-B52C-1C9BD80C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03C45-3D0F-4C59-91DE-6E3B59B6E9B0}"/>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5" name="Footer Placeholder 4">
            <a:extLst>
              <a:ext uri="{FF2B5EF4-FFF2-40B4-BE49-F238E27FC236}">
                <a16:creationId xmlns:a16="http://schemas.microsoft.com/office/drawing/2014/main" id="{4089BCA6-FB3F-4CBC-B285-62F6B1926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99485-9DE3-466E-90E8-8858153C6DFC}"/>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362319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4FAD7B-67E3-4187-8547-B84D2E1FC1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AFC52-513D-40E8-BE1F-B380B649A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53704-B2E5-4C3E-A9DA-5CE7347A99F0}"/>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5" name="Footer Placeholder 4">
            <a:extLst>
              <a:ext uri="{FF2B5EF4-FFF2-40B4-BE49-F238E27FC236}">
                <a16:creationId xmlns:a16="http://schemas.microsoft.com/office/drawing/2014/main" id="{BAB3D3B2-FDE8-42DE-B30B-4E034B55E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66DEF-79F7-4EAA-BB66-AB0105B89DE6}"/>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302851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7E36-E0C4-4527-A6B3-41BF6FB18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B5766-9E7E-4080-BBA8-354FEC5C1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9D49-0B00-4471-93E9-A6F7D2F3310A}"/>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5" name="Footer Placeholder 4">
            <a:extLst>
              <a:ext uri="{FF2B5EF4-FFF2-40B4-BE49-F238E27FC236}">
                <a16:creationId xmlns:a16="http://schemas.microsoft.com/office/drawing/2014/main" id="{736FC8F8-3F71-41B8-97E3-EC41FEEC4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5DE3B-D04D-40FB-A8A1-533A203ED723}"/>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56222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304E-E0C1-4710-92F7-D9AEA7EF3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21811-561B-421F-9D3C-4D67B91B8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CA7A4-AD8A-49D7-87C1-4FE340522765}"/>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5" name="Footer Placeholder 4">
            <a:extLst>
              <a:ext uri="{FF2B5EF4-FFF2-40B4-BE49-F238E27FC236}">
                <a16:creationId xmlns:a16="http://schemas.microsoft.com/office/drawing/2014/main" id="{91F21F27-26B3-4231-A951-099C59A8A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854A9-EB76-465C-8FBF-2ADFA843A78F}"/>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370357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6859-AE7A-4D18-9EA5-67229E706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8B09D-2DDE-4B36-85C5-975C338AC0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0559D8-B080-408D-9A99-EC8034B42E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E88B9C-A563-48AF-8553-EDE9471F33FB}"/>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6" name="Footer Placeholder 5">
            <a:extLst>
              <a:ext uri="{FF2B5EF4-FFF2-40B4-BE49-F238E27FC236}">
                <a16:creationId xmlns:a16="http://schemas.microsoft.com/office/drawing/2014/main" id="{714F75BF-D026-4D8F-9F7E-A41765E14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9D54C-7F38-459C-BCDF-139570B34447}"/>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360443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2A4C-E179-4642-8636-CD0688D8B8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EC47A8-8B29-4A24-8656-E2657A560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A8151C-E8D8-4E16-AFBC-E7E096FC99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A388A5-3F51-471D-AA74-6D6406449D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3D691-8F2C-4AE0-B52F-8B94D7E43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24C550-7CDC-462D-BD9C-82A2D001AEC4}"/>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8" name="Footer Placeholder 7">
            <a:extLst>
              <a:ext uri="{FF2B5EF4-FFF2-40B4-BE49-F238E27FC236}">
                <a16:creationId xmlns:a16="http://schemas.microsoft.com/office/drawing/2014/main" id="{64A6FBB0-8EA9-4554-BB6E-258C1240DE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79550B-95D2-4535-B727-EAFF28026A6F}"/>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181778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CA2D-968F-4AF2-BDE0-227E2FD542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9CD00D-99F9-4F19-90BE-4ED42A7E1353}"/>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4" name="Footer Placeholder 3">
            <a:extLst>
              <a:ext uri="{FF2B5EF4-FFF2-40B4-BE49-F238E27FC236}">
                <a16:creationId xmlns:a16="http://schemas.microsoft.com/office/drawing/2014/main" id="{51CD6209-13BC-4D59-92E8-F9FB056BB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ACC435-FE95-4EE4-817A-62E879D09B5D}"/>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427330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1ABEC-FA2F-411E-8C71-7762B396BF56}"/>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3" name="Footer Placeholder 2">
            <a:extLst>
              <a:ext uri="{FF2B5EF4-FFF2-40B4-BE49-F238E27FC236}">
                <a16:creationId xmlns:a16="http://schemas.microsoft.com/office/drawing/2014/main" id="{AC098197-F25A-49FE-ACC1-95C6B2905F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5F679E-6A54-486A-AE6F-5907533EC45C}"/>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60345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5FF7-FA62-4984-A3EE-4B6EA89D0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AB3DA4-D2C9-45C0-9789-1FE67C0D9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2294BA-43D8-4662-BA27-1D006AE08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9AD22-F76D-4F9D-A88F-E663ECE21BF7}"/>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6" name="Footer Placeholder 5">
            <a:extLst>
              <a:ext uri="{FF2B5EF4-FFF2-40B4-BE49-F238E27FC236}">
                <a16:creationId xmlns:a16="http://schemas.microsoft.com/office/drawing/2014/main" id="{BDAF1104-62B0-4626-94EB-5BA464683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2A166-3946-40C2-BDDB-E35381682AE0}"/>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24144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2B1-B591-4562-BAD4-FADAA2177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8E9D3D-9364-4ACB-938B-AE36539BA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C3281-E3A5-434D-BAAF-FFD07C2BF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5ADFD-A55C-4A78-ADF1-ED50A39F7573}"/>
              </a:ext>
            </a:extLst>
          </p:cNvPr>
          <p:cNvSpPr>
            <a:spLocks noGrp="1"/>
          </p:cNvSpPr>
          <p:nvPr>
            <p:ph type="dt" sz="half" idx="10"/>
          </p:nvPr>
        </p:nvSpPr>
        <p:spPr/>
        <p:txBody>
          <a:bodyPr/>
          <a:lstStyle/>
          <a:p>
            <a:fld id="{C663C0A6-8819-4585-BA7C-E2995356A59E}" type="datetimeFigureOut">
              <a:rPr lang="en-US" smtClean="0"/>
              <a:t>12/5/2019</a:t>
            </a:fld>
            <a:endParaRPr lang="en-US"/>
          </a:p>
        </p:txBody>
      </p:sp>
      <p:sp>
        <p:nvSpPr>
          <p:cNvPr id="6" name="Footer Placeholder 5">
            <a:extLst>
              <a:ext uri="{FF2B5EF4-FFF2-40B4-BE49-F238E27FC236}">
                <a16:creationId xmlns:a16="http://schemas.microsoft.com/office/drawing/2014/main" id="{321E70B0-88CC-4344-85C7-2A0EB297C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9EC3D-6053-45BC-BAA9-96995AE7E1C8}"/>
              </a:ext>
            </a:extLst>
          </p:cNvPr>
          <p:cNvSpPr>
            <a:spLocks noGrp="1"/>
          </p:cNvSpPr>
          <p:nvPr>
            <p:ph type="sldNum" sz="quarter" idx="12"/>
          </p:nvPr>
        </p:nvSpPr>
        <p:spPr/>
        <p:txBody>
          <a:bodyPr/>
          <a:lstStyle/>
          <a:p>
            <a:fld id="{05876FE6-3C7A-47AB-9057-67607343BCCF}" type="slidenum">
              <a:rPr lang="en-US" smtClean="0"/>
              <a:t>‹#›</a:t>
            </a:fld>
            <a:endParaRPr lang="en-US"/>
          </a:p>
        </p:txBody>
      </p:sp>
    </p:spTree>
    <p:extLst>
      <p:ext uri="{BB962C8B-B14F-4D97-AF65-F5344CB8AC3E}">
        <p14:creationId xmlns:p14="http://schemas.microsoft.com/office/powerpoint/2010/main" val="15885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C6D84-7F7F-4FDE-895E-0AF682D82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83D9A-FCBE-4B01-96C4-F74A8B6CE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EF5B4-A69F-4940-A6EA-960590B26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3C0A6-8819-4585-BA7C-E2995356A59E}" type="datetimeFigureOut">
              <a:rPr lang="en-US" smtClean="0"/>
              <a:t>12/5/2019</a:t>
            </a:fld>
            <a:endParaRPr lang="en-US"/>
          </a:p>
        </p:txBody>
      </p:sp>
      <p:sp>
        <p:nvSpPr>
          <p:cNvPr id="5" name="Footer Placeholder 4">
            <a:extLst>
              <a:ext uri="{FF2B5EF4-FFF2-40B4-BE49-F238E27FC236}">
                <a16:creationId xmlns:a16="http://schemas.microsoft.com/office/drawing/2014/main" id="{C2B3809E-9072-46DB-A4B9-C7DB5ED8A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B59D86-9ACC-40EC-A60C-B566BE663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76FE6-3C7A-47AB-9057-67607343BCCF}" type="slidenum">
              <a:rPr lang="en-US" smtClean="0"/>
              <a:t>‹#›</a:t>
            </a:fld>
            <a:endParaRPr lang="en-US"/>
          </a:p>
        </p:txBody>
      </p:sp>
    </p:spTree>
    <p:extLst>
      <p:ext uri="{BB962C8B-B14F-4D97-AF65-F5344CB8AC3E}">
        <p14:creationId xmlns:p14="http://schemas.microsoft.com/office/powerpoint/2010/main" val="373575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5.xml"/><Relationship Id="rId17" Type="http://schemas.openxmlformats.org/officeDocument/2006/relationships/image" Target="../media/image18.png"/><Relationship Id="rId2" Type="http://schemas.openxmlformats.org/officeDocument/2006/relationships/image" Target="../media/image10.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4.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1" name="Group 24">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6"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32" name="Oval 26">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8"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A04A5C11-9BC7-4606-A010-30AB5CE685C2}"/>
              </a:ext>
            </a:extLst>
          </p:cNvPr>
          <p:cNvSpPr>
            <a:spLocks noGrp="1"/>
          </p:cNvSpPr>
          <p:nvPr>
            <p:ph type="subTitle" idx="1"/>
          </p:nvPr>
        </p:nvSpPr>
        <p:spPr>
          <a:xfrm>
            <a:off x="1524000" y="4495800"/>
            <a:ext cx="9144000" cy="762000"/>
          </a:xfrm>
        </p:spPr>
        <p:txBody>
          <a:bodyPr>
            <a:noAutofit/>
          </a:bodyPr>
          <a:lstStyle/>
          <a:p>
            <a:r>
              <a:rPr lang="en-US" sz="2500" dirty="0"/>
              <a:t>Presented by: Deepthi </a:t>
            </a:r>
            <a:r>
              <a:rPr lang="en-US" sz="2500" dirty="0" err="1"/>
              <a:t>Kandregula</a:t>
            </a:r>
            <a:r>
              <a:rPr lang="en-US" sz="2500" dirty="0"/>
              <a:t>, Ravali Maryala &amp; Karen </a:t>
            </a:r>
            <a:r>
              <a:rPr lang="en-US" sz="2500" dirty="0" err="1"/>
              <a:t>Cenal</a:t>
            </a:r>
            <a:endParaRPr lang="en-US" sz="2500" dirty="0"/>
          </a:p>
        </p:txBody>
      </p:sp>
      <p:sp>
        <p:nvSpPr>
          <p:cNvPr id="30" name="Rectangle 29">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FB221C-8C96-48DF-BAE2-9C14C6B966E3}"/>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IMDb.com</a:t>
            </a:r>
          </a:p>
        </p:txBody>
      </p:sp>
    </p:spTree>
    <p:extLst>
      <p:ext uri="{BB962C8B-B14F-4D97-AF65-F5344CB8AC3E}">
        <p14:creationId xmlns:p14="http://schemas.microsoft.com/office/powerpoint/2010/main" val="5347692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94FBAA-8327-4FD2-974D-10343F996505}"/>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dirty="0">
                <a:solidFill>
                  <a:srgbClr val="E99692"/>
                </a:solidFill>
              </a:rPr>
              <a:t>Comparison between Rating levels Vs Duration and Gross Vs Duration</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4D8E4E1-F3D6-4727-9196-578F81245FAB}"/>
              </a:ext>
            </a:extLst>
          </p:cNvPr>
          <p:cNvGrpSpPr/>
          <p:nvPr/>
        </p:nvGrpSpPr>
        <p:grpSpPr>
          <a:xfrm>
            <a:off x="2209800" y="4704411"/>
            <a:ext cx="8164281" cy="1034280"/>
            <a:chOff x="0" y="2425572"/>
            <a:chExt cx="6775589" cy="1034280"/>
          </a:xfrm>
        </p:grpSpPr>
        <p:sp>
          <p:nvSpPr>
            <p:cNvPr id="20" name="Rectangle: Rounded Corners 19">
              <a:extLst>
                <a:ext uri="{FF2B5EF4-FFF2-40B4-BE49-F238E27FC236}">
                  <a16:creationId xmlns:a16="http://schemas.microsoft.com/office/drawing/2014/main" id="{D6F8568F-51B6-4542-B242-4EFA7ECE47B4}"/>
                </a:ext>
              </a:extLst>
            </p:cNvPr>
            <p:cNvSpPr/>
            <p:nvPr/>
          </p:nvSpPr>
          <p:spPr>
            <a:xfrm>
              <a:off x="0" y="2425572"/>
              <a:ext cx="6513603" cy="1034280"/>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49EE3C16-85F3-4BA3-8B9B-2D32363CF194}"/>
                </a:ext>
              </a:extLst>
            </p:cNvPr>
            <p:cNvSpPr txBox="1"/>
            <p:nvPr/>
          </p:nvSpPr>
          <p:spPr>
            <a:xfrm>
              <a:off x="362964" y="2476061"/>
              <a:ext cx="6412625" cy="933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400" b="1" kern="1200" dirty="0"/>
                <a:t>Why are people not rating ,is it because of duration?</a:t>
              </a:r>
            </a:p>
          </p:txBody>
        </p:sp>
      </p:grpSp>
      <p:pic>
        <p:nvPicPr>
          <p:cNvPr id="5" name="Picture 4">
            <a:extLst>
              <a:ext uri="{FF2B5EF4-FFF2-40B4-BE49-F238E27FC236}">
                <a16:creationId xmlns:a16="http://schemas.microsoft.com/office/drawing/2014/main" id="{1FE61DA7-C135-47F3-8809-764D37D1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407" y="86145"/>
            <a:ext cx="4296670" cy="4440808"/>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EDC693BD-78BF-40A7-9AE9-0C245D5F5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230" y="430124"/>
            <a:ext cx="3943350" cy="3705225"/>
          </a:xfrm>
          <a:prstGeom prst="rect">
            <a:avLst/>
          </a:prstGeom>
        </p:spPr>
      </p:pic>
    </p:spTree>
    <p:extLst>
      <p:ext uri="{BB962C8B-B14F-4D97-AF65-F5344CB8AC3E}">
        <p14:creationId xmlns:p14="http://schemas.microsoft.com/office/powerpoint/2010/main" val="407547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5BA80CD-CFE8-49E3-AC2B-0785680CA220}"/>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rgbClr val="FFFFFF"/>
                </a:solidFill>
              </a:rPr>
              <a:t>Grouping data</a:t>
            </a:r>
          </a:p>
        </p:txBody>
      </p:sp>
      <p:sp>
        <p:nvSpPr>
          <p:cNvPr id="3" name="Content Placeholder 2">
            <a:extLst>
              <a:ext uri="{FF2B5EF4-FFF2-40B4-BE49-F238E27FC236}">
                <a16:creationId xmlns:a16="http://schemas.microsoft.com/office/drawing/2014/main" id="{B894FBAA-8327-4FD2-974D-10343F996505}"/>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dirty="0">
                <a:solidFill>
                  <a:schemeClr val="accent2"/>
                </a:solidFill>
              </a:rPr>
              <a:t>Grouping the certificates to analyze affect on ratings..</a:t>
            </a:r>
          </a:p>
        </p:txBody>
      </p:sp>
      <p:pic>
        <p:nvPicPr>
          <p:cNvPr id="10" name="Picture 9" descr="A screenshot of a cell phone&#10;&#10;Description automatically generated">
            <a:extLst>
              <a:ext uri="{FF2B5EF4-FFF2-40B4-BE49-F238E27FC236}">
                <a16:creationId xmlns:a16="http://schemas.microsoft.com/office/drawing/2014/main" id="{A19AB4F6-DC8B-44F6-8DB2-6B40CECAC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548" y="307731"/>
            <a:ext cx="4014527" cy="4171304"/>
          </a:xfrm>
          <a:prstGeom prst="rect">
            <a:avLst/>
          </a:prstGeom>
        </p:spPr>
      </p:pic>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2C16F1B-CCE4-4958-A5FD-EF8F44B9C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056" y="533008"/>
            <a:ext cx="3771900" cy="3971925"/>
          </a:xfrm>
          <a:prstGeom prst="rect">
            <a:avLst/>
          </a:prstGeom>
        </p:spPr>
      </p:pic>
    </p:spTree>
    <p:extLst>
      <p:ext uri="{BB962C8B-B14F-4D97-AF65-F5344CB8AC3E}">
        <p14:creationId xmlns:p14="http://schemas.microsoft.com/office/powerpoint/2010/main" val="306103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5BA80CD-CFE8-49E3-AC2B-0785680CA220}"/>
              </a:ext>
            </a:extLst>
          </p:cNvPr>
          <p:cNvSpPr>
            <a:spLocks noGrp="1"/>
          </p:cNvSpPr>
          <p:nvPr>
            <p:ph type="title"/>
          </p:nvPr>
        </p:nvSpPr>
        <p:spPr>
          <a:xfrm>
            <a:off x="341435" y="4748738"/>
            <a:ext cx="11139854" cy="930447"/>
          </a:xfrm>
        </p:spPr>
        <p:txBody>
          <a:bodyPr vert="horz" lIns="91440" tIns="45720" rIns="91440" bIns="45720" rtlCol="0" anchor="b">
            <a:normAutofit/>
          </a:bodyPr>
          <a:lstStyle/>
          <a:p>
            <a:pPr algn="ctr"/>
            <a:r>
              <a:rPr lang="en-US" sz="4000" b="1" dirty="0">
                <a:solidFill>
                  <a:srgbClr val="FFFFFF"/>
                </a:solidFill>
              </a:rPr>
              <a:t>Grouping and plotting duration</a:t>
            </a:r>
          </a:p>
        </p:txBody>
      </p:sp>
      <p:sp>
        <p:nvSpPr>
          <p:cNvPr id="3" name="Content Placeholder 2">
            <a:extLst>
              <a:ext uri="{FF2B5EF4-FFF2-40B4-BE49-F238E27FC236}">
                <a16:creationId xmlns:a16="http://schemas.microsoft.com/office/drawing/2014/main" id="{B894FBAA-8327-4FD2-974D-10343F996505}"/>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dirty="0">
                <a:solidFill>
                  <a:srgbClr val="E99692"/>
                </a:solidFill>
              </a:rPr>
              <a:t>Comparisons between Movie Name VS Duration and Short Duration Vs Long Duration</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4" descr="A picture containing man&#10;&#10;Description automatically generated">
            <a:extLst>
              <a:ext uri="{FF2B5EF4-FFF2-40B4-BE49-F238E27FC236}">
                <a16:creationId xmlns:a16="http://schemas.microsoft.com/office/drawing/2014/main" id="{244EE31B-34E3-426B-BFC3-EA80248EA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03" y="194081"/>
            <a:ext cx="3584447" cy="4320454"/>
          </a:xfrm>
          <a:prstGeom prst="rect">
            <a:avLst/>
          </a:prstGeom>
        </p:spPr>
      </p:pic>
      <p:pic>
        <p:nvPicPr>
          <p:cNvPr id="4" name="Picture 3" descr="A picture containing photo, table, monitor, different&#10;&#10;Description automatically generated">
            <a:extLst>
              <a:ext uri="{FF2B5EF4-FFF2-40B4-BE49-F238E27FC236}">
                <a16:creationId xmlns:a16="http://schemas.microsoft.com/office/drawing/2014/main" id="{8A3351A8-47C7-4801-8704-DD188B885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958" y="477749"/>
            <a:ext cx="3933825" cy="2867025"/>
          </a:xfrm>
          <a:prstGeom prst="rect">
            <a:avLst/>
          </a:prstGeom>
        </p:spPr>
      </p:pic>
    </p:spTree>
    <p:extLst>
      <p:ext uri="{BB962C8B-B14F-4D97-AF65-F5344CB8AC3E}">
        <p14:creationId xmlns:p14="http://schemas.microsoft.com/office/powerpoint/2010/main" val="39408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94FBAA-8327-4FD2-974D-10343F996505}"/>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a:solidFill>
                  <a:srgbClr val="E07B2C"/>
                </a:solidFill>
              </a:rPr>
              <a:t>Comparisons between Rating – Year; Gross-Rating and TopRated Movies-Rating Vs Year</a:t>
            </a:r>
          </a:p>
        </p:txBody>
      </p:sp>
      <p:pic>
        <p:nvPicPr>
          <p:cNvPr id="17" name="Picture 16" descr="A picture containing clock&#10;&#10;Description automatically generated">
            <a:extLst>
              <a:ext uri="{FF2B5EF4-FFF2-40B4-BE49-F238E27FC236}">
                <a16:creationId xmlns:a16="http://schemas.microsoft.com/office/drawing/2014/main" id="{B9B4A256-B594-4F52-B4CD-4CC3F7D81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339" y="307731"/>
            <a:ext cx="4093325" cy="3997637"/>
          </a:xfrm>
          <a:prstGeom prst="rect">
            <a:avLst/>
          </a:prstGeom>
        </p:spPr>
      </p:pic>
      <p:cxnSp>
        <p:nvCxnSpPr>
          <p:cNvPr id="37" name="Straight Connector 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E1CAEA4C-A6C8-4EFC-8F1E-74AC8D45063E}"/>
              </a:ext>
            </a:extLst>
          </p:cNvPr>
          <p:cNvGrpSpPr/>
          <p:nvPr/>
        </p:nvGrpSpPr>
        <p:grpSpPr>
          <a:xfrm>
            <a:off x="2209800" y="4707482"/>
            <a:ext cx="7839635" cy="1034280"/>
            <a:chOff x="0" y="3534733"/>
            <a:chExt cx="6513603" cy="1034280"/>
          </a:xfrm>
        </p:grpSpPr>
        <p:sp>
          <p:nvSpPr>
            <p:cNvPr id="42" name="Rectangle: Rounded Corners 41">
              <a:extLst>
                <a:ext uri="{FF2B5EF4-FFF2-40B4-BE49-F238E27FC236}">
                  <a16:creationId xmlns:a16="http://schemas.microsoft.com/office/drawing/2014/main" id="{59414C6D-E006-4183-9C81-3D9D75D941EE}"/>
                </a:ext>
              </a:extLst>
            </p:cNvPr>
            <p:cNvSpPr/>
            <p:nvPr/>
          </p:nvSpPr>
          <p:spPr>
            <a:xfrm>
              <a:off x="0" y="3534733"/>
              <a:ext cx="6513603" cy="103428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3" name="Rectangle: Rounded Corners 4">
              <a:extLst>
                <a:ext uri="{FF2B5EF4-FFF2-40B4-BE49-F238E27FC236}">
                  <a16:creationId xmlns:a16="http://schemas.microsoft.com/office/drawing/2014/main" id="{9088F84C-FAFF-419B-9984-AD9E1471C569}"/>
                </a:ext>
              </a:extLst>
            </p:cNvPr>
            <p:cNvSpPr txBox="1"/>
            <p:nvPr/>
          </p:nvSpPr>
          <p:spPr>
            <a:xfrm>
              <a:off x="50489" y="3585222"/>
              <a:ext cx="6412625" cy="933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How are ratings , duration affecting the gross revenue.</a:t>
              </a:r>
            </a:p>
          </p:txBody>
        </p:sp>
      </p:grpSp>
      <p:pic>
        <p:nvPicPr>
          <p:cNvPr id="4" name="Picture 3" descr="A picture containing clock&#10;&#10;Description automatically generated">
            <a:extLst>
              <a:ext uri="{FF2B5EF4-FFF2-40B4-BE49-F238E27FC236}">
                <a16:creationId xmlns:a16="http://schemas.microsoft.com/office/drawing/2014/main" id="{9A40BBC7-7E96-4566-9575-BB1CC2E66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093" y="390593"/>
            <a:ext cx="4000500" cy="3914775"/>
          </a:xfrm>
          <a:prstGeom prst="rect">
            <a:avLst/>
          </a:prstGeom>
        </p:spPr>
      </p:pic>
    </p:spTree>
    <p:extLst>
      <p:ext uri="{BB962C8B-B14F-4D97-AF65-F5344CB8AC3E}">
        <p14:creationId xmlns:p14="http://schemas.microsoft.com/office/powerpoint/2010/main" val="34209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B5F37D8-E4B4-40A9-B790-8CF4F1CFD40C}"/>
              </a:ext>
            </a:extLst>
          </p:cNvPr>
          <p:cNvSpPr>
            <a:spLocks noGrp="1"/>
          </p:cNvSpPr>
          <p:nvPr>
            <p:ph type="subTitle" idx="1"/>
          </p:nvPr>
        </p:nvSpPr>
        <p:spPr>
          <a:xfrm>
            <a:off x="1524000" y="5815698"/>
            <a:ext cx="9144000" cy="420001"/>
          </a:xfrm>
        </p:spPr>
        <p:txBody>
          <a:bodyPr>
            <a:normAutofit/>
          </a:bodyPr>
          <a:lstStyle/>
          <a:p>
            <a:r>
              <a:rPr lang="en-US" sz="2000" dirty="0">
                <a:solidFill>
                  <a:srgbClr val="FFFFFF"/>
                </a:solidFill>
              </a:rPr>
              <a:t>Compare data across years to analyze our results</a:t>
            </a:r>
            <a:endParaRPr lang="en-US" sz="2000" dirty="0">
              <a:solidFill>
                <a:srgbClr val="1F7EBE"/>
              </a:solidFill>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87FEEF12-70CC-42FD-A3C1-DD11449E6537}"/>
              </a:ext>
            </a:extLst>
          </p:cNvPr>
          <p:cNvGrpSpPr/>
          <p:nvPr/>
        </p:nvGrpSpPr>
        <p:grpSpPr>
          <a:xfrm>
            <a:off x="2209800" y="4704411"/>
            <a:ext cx="7839635" cy="1034280"/>
            <a:chOff x="0" y="4643892"/>
            <a:chExt cx="6513603" cy="1034280"/>
          </a:xfrm>
        </p:grpSpPr>
        <p:sp>
          <p:nvSpPr>
            <p:cNvPr id="21" name="Rectangle: Rounded Corners 20">
              <a:extLst>
                <a:ext uri="{FF2B5EF4-FFF2-40B4-BE49-F238E27FC236}">
                  <a16:creationId xmlns:a16="http://schemas.microsoft.com/office/drawing/2014/main" id="{C66931DF-4914-4EA4-9718-DDEA062D5C04}"/>
                </a:ext>
              </a:extLst>
            </p:cNvPr>
            <p:cNvSpPr/>
            <p:nvPr/>
          </p:nvSpPr>
          <p:spPr>
            <a:xfrm>
              <a:off x="0" y="4643892"/>
              <a:ext cx="6513603" cy="103428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96417D02-2323-4875-9EAE-91CB7EDDACC6}"/>
                </a:ext>
              </a:extLst>
            </p:cNvPr>
            <p:cNvSpPr txBox="1"/>
            <p:nvPr/>
          </p:nvSpPr>
          <p:spPr>
            <a:xfrm>
              <a:off x="50489" y="4694381"/>
              <a:ext cx="6412625" cy="933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Using the feature Top Rated Movies features for couple of years analyze the rating trends.</a:t>
              </a:r>
            </a:p>
          </p:txBody>
        </p:sp>
      </p:grpSp>
      <p:pic>
        <p:nvPicPr>
          <p:cNvPr id="4" name="Picture 3">
            <a:extLst>
              <a:ext uri="{FF2B5EF4-FFF2-40B4-BE49-F238E27FC236}">
                <a16:creationId xmlns:a16="http://schemas.microsoft.com/office/drawing/2014/main" id="{9A1AC51D-94BF-480E-946E-5AC481C96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91" y="13682"/>
            <a:ext cx="10527890" cy="4542857"/>
          </a:xfrm>
          <a:prstGeom prst="rect">
            <a:avLst/>
          </a:prstGeom>
        </p:spPr>
      </p:pic>
    </p:spTree>
    <p:extLst>
      <p:ext uri="{BB962C8B-B14F-4D97-AF65-F5344CB8AC3E}">
        <p14:creationId xmlns:p14="http://schemas.microsoft.com/office/powerpoint/2010/main" val="75924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5E5224-9BF9-4401-B745-0EE239125266}"/>
              </a:ext>
            </a:extLst>
          </p:cNvPr>
          <p:cNvSpPr>
            <a:spLocks noGrp="1"/>
          </p:cNvSpPr>
          <p:nvPr>
            <p:ph type="title"/>
          </p:nvPr>
        </p:nvSpPr>
        <p:spPr>
          <a:xfrm>
            <a:off x="524256" y="4767072"/>
            <a:ext cx="6594189" cy="1625210"/>
          </a:xfrm>
        </p:spPr>
        <p:txBody>
          <a:bodyPr>
            <a:normAutofit/>
          </a:bodyPr>
          <a:lstStyle/>
          <a:p>
            <a:pPr algn="ctr"/>
            <a:r>
              <a:rPr lang="en-US" b="1" dirty="0">
                <a:solidFill>
                  <a:srgbClr val="FFFFFF"/>
                </a:solidFill>
              </a:rPr>
              <a:t>Results-More data more income</a:t>
            </a:r>
          </a:p>
        </p:txBody>
      </p:sp>
      <p:pic>
        <p:nvPicPr>
          <p:cNvPr id="5" name="Picture 4" descr="A picture containing object, table, clock, sitting&#10;&#10;Description automatically generated">
            <a:extLst>
              <a:ext uri="{FF2B5EF4-FFF2-40B4-BE49-F238E27FC236}">
                <a16:creationId xmlns:a16="http://schemas.microsoft.com/office/drawing/2014/main" id="{392CD304-7D2C-42F7-849A-19CAA0D928F2}"/>
              </a:ext>
            </a:extLst>
          </p:cNvPr>
          <p:cNvPicPr>
            <a:picLocks noChangeAspect="1"/>
          </p:cNvPicPr>
          <p:nvPr/>
        </p:nvPicPr>
        <p:blipFill rotWithShape="1">
          <a:blip r:embed="rId2"/>
          <a:srcRect t="177" r="1" b="12645"/>
          <a:stretch/>
        </p:blipFill>
        <p:spPr>
          <a:xfrm>
            <a:off x="327547" y="321733"/>
            <a:ext cx="7058306" cy="4107392"/>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F91207-C693-4F77-8E63-82AE233F695E}"/>
              </a:ext>
            </a:extLst>
          </p:cNvPr>
          <p:cNvSpPr>
            <a:spLocks noGrp="1"/>
          </p:cNvSpPr>
          <p:nvPr>
            <p:ph idx="1"/>
          </p:nvPr>
        </p:nvSpPr>
        <p:spPr>
          <a:xfrm>
            <a:off x="8029319" y="917725"/>
            <a:ext cx="3424739" cy="4852362"/>
          </a:xfrm>
        </p:spPr>
        <p:txBody>
          <a:bodyPr anchor="ctr">
            <a:normAutofit/>
          </a:bodyPr>
          <a:lstStyle/>
          <a:p>
            <a:pPr marL="0" indent="0">
              <a:buNone/>
            </a:pPr>
            <a:r>
              <a:rPr lang="en-US" sz="2000" dirty="0">
                <a:solidFill>
                  <a:srgbClr val="FFFFFF"/>
                </a:solidFill>
              </a:rPr>
              <a:t>On analyzing all our objectives we conclude that whenever people rate the movies with their opinion, the gross increases. Currently the year </a:t>
            </a:r>
            <a:r>
              <a:rPr lang="en-US" sz="2000">
                <a:solidFill>
                  <a:srgbClr val="FFFFFF"/>
                </a:solidFill>
              </a:rPr>
              <a:t>range 2000-2020 </a:t>
            </a:r>
            <a:r>
              <a:rPr lang="en-US" sz="2000" dirty="0">
                <a:solidFill>
                  <a:srgbClr val="FFFFFF"/>
                </a:solidFill>
              </a:rPr>
              <a:t>has the highest gross revenues since people actively rated movies.</a:t>
            </a:r>
          </a:p>
        </p:txBody>
      </p:sp>
    </p:spTree>
    <p:extLst>
      <p:ext uri="{BB962C8B-B14F-4D97-AF65-F5344CB8AC3E}">
        <p14:creationId xmlns:p14="http://schemas.microsoft.com/office/powerpoint/2010/main" val="539065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7F3CC-FA1E-4FA2-BD28-AB98EF411FD5}"/>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Thank You.</a:t>
            </a:r>
            <a:br>
              <a:rPr lang="en-US" sz="6000" kern="1200" dirty="0">
                <a:solidFill>
                  <a:schemeClr val="bg1"/>
                </a:solidFill>
                <a:latin typeface="+mj-lt"/>
                <a:ea typeface="+mj-ea"/>
                <a:cs typeface="+mj-cs"/>
              </a:rPr>
            </a:br>
            <a:r>
              <a:rPr lang="en-US" sz="6000" kern="1200" dirty="0">
                <a:solidFill>
                  <a:schemeClr val="bg1"/>
                </a:solidFill>
                <a:latin typeface="+mj-lt"/>
                <a:ea typeface="+mj-ea"/>
                <a:cs typeface="+mj-cs"/>
              </a:rPr>
              <a:t>Questions</a:t>
            </a:r>
          </a:p>
        </p:txBody>
      </p:sp>
      <p:sp>
        <p:nvSpPr>
          <p:cNvPr id="19"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Questions">
            <a:extLst>
              <a:ext uri="{FF2B5EF4-FFF2-40B4-BE49-F238E27FC236}">
                <a16:creationId xmlns:a16="http://schemas.microsoft.com/office/drawing/2014/main" id="{E49A6B49-1A3B-42DB-9B5E-15FBF44E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90043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48632F-749E-48CF-A7FE-A37EB73CF9B7}"/>
              </a:ext>
            </a:extLst>
          </p:cNvPr>
          <p:cNvSpPr>
            <a:spLocks noGrp="1"/>
          </p:cNvSpPr>
          <p:nvPr>
            <p:ph type="title"/>
          </p:nvPr>
        </p:nvSpPr>
        <p:spPr>
          <a:xfrm>
            <a:off x="838200" y="811161"/>
            <a:ext cx="3335594" cy="5403370"/>
          </a:xfrm>
        </p:spPr>
        <p:txBody>
          <a:bodyPr>
            <a:normAutofit/>
          </a:bodyPr>
          <a:lstStyle/>
          <a:p>
            <a:r>
              <a:rPr lang="en-US" b="1" dirty="0">
                <a:solidFill>
                  <a:srgbClr val="FFFFFF"/>
                </a:solidFill>
              </a:rPr>
              <a:t>Introduction</a:t>
            </a:r>
          </a:p>
        </p:txBody>
      </p:sp>
      <p:sp>
        <p:nvSpPr>
          <p:cNvPr id="26" name="Rectangle 25">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C0EE6C0F-1413-43E4-8654-D6176D8954E9}"/>
              </a:ext>
            </a:extLst>
          </p:cNvPr>
          <p:cNvGraphicFramePr>
            <a:graphicFrameLocks noGrp="1"/>
          </p:cNvGraphicFramePr>
          <p:nvPr>
            <p:ph idx="1"/>
            <p:extLst>
              <p:ext uri="{D42A27DB-BD31-4B8C-83A1-F6EECF244321}">
                <p14:modId xmlns:p14="http://schemas.microsoft.com/office/powerpoint/2010/main" val="1627078647"/>
              </p:ext>
            </p:extLst>
          </p:nvPr>
        </p:nvGraphicFramePr>
        <p:xfrm>
          <a:off x="5011994" y="676835"/>
          <a:ext cx="6096000" cy="5504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981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3E7DA0-A54A-4D23-85EE-7CE215471EE6}"/>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IMDb.com</a:t>
            </a:r>
            <a:br>
              <a:rPr lang="en-US" sz="2800" dirty="0"/>
            </a:br>
            <a:endParaRPr lang="en-US" sz="2800" dirty="0"/>
          </a:p>
        </p:txBody>
      </p:sp>
      <p:sp>
        <p:nvSpPr>
          <p:cNvPr id="3" name="Content Placeholder 2">
            <a:extLst>
              <a:ext uri="{FF2B5EF4-FFF2-40B4-BE49-F238E27FC236}">
                <a16:creationId xmlns:a16="http://schemas.microsoft.com/office/drawing/2014/main" id="{DEBB5492-D2D8-40CA-A2EE-8B46183D6509}"/>
              </a:ext>
            </a:extLst>
          </p:cNvPr>
          <p:cNvSpPr>
            <a:spLocks noGrp="1"/>
          </p:cNvSpPr>
          <p:nvPr>
            <p:ph idx="1"/>
          </p:nvPr>
        </p:nvSpPr>
        <p:spPr>
          <a:xfrm>
            <a:off x="643468" y="2638043"/>
            <a:ext cx="3363974" cy="3415623"/>
          </a:xfrm>
        </p:spPr>
        <p:txBody>
          <a:bodyPr>
            <a:normAutofit/>
          </a:bodyPr>
          <a:lstStyle/>
          <a:p>
            <a:r>
              <a:rPr lang="en-US" sz="1400" dirty="0"/>
              <a:t>IMDb.com, or Internet Movie Database, is an online database of information related to films, television programs, and the like. </a:t>
            </a:r>
          </a:p>
          <a:p>
            <a:r>
              <a:rPr lang="en-US" sz="1400" dirty="0"/>
              <a:t>With its simple layout, the site showcases various demographics of the film. These items can range from data pertaining directly with the film such as the name of the cast and crew to miscellaneous information such as trivia and movie ratings.</a:t>
            </a:r>
          </a:p>
          <a:p>
            <a:r>
              <a:rPr lang="en-US" sz="1400" dirty="0"/>
              <a:t>The site provides a feature called “IMDb Charts” where it condenses titles into a “Top 250” based on how the user desired filters</a:t>
            </a:r>
          </a:p>
          <a:p>
            <a:endParaRPr lang="en-US" sz="1400" dirty="0"/>
          </a:p>
        </p:txBody>
      </p:sp>
      <p:pic>
        <p:nvPicPr>
          <p:cNvPr id="4" name="Picture 3">
            <a:extLst>
              <a:ext uri="{FF2B5EF4-FFF2-40B4-BE49-F238E27FC236}">
                <a16:creationId xmlns:a16="http://schemas.microsoft.com/office/drawing/2014/main" id="{7F4D252F-0115-4695-BB07-5A575FC9520C}"/>
              </a:ext>
            </a:extLst>
          </p:cNvPr>
          <p:cNvPicPr>
            <a:picLocks noChangeAspect="1"/>
          </p:cNvPicPr>
          <p:nvPr/>
        </p:nvPicPr>
        <p:blipFill>
          <a:blip r:embed="rId2"/>
          <a:stretch>
            <a:fillRect/>
          </a:stretch>
        </p:blipFill>
        <p:spPr>
          <a:xfrm>
            <a:off x="5297763" y="1738993"/>
            <a:ext cx="6250769" cy="3219146"/>
          </a:xfrm>
          <a:prstGeom prst="rect">
            <a:avLst/>
          </a:prstGeom>
        </p:spPr>
      </p:pic>
    </p:spTree>
    <p:extLst>
      <p:ext uri="{BB962C8B-B14F-4D97-AF65-F5344CB8AC3E}">
        <p14:creationId xmlns:p14="http://schemas.microsoft.com/office/powerpoint/2010/main" val="407814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BFC6B9-B968-4631-B7C8-ADFEE9C30F96}"/>
              </a:ext>
            </a:extLst>
          </p:cNvPr>
          <p:cNvSpPr>
            <a:spLocks noGrp="1"/>
          </p:cNvSpPr>
          <p:nvPr>
            <p:ph type="title"/>
          </p:nvPr>
        </p:nvSpPr>
        <p:spPr>
          <a:xfrm>
            <a:off x="508000" y="811161"/>
            <a:ext cx="3665794" cy="5403370"/>
          </a:xfrm>
        </p:spPr>
        <p:txBody>
          <a:bodyPr>
            <a:normAutofit/>
          </a:bodyPr>
          <a:lstStyle/>
          <a:p>
            <a:r>
              <a:rPr lang="en-US" dirty="0">
                <a:solidFill>
                  <a:srgbClr val="FFFFFF"/>
                </a:solidFill>
              </a:rPr>
              <a:t>Data collection</a:t>
            </a:r>
          </a:p>
        </p:txBody>
      </p:sp>
      <p:sp>
        <p:nvSpPr>
          <p:cNvPr id="20" name="Rectangle 16">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338A16B-A9BE-42B1-BA0F-4B91A822ED63}"/>
              </a:ext>
            </a:extLst>
          </p:cNvPr>
          <p:cNvGraphicFramePr>
            <a:graphicFrameLocks noGrp="1"/>
          </p:cNvGraphicFramePr>
          <p:nvPr>
            <p:ph idx="1"/>
            <p:extLst>
              <p:ext uri="{D42A27DB-BD31-4B8C-83A1-F6EECF244321}">
                <p14:modId xmlns:p14="http://schemas.microsoft.com/office/powerpoint/2010/main" val="231878111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99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70F5C4-CD21-4EB8-94BE-CB018C683383}"/>
              </a:ext>
            </a:extLst>
          </p:cNvPr>
          <p:cNvSpPr>
            <a:spLocks noGrp="1"/>
          </p:cNvSpPr>
          <p:nvPr>
            <p:ph type="title"/>
          </p:nvPr>
        </p:nvSpPr>
        <p:spPr>
          <a:xfrm>
            <a:off x="863029" y="1012004"/>
            <a:ext cx="3416158" cy="4795408"/>
          </a:xfrm>
        </p:spPr>
        <p:txBody>
          <a:bodyPr>
            <a:normAutofit/>
          </a:bodyPr>
          <a:lstStyle/>
          <a:p>
            <a:r>
              <a:rPr lang="en-US" sz="5400" b="1" dirty="0">
                <a:solidFill>
                  <a:schemeClr val="bg1"/>
                </a:solidFill>
              </a:rPr>
              <a:t>Objectives</a:t>
            </a:r>
          </a:p>
        </p:txBody>
      </p:sp>
      <p:graphicFrame>
        <p:nvGraphicFramePr>
          <p:cNvPr id="14" name="Content Placeholder 2">
            <a:extLst>
              <a:ext uri="{FF2B5EF4-FFF2-40B4-BE49-F238E27FC236}">
                <a16:creationId xmlns:a16="http://schemas.microsoft.com/office/drawing/2014/main" id="{9871398F-3CAA-436C-9B44-CE8C16B1327F}"/>
              </a:ext>
            </a:extLst>
          </p:cNvPr>
          <p:cNvGraphicFramePr>
            <a:graphicFrameLocks noGrp="1"/>
          </p:cNvGraphicFramePr>
          <p:nvPr>
            <p:ph idx="1"/>
            <p:extLst>
              <p:ext uri="{D42A27DB-BD31-4B8C-83A1-F6EECF244321}">
                <p14:modId xmlns:p14="http://schemas.microsoft.com/office/powerpoint/2010/main" val="122768978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210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56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F9928D-F2DE-4FFD-A8DB-0BE232391C93}"/>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lvl="0" algn="ctr">
              <a:lnSpc>
                <a:spcPct val="90000"/>
              </a:lnSpc>
              <a:spcBef>
                <a:spcPct val="0"/>
              </a:spcBef>
              <a:spcAft>
                <a:spcPts val="600"/>
              </a:spcAft>
            </a:pPr>
            <a:r>
              <a:rPr lang="en-US" sz="2600" kern="1200" dirty="0">
                <a:solidFill>
                  <a:srgbClr val="FFFFFF"/>
                </a:solidFill>
                <a:latin typeface="+mj-lt"/>
                <a:ea typeface="+mj-ea"/>
                <a:cs typeface="+mj-cs"/>
              </a:rPr>
              <a:t>Data description/ summary</a:t>
            </a:r>
          </a:p>
        </p:txBody>
      </p:sp>
      <p:graphicFrame>
        <p:nvGraphicFramePr>
          <p:cNvPr id="3" name="Table 2">
            <a:extLst>
              <a:ext uri="{FF2B5EF4-FFF2-40B4-BE49-F238E27FC236}">
                <a16:creationId xmlns:a16="http://schemas.microsoft.com/office/drawing/2014/main" id="{B41B3846-3AF7-425C-A39C-786DAEA1307C}"/>
              </a:ext>
            </a:extLst>
          </p:cNvPr>
          <p:cNvGraphicFramePr>
            <a:graphicFrameLocks noGrp="1"/>
          </p:cNvGraphicFramePr>
          <p:nvPr>
            <p:extLst>
              <p:ext uri="{D42A27DB-BD31-4B8C-83A1-F6EECF244321}">
                <p14:modId xmlns:p14="http://schemas.microsoft.com/office/powerpoint/2010/main" val="162649832"/>
              </p:ext>
            </p:extLst>
          </p:nvPr>
        </p:nvGraphicFramePr>
        <p:xfrm>
          <a:off x="3503188" y="994288"/>
          <a:ext cx="8596366" cy="5350632"/>
        </p:xfrm>
        <a:graphic>
          <a:graphicData uri="http://schemas.openxmlformats.org/drawingml/2006/table">
            <a:tbl>
              <a:tblPr/>
              <a:tblGrid>
                <a:gridCol w="8596366">
                  <a:extLst>
                    <a:ext uri="{9D8B030D-6E8A-4147-A177-3AD203B41FA5}">
                      <a16:colId xmlns:a16="http://schemas.microsoft.com/office/drawing/2014/main" val="2845262697"/>
                    </a:ext>
                  </a:extLst>
                </a:gridCol>
              </a:tblGrid>
              <a:tr h="5350632">
                <a:tc>
                  <a:txBody>
                    <a:bodyPr/>
                    <a:lstStyle/>
                    <a:p>
                      <a:pPr marL="285750" indent="-285750">
                        <a:buFont typeface="Arial" panose="020B0604020202020204" pitchFamily="34" charset="0"/>
                        <a:buChar char="•"/>
                      </a:pPr>
                      <a:r>
                        <a:rPr lang="en-US" dirty="0"/>
                        <a:t>We made use of </a:t>
                      </a:r>
                      <a:r>
                        <a:rPr lang="en-US" dirty="0" err="1"/>
                        <a:t>BeautifulSoup</a:t>
                      </a:r>
                      <a:r>
                        <a:rPr lang="en-US" dirty="0"/>
                        <a:t> to scrape the data from the website imdb.com</a:t>
                      </a:r>
                    </a:p>
                    <a:p>
                      <a:pPr marL="285750" indent="-285750">
                        <a:buFont typeface="Arial" panose="020B0604020202020204" pitchFamily="34" charset="0"/>
                        <a:buChar char="•"/>
                      </a:pPr>
                      <a:r>
                        <a:rPr lang="en-US" dirty="0"/>
                        <a:t>We  used the methods get(), find() to get the desired data for the columns.</a:t>
                      </a:r>
                    </a:p>
                    <a:p>
                      <a:pPr marL="285750" indent="-285750">
                        <a:buFont typeface="Arial" panose="020B0604020202020204" pitchFamily="34" charset="0"/>
                        <a:buChar char="•"/>
                      </a:pPr>
                      <a:r>
                        <a:rPr lang="en-US" dirty="0"/>
                        <a:t>We dropped some columns that has NA for visualizations.</a:t>
                      </a:r>
                    </a:p>
                    <a:p>
                      <a:pPr lvl="1"/>
                      <a:endParaRPr lang="en-US" dirty="0"/>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6830468"/>
                  </a:ext>
                </a:extLst>
              </a:tr>
            </a:tbl>
          </a:graphicData>
        </a:graphic>
      </p:graphicFrame>
      <p:graphicFrame>
        <p:nvGraphicFramePr>
          <p:cNvPr id="4" name="Table 5">
            <a:extLst>
              <a:ext uri="{FF2B5EF4-FFF2-40B4-BE49-F238E27FC236}">
                <a16:creationId xmlns:a16="http://schemas.microsoft.com/office/drawing/2014/main" id="{2672EC30-C1AE-44FF-B2BD-A6291DAB5FEE}"/>
              </a:ext>
            </a:extLst>
          </p:cNvPr>
          <p:cNvGraphicFramePr>
            <a:graphicFrameLocks noGrp="1"/>
          </p:cNvGraphicFramePr>
          <p:nvPr>
            <p:extLst>
              <p:ext uri="{D42A27DB-BD31-4B8C-83A1-F6EECF244321}">
                <p14:modId xmlns:p14="http://schemas.microsoft.com/office/powerpoint/2010/main" val="3463958224"/>
              </p:ext>
            </p:extLst>
          </p:nvPr>
        </p:nvGraphicFramePr>
        <p:xfrm>
          <a:off x="3881119" y="2589866"/>
          <a:ext cx="7904479" cy="3207806"/>
        </p:xfrm>
        <a:graphic>
          <a:graphicData uri="http://schemas.openxmlformats.org/drawingml/2006/table">
            <a:tbl>
              <a:tblPr firstRow="1" bandRow="1">
                <a:tableStyleId>{327F97BB-C833-4FB7-BDE5-3F7075034690}</a:tableStyleId>
              </a:tblPr>
              <a:tblGrid>
                <a:gridCol w="2270064">
                  <a:extLst>
                    <a:ext uri="{9D8B030D-6E8A-4147-A177-3AD203B41FA5}">
                      <a16:colId xmlns:a16="http://schemas.microsoft.com/office/drawing/2014/main" val="2512972841"/>
                    </a:ext>
                  </a:extLst>
                </a:gridCol>
                <a:gridCol w="5634415">
                  <a:extLst>
                    <a:ext uri="{9D8B030D-6E8A-4147-A177-3AD203B41FA5}">
                      <a16:colId xmlns:a16="http://schemas.microsoft.com/office/drawing/2014/main" val="1194085171"/>
                    </a:ext>
                  </a:extLst>
                </a:gridCol>
              </a:tblGrid>
              <a:tr h="390006">
                <a:tc>
                  <a:txBody>
                    <a:bodyPr/>
                    <a:lstStyle/>
                    <a:p>
                      <a:r>
                        <a:rPr lang="en-US" dirty="0"/>
                        <a:t>Title ID</a:t>
                      </a:r>
                    </a:p>
                  </a:txBody>
                  <a:tcPr/>
                </a:tc>
                <a:tc>
                  <a:txBody>
                    <a:bodyPr/>
                    <a:lstStyle/>
                    <a:p>
                      <a:r>
                        <a:rPr lang="en-US" dirty="0"/>
                        <a:t>Unique ID listed on </a:t>
                      </a:r>
                      <a:r>
                        <a:rPr lang="en-US" dirty="0" err="1"/>
                        <a:t>imdb</a:t>
                      </a:r>
                      <a:r>
                        <a:rPr lang="en-US" dirty="0"/>
                        <a:t>., used to search the movie titles released in 2018</a:t>
                      </a:r>
                    </a:p>
                  </a:txBody>
                  <a:tcPr/>
                </a:tc>
                <a:extLst>
                  <a:ext uri="{0D108BD9-81ED-4DB2-BD59-A6C34878D82A}">
                    <a16:rowId xmlns:a16="http://schemas.microsoft.com/office/drawing/2014/main" val="2971548067"/>
                  </a:ext>
                </a:extLst>
              </a:tr>
              <a:tr h="366818">
                <a:tc>
                  <a:txBody>
                    <a:bodyPr/>
                    <a:lstStyle/>
                    <a:p>
                      <a:r>
                        <a:rPr lang="en-US" dirty="0"/>
                        <a:t>Movie Name</a:t>
                      </a:r>
                    </a:p>
                  </a:txBody>
                  <a:tcPr/>
                </a:tc>
                <a:tc>
                  <a:txBody>
                    <a:bodyPr/>
                    <a:lstStyle/>
                    <a:p>
                      <a:r>
                        <a:rPr lang="en-US" dirty="0"/>
                        <a:t>This field has the movie names</a:t>
                      </a:r>
                    </a:p>
                  </a:txBody>
                  <a:tcPr/>
                </a:tc>
                <a:extLst>
                  <a:ext uri="{0D108BD9-81ED-4DB2-BD59-A6C34878D82A}">
                    <a16:rowId xmlns:a16="http://schemas.microsoft.com/office/drawing/2014/main" val="3720313481"/>
                  </a:ext>
                </a:extLst>
              </a:tr>
              <a:tr h="366818">
                <a:tc>
                  <a:txBody>
                    <a:bodyPr/>
                    <a:lstStyle/>
                    <a:p>
                      <a:r>
                        <a:rPr lang="en-US" dirty="0"/>
                        <a:t>Genre</a:t>
                      </a:r>
                    </a:p>
                  </a:txBody>
                  <a:tcPr/>
                </a:tc>
                <a:tc>
                  <a:txBody>
                    <a:bodyPr/>
                    <a:lstStyle/>
                    <a:p>
                      <a:r>
                        <a:rPr lang="en-US" dirty="0"/>
                        <a:t>This describes the categories movies fall into</a:t>
                      </a:r>
                    </a:p>
                  </a:txBody>
                  <a:tcPr/>
                </a:tc>
                <a:extLst>
                  <a:ext uri="{0D108BD9-81ED-4DB2-BD59-A6C34878D82A}">
                    <a16:rowId xmlns:a16="http://schemas.microsoft.com/office/drawing/2014/main" val="2081410567"/>
                  </a:ext>
                </a:extLst>
              </a:tr>
              <a:tr h="366818">
                <a:tc>
                  <a:txBody>
                    <a:bodyPr/>
                    <a:lstStyle/>
                    <a:p>
                      <a:r>
                        <a:rPr lang="en-US" dirty="0"/>
                        <a:t>Rating</a:t>
                      </a:r>
                    </a:p>
                  </a:txBody>
                  <a:tcPr/>
                </a:tc>
                <a:tc>
                  <a:txBody>
                    <a:bodyPr/>
                    <a:lstStyle/>
                    <a:p>
                      <a:r>
                        <a:rPr lang="en-US" dirty="0"/>
                        <a:t>This shows the ratings movies received</a:t>
                      </a:r>
                    </a:p>
                  </a:txBody>
                  <a:tcPr/>
                </a:tc>
                <a:extLst>
                  <a:ext uri="{0D108BD9-81ED-4DB2-BD59-A6C34878D82A}">
                    <a16:rowId xmlns:a16="http://schemas.microsoft.com/office/drawing/2014/main" val="1241742642"/>
                  </a:ext>
                </a:extLst>
              </a:tr>
              <a:tr h="366818">
                <a:tc>
                  <a:txBody>
                    <a:bodyPr/>
                    <a:lstStyle/>
                    <a:p>
                      <a:r>
                        <a:rPr lang="en-US" dirty="0"/>
                        <a:t>Gross</a:t>
                      </a:r>
                    </a:p>
                  </a:txBody>
                  <a:tcPr/>
                </a:tc>
                <a:tc>
                  <a:txBody>
                    <a:bodyPr/>
                    <a:lstStyle/>
                    <a:p>
                      <a:r>
                        <a:rPr lang="en-US" dirty="0"/>
                        <a:t>The gross revenue movie made in dollars($)</a:t>
                      </a:r>
                    </a:p>
                  </a:txBody>
                  <a:tcPr/>
                </a:tc>
                <a:extLst>
                  <a:ext uri="{0D108BD9-81ED-4DB2-BD59-A6C34878D82A}">
                    <a16:rowId xmlns:a16="http://schemas.microsoft.com/office/drawing/2014/main" val="1588455092"/>
                  </a:ext>
                </a:extLst>
              </a:tr>
              <a:tr h="366818">
                <a:tc>
                  <a:txBody>
                    <a:bodyPr/>
                    <a:lstStyle/>
                    <a:p>
                      <a:r>
                        <a:rPr lang="en-US" dirty="0"/>
                        <a:t>Director</a:t>
                      </a:r>
                    </a:p>
                  </a:txBody>
                  <a:tcPr/>
                </a:tc>
                <a:tc>
                  <a:txBody>
                    <a:bodyPr/>
                    <a:lstStyle/>
                    <a:p>
                      <a:r>
                        <a:rPr lang="en-US" dirty="0"/>
                        <a:t>This gives the director names of the particular  movie</a:t>
                      </a:r>
                    </a:p>
                  </a:txBody>
                  <a:tcPr/>
                </a:tc>
                <a:extLst>
                  <a:ext uri="{0D108BD9-81ED-4DB2-BD59-A6C34878D82A}">
                    <a16:rowId xmlns:a16="http://schemas.microsoft.com/office/drawing/2014/main" val="1534030842"/>
                  </a:ext>
                </a:extLst>
              </a:tr>
              <a:tr h="366818">
                <a:tc>
                  <a:txBody>
                    <a:bodyPr/>
                    <a:lstStyle/>
                    <a:p>
                      <a:r>
                        <a:rPr lang="en-US" dirty="0"/>
                        <a:t>Certificate</a:t>
                      </a:r>
                    </a:p>
                  </a:txBody>
                  <a:tcPr/>
                </a:tc>
                <a:tc>
                  <a:txBody>
                    <a:bodyPr/>
                    <a:lstStyle/>
                    <a:p>
                      <a:r>
                        <a:rPr lang="en-US" dirty="0"/>
                        <a:t>This describes what kind of people could watch the movie</a:t>
                      </a:r>
                    </a:p>
                  </a:txBody>
                  <a:tcPr/>
                </a:tc>
                <a:extLst>
                  <a:ext uri="{0D108BD9-81ED-4DB2-BD59-A6C34878D82A}">
                    <a16:rowId xmlns:a16="http://schemas.microsoft.com/office/drawing/2014/main" val="3165416131"/>
                  </a:ext>
                </a:extLst>
              </a:tr>
              <a:tr h="366818">
                <a:tc>
                  <a:txBody>
                    <a:bodyPr/>
                    <a:lstStyle/>
                    <a:p>
                      <a:r>
                        <a:rPr lang="en-US" dirty="0"/>
                        <a:t>Duration</a:t>
                      </a:r>
                    </a:p>
                  </a:txBody>
                  <a:tcPr/>
                </a:tc>
                <a:tc>
                  <a:txBody>
                    <a:bodyPr/>
                    <a:lstStyle/>
                    <a:p>
                      <a:r>
                        <a:rPr lang="en-US" dirty="0"/>
                        <a:t>This gives the length of movie in minutes</a:t>
                      </a:r>
                    </a:p>
                  </a:txBody>
                  <a:tcPr/>
                </a:tc>
                <a:extLst>
                  <a:ext uri="{0D108BD9-81ED-4DB2-BD59-A6C34878D82A}">
                    <a16:rowId xmlns:a16="http://schemas.microsoft.com/office/drawing/2014/main" val="3621119492"/>
                  </a:ext>
                </a:extLst>
              </a:tr>
            </a:tbl>
          </a:graphicData>
        </a:graphic>
      </p:graphicFrame>
    </p:spTree>
    <p:extLst>
      <p:ext uri="{BB962C8B-B14F-4D97-AF65-F5344CB8AC3E}">
        <p14:creationId xmlns:p14="http://schemas.microsoft.com/office/powerpoint/2010/main" val="13089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81DC45D-D078-496D-A531-792E20B49D52}"/>
              </a:ext>
            </a:extLst>
          </p:cNvPr>
          <p:cNvSpPr>
            <a:spLocks noGrp="1"/>
          </p:cNvSpPr>
          <p:nvPr>
            <p:ph type="title"/>
          </p:nvPr>
        </p:nvSpPr>
        <p:spPr>
          <a:xfrm>
            <a:off x="1378424" y="5333201"/>
            <a:ext cx="9435152" cy="789673"/>
          </a:xfrm>
          <a:prstGeom prst="ellipse">
            <a:avLst/>
          </a:prstGeom>
        </p:spPr>
        <p:txBody>
          <a:bodyPr vert="horz" lIns="91440" tIns="45720" rIns="91440" bIns="45720" rtlCol="0" anchor="ctr">
            <a:normAutofit fontScale="90000"/>
          </a:bodyPr>
          <a:lstStyle/>
          <a:p>
            <a:pPr algn="ctr"/>
            <a:br>
              <a:rPr lang="en-US" sz="3600" dirty="0"/>
            </a:br>
            <a:r>
              <a:rPr lang="en-US" b="1" kern="1200" dirty="0">
                <a:solidFill>
                  <a:schemeClr val="bg1"/>
                </a:solidFill>
                <a:latin typeface="+mj-lt"/>
                <a:ea typeface="+mj-ea"/>
                <a:cs typeface="+mj-cs"/>
              </a:rPr>
              <a:t>Process – Data Cleaning</a:t>
            </a:r>
          </a:p>
        </p:txBody>
      </p:sp>
      <p:sp>
        <p:nvSpPr>
          <p:cNvPr id="108" name="Freeform: Shape 10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3" name="Rectangle: Rounded Corners 4">
            <a:extLst>
              <a:ext uri="{FF2B5EF4-FFF2-40B4-BE49-F238E27FC236}">
                <a16:creationId xmlns:a16="http://schemas.microsoft.com/office/drawing/2014/main" id="{9B08D90B-A00F-40C8-A525-5747F78B9F36}"/>
              </a:ext>
            </a:extLst>
          </p:cNvPr>
          <p:cNvSpPr txBox="1"/>
          <p:nvPr/>
        </p:nvSpPr>
        <p:spPr>
          <a:xfrm>
            <a:off x="2722051" y="495870"/>
            <a:ext cx="6412625" cy="933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endParaRPr lang="en-US" sz="2800" b="1" dirty="0">
              <a:solidFill>
                <a:schemeClr val="bg1"/>
              </a:solidFill>
            </a:endParaRPr>
          </a:p>
        </p:txBody>
      </p:sp>
      <p:sp>
        <p:nvSpPr>
          <p:cNvPr id="34" name="Rectangle: Rounded Corners 33">
            <a:extLst>
              <a:ext uri="{FF2B5EF4-FFF2-40B4-BE49-F238E27FC236}">
                <a16:creationId xmlns:a16="http://schemas.microsoft.com/office/drawing/2014/main" id="{AA79D0CC-981E-4630-90F1-A73F589D5999}"/>
              </a:ext>
            </a:extLst>
          </p:cNvPr>
          <p:cNvSpPr/>
          <p:nvPr/>
        </p:nvSpPr>
        <p:spPr>
          <a:xfrm>
            <a:off x="413430" y="158595"/>
            <a:ext cx="6513603" cy="103428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r>
              <a:rPr lang="en-US" sz="3600" b="1" dirty="0">
                <a:solidFill>
                  <a:schemeClr val="bg1"/>
                </a:solidFill>
              </a:rPr>
              <a:t>Analyze the web scraped data </a:t>
            </a:r>
          </a:p>
          <a:p>
            <a:endParaRPr lang="en-US" dirty="0"/>
          </a:p>
        </p:txBody>
      </p:sp>
      <p:pic>
        <p:nvPicPr>
          <p:cNvPr id="7" name="Picture 6" descr="A close up of a logo&#10;&#10;Description automatically generated">
            <a:extLst>
              <a:ext uri="{FF2B5EF4-FFF2-40B4-BE49-F238E27FC236}">
                <a16:creationId xmlns:a16="http://schemas.microsoft.com/office/drawing/2014/main" id="{279A2EC7-903D-48B1-9FD0-DDE6F79EE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365" y="1337030"/>
            <a:ext cx="4305477" cy="2424428"/>
          </a:xfrm>
          <a:prstGeom prst="rect">
            <a:avLst/>
          </a:prstGeom>
        </p:spPr>
      </p:pic>
      <p:pic>
        <p:nvPicPr>
          <p:cNvPr id="37" name="Content Placeholder 3">
            <a:extLst>
              <a:ext uri="{FF2B5EF4-FFF2-40B4-BE49-F238E27FC236}">
                <a16:creationId xmlns:a16="http://schemas.microsoft.com/office/drawing/2014/main" id="{38D7B3A9-4DB7-4923-A83B-8DF9CC911BD2}"/>
              </a:ext>
            </a:extLst>
          </p:cNvPr>
          <p:cNvPicPr>
            <a:picLocks noChangeAspect="1"/>
          </p:cNvPicPr>
          <p:nvPr/>
        </p:nvPicPr>
        <p:blipFill>
          <a:blip r:embed="rId3"/>
          <a:stretch>
            <a:fillRect/>
          </a:stretch>
        </p:blipFill>
        <p:spPr>
          <a:xfrm>
            <a:off x="84492" y="1366474"/>
            <a:ext cx="7780662" cy="2564804"/>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31F9DD88-8CDE-45BC-99C9-84E148D13E6E}"/>
                  </a:ext>
                </a:extLst>
              </p14:cNvPr>
              <p14:cNvContentPartPr/>
              <p14:nvPr/>
            </p14:nvContentPartPr>
            <p14:xfrm>
              <a:off x="7799033" y="3746329"/>
              <a:ext cx="4103640" cy="360"/>
            </p14:xfrm>
          </p:contentPart>
        </mc:Choice>
        <mc:Fallback xmlns="">
          <p:pic>
            <p:nvPicPr>
              <p:cNvPr id="18" name="Ink 17">
                <a:extLst>
                  <a:ext uri="{FF2B5EF4-FFF2-40B4-BE49-F238E27FC236}">
                    <a16:creationId xmlns:a16="http://schemas.microsoft.com/office/drawing/2014/main" id="{31F9DD88-8CDE-45BC-99C9-84E148D13E6E}"/>
                  </a:ext>
                </a:extLst>
              </p:cNvPr>
              <p:cNvPicPr/>
              <p:nvPr/>
            </p:nvPicPr>
            <p:blipFill>
              <a:blip r:embed="rId5"/>
              <a:stretch>
                <a:fillRect/>
              </a:stretch>
            </p:blipFill>
            <p:spPr>
              <a:xfrm>
                <a:off x="7794713" y="3742009"/>
                <a:ext cx="41122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DF7870C0-2145-4050-A44B-1E532AAC5FA2}"/>
                  </a:ext>
                </a:extLst>
              </p14:cNvPr>
              <p14:cNvContentPartPr/>
              <p14:nvPr/>
            </p14:nvContentPartPr>
            <p14:xfrm>
              <a:off x="7799033" y="1548889"/>
              <a:ext cx="475560" cy="360"/>
            </p14:xfrm>
          </p:contentPart>
        </mc:Choice>
        <mc:Fallback xmlns="">
          <p:pic>
            <p:nvPicPr>
              <p:cNvPr id="19" name="Ink 18">
                <a:extLst>
                  <a:ext uri="{FF2B5EF4-FFF2-40B4-BE49-F238E27FC236}">
                    <a16:creationId xmlns:a16="http://schemas.microsoft.com/office/drawing/2014/main" id="{DF7870C0-2145-4050-A44B-1E532AAC5FA2}"/>
                  </a:ext>
                </a:extLst>
              </p:cNvPr>
              <p:cNvPicPr/>
              <p:nvPr/>
            </p:nvPicPr>
            <p:blipFill>
              <a:blip r:embed="rId7"/>
              <a:stretch>
                <a:fillRect/>
              </a:stretch>
            </p:blipFill>
            <p:spPr>
              <a:xfrm>
                <a:off x="7794713" y="1544569"/>
                <a:ext cx="484200" cy="9000"/>
              </a:xfrm>
              <a:prstGeom prst="rect">
                <a:avLst/>
              </a:prstGeom>
            </p:spPr>
          </p:pic>
        </mc:Fallback>
      </mc:AlternateContent>
      <p:grpSp>
        <p:nvGrpSpPr>
          <p:cNvPr id="22" name="Group 21">
            <a:extLst>
              <a:ext uri="{FF2B5EF4-FFF2-40B4-BE49-F238E27FC236}">
                <a16:creationId xmlns:a16="http://schemas.microsoft.com/office/drawing/2014/main" id="{A1E5FE1E-6939-4095-A3F9-B337AA0383B8}"/>
              </a:ext>
            </a:extLst>
          </p:cNvPr>
          <p:cNvGrpSpPr/>
          <p:nvPr/>
        </p:nvGrpSpPr>
        <p:grpSpPr>
          <a:xfrm>
            <a:off x="7793273" y="1538449"/>
            <a:ext cx="4039200" cy="2225880"/>
            <a:chOff x="7793273" y="1538449"/>
            <a:chExt cx="4039200" cy="2225880"/>
          </a:xfrm>
        </p:grpSpPr>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C2559A5C-8375-4DAC-BA8B-11047EF26B5D}"/>
                    </a:ext>
                  </a:extLst>
                </p14:cNvPr>
                <p14:cNvContentPartPr/>
                <p14:nvPr/>
              </p14:nvContentPartPr>
              <p14:xfrm>
                <a:off x="7793273" y="1548889"/>
                <a:ext cx="360" cy="360"/>
              </p14:xfrm>
            </p:contentPart>
          </mc:Choice>
          <mc:Fallback xmlns="">
            <p:pic>
              <p:nvPicPr>
                <p:cNvPr id="15" name="Ink 14">
                  <a:extLst>
                    <a:ext uri="{FF2B5EF4-FFF2-40B4-BE49-F238E27FC236}">
                      <a16:creationId xmlns:a16="http://schemas.microsoft.com/office/drawing/2014/main" id="{C2559A5C-8375-4DAC-BA8B-11047EF26B5D}"/>
                    </a:ext>
                  </a:extLst>
                </p:cNvPr>
                <p:cNvPicPr/>
                <p:nvPr/>
              </p:nvPicPr>
              <p:blipFill>
                <a:blip r:embed="rId9"/>
                <a:stretch>
                  <a:fillRect/>
                </a:stretch>
              </p:blipFill>
              <p:spPr>
                <a:xfrm>
                  <a:off x="7788953" y="154456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33F6DCE5-80CC-4CFB-A7D3-BD1FC67EB6D5}"/>
                    </a:ext>
                  </a:extLst>
                </p14:cNvPr>
                <p14:cNvContentPartPr/>
                <p14:nvPr/>
              </p14:nvContentPartPr>
              <p14:xfrm>
                <a:off x="7793273" y="1538449"/>
                <a:ext cx="360" cy="2225880"/>
              </p14:xfrm>
            </p:contentPart>
          </mc:Choice>
          <mc:Fallback xmlns="">
            <p:pic>
              <p:nvPicPr>
                <p:cNvPr id="16" name="Ink 15">
                  <a:extLst>
                    <a:ext uri="{FF2B5EF4-FFF2-40B4-BE49-F238E27FC236}">
                      <a16:creationId xmlns:a16="http://schemas.microsoft.com/office/drawing/2014/main" id="{33F6DCE5-80CC-4CFB-A7D3-BD1FC67EB6D5}"/>
                    </a:ext>
                  </a:extLst>
                </p:cNvPr>
                <p:cNvPicPr/>
                <p:nvPr/>
              </p:nvPicPr>
              <p:blipFill>
                <a:blip r:embed="rId11"/>
                <a:stretch>
                  <a:fillRect/>
                </a:stretch>
              </p:blipFill>
              <p:spPr>
                <a:xfrm>
                  <a:off x="7788953" y="1534129"/>
                  <a:ext cx="9000" cy="2234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5FB6701F-CADD-42E9-BB1C-E0ABA56D6306}"/>
                    </a:ext>
                  </a:extLst>
                </p14:cNvPr>
                <p14:cNvContentPartPr/>
                <p14:nvPr/>
              </p14:nvContentPartPr>
              <p14:xfrm>
                <a:off x="8170553" y="1548889"/>
                <a:ext cx="3661920" cy="360"/>
              </p14:xfrm>
            </p:contentPart>
          </mc:Choice>
          <mc:Fallback xmlns="">
            <p:pic>
              <p:nvPicPr>
                <p:cNvPr id="21" name="Ink 20">
                  <a:extLst>
                    <a:ext uri="{FF2B5EF4-FFF2-40B4-BE49-F238E27FC236}">
                      <a16:creationId xmlns:a16="http://schemas.microsoft.com/office/drawing/2014/main" id="{5FB6701F-CADD-42E9-BB1C-E0ABA56D6306}"/>
                    </a:ext>
                  </a:extLst>
                </p:cNvPr>
                <p:cNvPicPr/>
                <p:nvPr/>
              </p:nvPicPr>
              <p:blipFill>
                <a:blip r:embed="rId13"/>
                <a:stretch>
                  <a:fillRect/>
                </a:stretch>
              </p:blipFill>
              <p:spPr>
                <a:xfrm>
                  <a:off x="8166233" y="1544569"/>
                  <a:ext cx="367056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291AB657-22F8-4A5B-BCE7-CCAF5D57BC15}"/>
                  </a:ext>
                </a:extLst>
              </p14:cNvPr>
              <p14:cNvContentPartPr/>
              <p14:nvPr/>
            </p14:nvContentPartPr>
            <p14:xfrm>
              <a:off x="10192313" y="4591249"/>
              <a:ext cx="68400" cy="153000"/>
            </p14:xfrm>
          </p:contentPart>
        </mc:Choice>
        <mc:Fallback xmlns="">
          <p:pic>
            <p:nvPicPr>
              <p:cNvPr id="23" name="Ink 22">
                <a:extLst>
                  <a:ext uri="{FF2B5EF4-FFF2-40B4-BE49-F238E27FC236}">
                    <a16:creationId xmlns:a16="http://schemas.microsoft.com/office/drawing/2014/main" id="{291AB657-22F8-4A5B-BCE7-CCAF5D57BC15}"/>
                  </a:ext>
                </a:extLst>
              </p:cNvPr>
              <p:cNvPicPr/>
              <p:nvPr/>
            </p:nvPicPr>
            <p:blipFill>
              <a:blip r:embed="rId15"/>
              <a:stretch>
                <a:fillRect/>
              </a:stretch>
            </p:blipFill>
            <p:spPr>
              <a:xfrm>
                <a:off x="10187993" y="4586929"/>
                <a:ext cx="77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BF093C4A-E706-46BA-A58C-063CCB2D429F}"/>
                  </a:ext>
                </a:extLst>
              </p14:cNvPr>
              <p14:cNvContentPartPr/>
              <p14:nvPr/>
            </p14:nvContentPartPr>
            <p14:xfrm>
              <a:off x="11883593" y="1541329"/>
              <a:ext cx="360" cy="2231640"/>
            </p14:xfrm>
          </p:contentPart>
        </mc:Choice>
        <mc:Fallback xmlns="">
          <p:pic>
            <p:nvPicPr>
              <p:cNvPr id="24" name="Ink 23">
                <a:extLst>
                  <a:ext uri="{FF2B5EF4-FFF2-40B4-BE49-F238E27FC236}">
                    <a16:creationId xmlns:a16="http://schemas.microsoft.com/office/drawing/2014/main" id="{BF093C4A-E706-46BA-A58C-063CCB2D429F}"/>
                  </a:ext>
                </a:extLst>
              </p:cNvPr>
              <p:cNvPicPr/>
              <p:nvPr/>
            </p:nvPicPr>
            <p:blipFill>
              <a:blip r:embed="rId17"/>
              <a:stretch>
                <a:fillRect/>
              </a:stretch>
            </p:blipFill>
            <p:spPr>
              <a:xfrm>
                <a:off x="11879273" y="1537009"/>
                <a:ext cx="9000" cy="2240280"/>
              </a:xfrm>
              <a:prstGeom prst="rect">
                <a:avLst/>
              </a:prstGeom>
            </p:spPr>
          </p:pic>
        </mc:Fallback>
      </mc:AlternateContent>
    </p:spTree>
    <p:extLst>
      <p:ext uri="{BB962C8B-B14F-4D97-AF65-F5344CB8AC3E}">
        <p14:creationId xmlns:p14="http://schemas.microsoft.com/office/powerpoint/2010/main" val="185883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57ADF6-16B7-48A4-AF92-958A9BBEF500}"/>
              </a:ext>
            </a:extLst>
          </p:cNvPr>
          <p:cNvSpPr>
            <a:spLocks noGrp="1"/>
          </p:cNvSpPr>
          <p:nvPr>
            <p:ph type="title"/>
          </p:nvPr>
        </p:nvSpPr>
        <p:spPr>
          <a:xfrm>
            <a:off x="838200" y="811161"/>
            <a:ext cx="3335594" cy="5403370"/>
          </a:xfrm>
        </p:spPr>
        <p:txBody>
          <a:bodyPr>
            <a:normAutofit/>
          </a:bodyPr>
          <a:lstStyle/>
          <a:p>
            <a:r>
              <a:rPr lang="en-US" b="1">
                <a:solidFill>
                  <a:srgbClr val="FFFFFF"/>
                </a:solidFill>
              </a:rPr>
              <a:t>Challenges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1A49DFB-6775-447D-9303-947DD9849039}"/>
              </a:ext>
            </a:extLst>
          </p:cNvPr>
          <p:cNvGraphicFramePr>
            <a:graphicFrameLocks noGrp="1"/>
          </p:cNvGraphicFramePr>
          <p:nvPr>
            <p:ph idx="1"/>
            <p:extLst>
              <p:ext uri="{D42A27DB-BD31-4B8C-83A1-F6EECF244321}">
                <p14:modId xmlns:p14="http://schemas.microsoft.com/office/powerpoint/2010/main" val="23566263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24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FBC22-6295-4961-9315-0E91C9F1BB50}"/>
              </a:ext>
            </a:extLst>
          </p:cNvPr>
          <p:cNvSpPr>
            <a:spLocks noGrp="1"/>
          </p:cNvSpPr>
          <p:nvPr>
            <p:ph type="ctrTitle"/>
          </p:nvPr>
        </p:nvSpPr>
        <p:spPr>
          <a:xfrm>
            <a:off x="401006" y="5597844"/>
            <a:ext cx="11139854" cy="930447"/>
          </a:xfrm>
        </p:spPr>
        <p:txBody>
          <a:bodyPr>
            <a:normAutofit/>
          </a:bodyPr>
          <a:lstStyle/>
          <a:p>
            <a:r>
              <a:rPr lang="en-US" sz="3600" dirty="0">
                <a:solidFill>
                  <a:srgbClr val="FFFFFF"/>
                </a:solidFill>
              </a:rPr>
              <a:t>Data Visualization</a:t>
            </a:r>
          </a:p>
        </p:txBody>
      </p:sp>
      <p:pic>
        <p:nvPicPr>
          <p:cNvPr id="5" name="Picture 4" descr="A picture containing device&#10;&#10;Description automatically generated">
            <a:extLst>
              <a:ext uri="{FF2B5EF4-FFF2-40B4-BE49-F238E27FC236}">
                <a16:creationId xmlns:a16="http://schemas.microsoft.com/office/drawing/2014/main" id="{FF42848B-0712-4128-A38D-E1D1E4E5C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996" y="1329077"/>
            <a:ext cx="2362200" cy="2524412"/>
          </a:xfrm>
          <a:prstGeom prst="rect">
            <a:avLst/>
          </a:prstGeom>
        </p:spPr>
      </p:pic>
      <p:pic>
        <p:nvPicPr>
          <p:cNvPr id="4" name="Picture 3" descr="A close up of a logo&#10;&#10;Description automatically generated">
            <a:extLst>
              <a:ext uri="{FF2B5EF4-FFF2-40B4-BE49-F238E27FC236}">
                <a16:creationId xmlns:a16="http://schemas.microsoft.com/office/drawing/2014/main" id="{E000AB0B-C119-4BDC-B699-A6B96A36E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030" y="307731"/>
            <a:ext cx="5005943" cy="3997637"/>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4074614C-292A-47C0-8AD2-0DE0805BD8EC}"/>
              </a:ext>
            </a:extLst>
          </p:cNvPr>
          <p:cNvGrpSpPr/>
          <p:nvPr/>
        </p:nvGrpSpPr>
        <p:grpSpPr>
          <a:xfrm>
            <a:off x="1927124" y="4704411"/>
            <a:ext cx="8249264" cy="1034280"/>
            <a:chOff x="0" y="1316412"/>
            <a:chExt cx="6513603" cy="1034280"/>
          </a:xfrm>
        </p:grpSpPr>
        <p:sp>
          <p:nvSpPr>
            <p:cNvPr id="11" name="Rectangle: Rounded Corners 10">
              <a:extLst>
                <a:ext uri="{FF2B5EF4-FFF2-40B4-BE49-F238E27FC236}">
                  <a16:creationId xmlns:a16="http://schemas.microsoft.com/office/drawing/2014/main" id="{A601F65B-4D1D-43B4-B096-94323AECED8D}"/>
                </a:ext>
              </a:extLst>
            </p:cNvPr>
            <p:cNvSpPr/>
            <p:nvPr/>
          </p:nvSpPr>
          <p:spPr>
            <a:xfrm>
              <a:off x="0" y="1316412"/>
              <a:ext cx="6513603" cy="103428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38062935-E99C-4295-B978-827D95C95820}"/>
                </a:ext>
              </a:extLst>
            </p:cNvPr>
            <p:cNvSpPr txBox="1"/>
            <p:nvPr/>
          </p:nvSpPr>
          <p:spPr>
            <a:xfrm>
              <a:off x="50489" y="1366901"/>
              <a:ext cx="6412625" cy="933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rgbClr val="7030A0"/>
                  </a:solidFill>
                </a:rPr>
                <a:t>  </a:t>
              </a:r>
              <a:r>
                <a:rPr lang="en-US" sz="2800" b="1" kern="1200" dirty="0">
                  <a:solidFill>
                    <a:schemeClr val="bg1"/>
                  </a:solidFill>
                </a:rPr>
                <a:t>How is the market being affected by these ratings?</a:t>
              </a:r>
            </a:p>
          </p:txBody>
        </p:sp>
      </p:grpSp>
      <p:pic>
        <p:nvPicPr>
          <p:cNvPr id="6" name="Picture 5" descr="A picture containing device&#10;&#10;Description automatically generated">
            <a:extLst>
              <a:ext uri="{FF2B5EF4-FFF2-40B4-BE49-F238E27FC236}">
                <a16:creationId xmlns:a16="http://schemas.microsoft.com/office/drawing/2014/main" id="{863981A5-9604-41E4-A9EC-508A3A8C2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92" y="1368238"/>
            <a:ext cx="2362200" cy="2400300"/>
          </a:xfrm>
          <a:prstGeom prst="rect">
            <a:avLst/>
          </a:prstGeom>
        </p:spPr>
      </p:pic>
    </p:spTree>
    <p:extLst>
      <p:ext uri="{BB962C8B-B14F-4D97-AF65-F5344CB8AC3E}">
        <p14:creationId xmlns:p14="http://schemas.microsoft.com/office/powerpoint/2010/main" val="218600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792</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IMDb.com</vt:lpstr>
      <vt:lpstr>Introduction</vt:lpstr>
      <vt:lpstr>IMDb.com </vt:lpstr>
      <vt:lpstr>Data collection</vt:lpstr>
      <vt:lpstr>Objectives</vt:lpstr>
      <vt:lpstr>PowerPoint Presentation</vt:lpstr>
      <vt:lpstr> Process – Data Cleaning</vt:lpstr>
      <vt:lpstr>Challenges</vt:lpstr>
      <vt:lpstr>Data Visualization</vt:lpstr>
      <vt:lpstr>PowerPoint Presentation</vt:lpstr>
      <vt:lpstr>Grouping data</vt:lpstr>
      <vt:lpstr>Grouping and plotting duration</vt:lpstr>
      <vt:lpstr>PowerPoint Presentation</vt:lpstr>
      <vt:lpstr>PowerPoint Presentation</vt:lpstr>
      <vt:lpstr>Results-More data more income</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IMDb.com</dc:title>
  <dc:creator>Deepthi Kandregula</dc:creator>
  <cp:lastModifiedBy>Deepthi Kandregula</cp:lastModifiedBy>
  <cp:revision>10</cp:revision>
  <dcterms:created xsi:type="dcterms:W3CDTF">2019-12-05T18:42:53Z</dcterms:created>
  <dcterms:modified xsi:type="dcterms:W3CDTF">2019-12-06T01:52:22Z</dcterms:modified>
</cp:coreProperties>
</file>