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5.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50" r:id="rId5"/>
    <p:sldMasterId id="2147483782" r:id="rId6"/>
    <p:sldMasterId id="2147483784" r:id="rId7"/>
    <p:sldMasterId id="2147483813" r:id="rId8"/>
    <p:sldMasterId id="2147484341" r:id="rId9"/>
    <p:sldMasterId id="2147484370" r:id="rId10"/>
    <p:sldMasterId id="2147484430" r:id="rId11"/>
  </p:sldMasterIdLst>
  <p:notesMasterIdLst>
    <p:notesMasterId r:id="rId25"/>
  </p:notesMasterIdLst>
  <p:sldIdLst>
    <p:sldId id="256" r:id="rId12"/>
    <p:sldId id="287" r:id="rId13"/>
    <p:sldId id="272" r:id="rId14"/>
    <p:sldId id="294" r:id="rId15"/>
    <p:sldId id="283" r:id="rId16"/>
    <p:sldId id="266" r:id="rId17"/>
    <p:sldId id="284" r:id="rId18"/>
    <p:sldId id="285" r:id="rId19"/>
    <p:sldId id="269" r:id="rId20"/>
    <p:sldId id="286" r:id="rId21"/>
    <p:sldId id="296" r:id="rId22"/>
    <p:sldId id="29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C472B-5039-4251-815F-59521782BA6C}"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5F16E-16C1-4B3F-9057-CC6299180557}" type="slidenum">
              <a:rPr lang="en-US" smtClean="0"/>
              <a:t>‹#›</a:t>
            </a:fld>
            <a:endParaRPr lang="en-US"/>
          </a:p>
        </p:txBody>
      </p:sp>
    </p:spTree>
    <p:extLst>
      <p:ext uri="{BB962C8B-B14F-4D97-AF65-F5344CB8AC3E}">
        <p14:creationId xmlns:p14="http://schemas.microsoft.com/office/powerpoint/2010/main" val="32421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8203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601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208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659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64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7917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AC0F4-59D5-4444-8F43-280C97F553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6889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1763940418"/>
      </p:ext>
    </p:extLst>
  </p:cSld>
  <p:clrMapOvr>
    <a:masterClrMapping/>
  </p:clrMapOvr>
  <p:transition spd="med">
    <p:wipe dir="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4042412174"/>
      </p:ext>
    </p:extLst>
  </p:cSld>
  <p:clrMapOvr>
    <a:masterClrMapping/>
  </p:clrMapOvr>
  <p:transition spd="med">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651444"/>
      </p:ext>
    </p:extLst>
  </p:cSld>
  <p:clrMapOvr>
    <a:masterClrMapping/>
  </p:clrMapOvr>
  <p:transition spd="med">
    <p:wipe dir="r"/>
  </p:transition>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4194398041"/>
      </p:ext>
    </p:extLst>
  </p:cSld>
  <p:clrMapOvr>
    <a:masterClrMapping/>
  </p:clrMapOvr>
  <p:transition spd="med">
    <p:wipe dir="r"/>
  </p:transition>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1204187512"/>
      </p:ext>
    </p:extLst>
  </p:cSld>
  <p:clrMapOvr>
    <a:masterClrMapping/>
  </p:clrMapOvr>
  <p:transition spd="med">
    <p:wipe dir="r"/>
  </p:transition>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487201940"/>
      </p:ext>
    </p:extLst>
  </p:cSld>
  <p:clrMapOvr>
    <a:masterClrMapping/>
  </p:clrMapOvr>
  <p:transition spd="med">
    <p:wipe dir="r"/>
  </p:transition>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656314298"/>
      </p:ext>
    </p:extLst>
  </p:cSld>
  <p:clrMapOvr>
    <a:masterClrMapping/>
  </p:clrMapOvr>
  <p:transition spd="med">
    <p:wipe dir="r"/>
  </p:transition>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917441479"/>
      </p:ext>
    </p:extLst>
  </p:cSld>
  <p:clrMapOvr>
    <a:masterClrMapping/>
  </p:clrMapOvr>
  <p:transition spd="med">
    <p:wipe dir="r"/>
  </p:transition>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4219050219"/>
      </p:ext>
    </p:extLst>
  </p:cSld>
  <p:clrMapOvr>
    <a:masterClrMapping/>
  </p:clrMapOvr>
  <p:transition spd="med">
    <p:wipe dir="r"/>
  </p:transition>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438436032"/>
      </p:ext>
    </p:extLst>
  </p:cSld>
  <p:clrMapOvr>
    <a:masterClrMapping/>
  </p:clrMapOvr>
  <p:transition spd="med">
    <p:wipe dir="r"/>
  </p:transition>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1328434570"/>
      </p:ext>
    </p:extLst>
  </p:cSld>
  <p:clrMapOvr>
    <a:masterClrMapping/>
  </p:clrMapOvr>
  <p:transition spd="med">
    <p:wipe dir="r"/>
  </p:transition>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140666008"/>
      </p:ext>
    </p:extLst>
  </p:cSld>
  <p:clrMapOvr>
    <a:masterClrMapping/>
  </p:clrMapOvr>
  <p:transition spd="med">
    <p:wipe dir="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1641498211"/>
      </p:ext>
    </p:extLst>
  </p:cSld>
  <p:clrMapOvr>
    <a:masterClrMapping/>
  </p:clrMapOvr>
  <p:transition spd="med">
    <p:wipe dir="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3804149126"/>
      </p:ext>
    </p:extLst>
  </p:cSld>
  <p:clrMapOvr>
    <a:masterClrMapping/>
  </p:clrMapOvr>
  <p:transition spd="med">
    <p:wipe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523196737"/>
      </p:ext>
    </p:extLst>
  </p:cSld>
  <p:clrMapOvr>
    <a:masterClrMapping/>
  </p:clrMapOvr>
  <p:transition spd="med">
    <p:wipe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1928525639"/>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4270508266"/>
      </p:ext>
    </p:extLst>
  </p:cSld>
  <p:clrMapOvr>
    <a:masterClrMapping/>
  </p:clrMapOvr>
  <p:transition spd="med">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69671"/>
      </p:ext>
    </p:extLst>
  </p:cSld>
  <p:clrMapOvr>
    <a:masterClrMapping/>
  </p:clrMapOvr>
  <p:transition spd="med">
    <p:wipe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6815" y="6432103"/>
            <a:ext cx="347132" cy="152399"/>
          </a:xfrm>
          <a:prstGeom prst="rect">
            <a:avLst/>
          </a:prstGeom>
        </p:spPr>
        <p:txBody>
          <a:bodyPr vert="horz" lIns="0" tIns="0" rIns="86774" bIns="0" rtlCol="0" anchor="ctr"/>
          <a:lstStyle>
            <a:lvl1pPr algn="l">
              <a:defRPr sz="1200">
                <a:solidFill>
                  <a:schemeClr val="bg2">
                    <a:lumMod val="60000"/>
                    <a:lumOff val="40000"/>
                  </a:schemeClr>
                </a:solidFill>
                <a:latin typeface="Museo Sans For Dell" pitchFamily="2" charset="0"/>
              </a:defRPr>
            </a:lvl1pPr>
          </a:lstStyle>
          <a:p>
            <a:pPr defTabSz="1219170" fontAlgn="base">
              <a:spcBef>
                <a:spcPct val="0"/>
              </a:spcBef>
              <a:spcAft>
                <a:spcPct val="0"/>
              </a:spcAft>
            </a:pPr>
            <a:fld id="{DBD5246C-868F-410A-AE52-FE248EDADC46}" type="slidenum">
              <a:rPr lang="en-US" smtClean="0">
                <a:solidFill>
                  <a:srgbClr val="000000">
                    <a:lumMod val="60000"/>
                    <a:lumOff val="40000"/>
                  </a:srgbClr>
                </a:solidFill>
              </a:rPr>
              <a:pPr defTabSz="1219170" fontAlgn="base">
                <a:spcBef>
                  <a:spcPct val="0"/>
                </a:spcBef>
                <a:spcAft>
                  <a:spcPct val="0"/>
                </a:spcAft>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990600" y="6429376"/>
            <a:ext cx="2514600" cy="152400"/>
          </a:xfrm>
          <a:prstGeom prst="rect">
            <a:avLst/>
          </a:prstGeom>
        </p:spPr>
        <p:txBody>
          <a:bodyPr vert="horz" lIns="0" tIns="0" rIns="86774" bIns="0" rtlCol="0" anchor="ctr"/>
          <a:lstStyle>
            <a:lvl1pPr algn="l">
              <a:defRPr sz="1333">
                <a:solidFill>
                  <a:schemeClr val="bg2">
                    <a:lumMod val="60000"/>
                    <a:lumOff val="40000"/>
                  </a:schemeClr>
                </a:solidFill>
                <a:latin typeface="Museo Sans For Dell" pitchFamily="2" charset="0"/>
              </a:defRPr>
            </a:lvl1pPr>
          </a:lstStyle>
          <a:p>
            <a:pPr defTabSz="1219170" fontAlgn="base">
              <a:spcBef>
                <a:spcPct val="0"/>
              </a:spcBef>
              <a:spcAft>
                <a:spcPct val="0"/>
              </a:spcAft>
            </a:pPr>
            <a:r>
              <a:rPr lang="en-US">
                <a:solidFill>
                  <a:srgbClr val="000000">
                    <a:lumMod val="60000"/>
                    <a:lumOff val="40000"/>
                  </a:srgbClr>
                </a:solidFill>
              </a:rPr>
              <a:t>Confidential</a:t>
            </a:r>
            <a:endParaRPr lang="en-US" dirty="0">
              <a:solidFill>
                <a:srgbClr val="000000">
                  <a:lumMod val="60000"/>
                  <a:lumOff val="40000"/>
                </a:srgbClr>
              </a:solidFill>
            </a:endParaRPr>
          </a:p>
        </p:txBody>
      </p:sp>
      <p:sp>
        <p:nvSpPr>
          <p:cNvPr id="10" name="Title 1"/>
          <p:cNvSpPr>
            <a:spLocks noGrp="1"/>
          </p:cNvSpPr>
          <p:nvPr>
            <p:ph type="title" hasCustomPrompt="1"/>
          </p:nvPr>
        </p:nvSpPr>
        <p:spPr>
          <a:xfrm>
            <a:off x="567872" y="261563"/>
            <a:ext cx="10985501" cy="853560"/>
          </a:xfrm>
          <a:prstGeom prst="rect">
            <a:avLst/>
          </a:prstGeom>
        </p:spPr>
        <p:txBody>
          <a:bodyPr wrap="square" anchor="t"/>
          <a:lstStyle>
            <a:lvl1pPr>
              <a:lnSpc>
                <a:spcPct val="90000"/>
              </a:lnSpc>
              <a:defRPr sz="4267"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883283324"/>
      </p:ext>
    </p:extLst>
  </p:cSld>
  <p:clrMapOvr>
    <a:masterClrMapping/>
  </p:clrMapOvr>
  <p:transition spd="med">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CBFA-4500-409F-85FA-F64DE185E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D8A480-024C-4D4D-A785-E151C7F25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DB096-508A-4CFC-908E-73D4ADBCECB3}"/>
              </a:ext>
            </a:extLst>
          </p:cNvPr>
          <p:cNvSpPr>
            <a:spLocks noGrp="1"/>
          </p:cNvSpPr>
          <p:nvPr>
            <p:ph type="dt" sz="half" idx="10"/>
          </p:nvPr>
        </p:nvSpPr>
        <p:spPr/>
        <p:txBody>
          <a:bodyPr/>
          <a:lstStyle/>
          <a:p>
            <a:fld id="{FEC20528-7D7F-4E54-8820-68F38441DD0A}" type="datetimeFigureOut">
              <a:rPr lang="en-US" smtClean="0"/>
              <a:t>11/13/2020</a:t>
            </a:fld>
            <a:endParaRPr lang="en-US"/>
          </a:p>
        </p:txBody>
      </p:sp>
      <p:sp>
        <p:nvSpPr>
          <p:cNvPr id="5" name="Footer Placeholder 4">
            <a:extLst>
              <a:ext uri="{FF2B5EF4-FFF2-40B4-BE49-F238E27FC236}">
                <a16:creationId xmlns:a16="http://schemas.microsoft.com/office/drawing/2014/main" id="{AEDECAE8-AD23-4AE5-8202-EB1663500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9E361-66F3-42CA-BE2C-E7C81BCAFAAD}"/>
              </a:ext>
            </a:extLst>
          </p:cNvPr>
          <p:cNvSpPr>
            <a:spLocks noGrp="1"/>
          </p:cNvSpPr>
          <p:nvPr>
            <p:ph type="sldNum" sz="quarter" idx="12"/>
          </p:nvPr>
        </p:nvSpPr>
        <p:spPr/>
        <p:txBody>
          <a:bodyPr/>
          <a:lstStyle/>
          <a:p>
            <a:fld id="{F486C1E1-7F6E-4EB9-84EF-EBB3CCA4B867}" type="slidenum">
              <a:rPr lang="en-US" smtClean="0"/>
              <a:t>‹#›</a:t>
            </a:fld>
            <a:endParaRPr lang="en-US"/>
          </a:p>
        </p:txBody>
      </p:sp>
    </p:spTree>
    <p:extLst>
      <p:ext uri="{BB962C8B-B14F-4D97-AF65-F5344CB8AC3E}">
        <p14:creationId xmlns:p14="http://schemas.microsoft.com/office/powerpoint/2010/main" val="1118445587"/>
      </p:ext>
    </p:extLst>
  </p:cSld>
  <p:clrMapOvr>
    <a:masterClrMapping/>
  </p:clrMapOvr>
  <p:transition spd="slow">
    <p:push dir="u"/>
    <p:sndAc>
      <p:stSnd>
        <p:snd r:embed="rId1" name="arrow.wav"/>
      </p:stSnd>
    </p:sndAc>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solidFill>
                  <a:srgbClr val="8FA3A3"/>
                </a:solidFill>
              </a:rPr>
              <a:t>EMEA Service I/T</a:t>
            </a:r>
          </a:p>
          <a:p>
            <a:pPr>
              <a:defRPr/>
            </a:pPr>
            <a:r>
              <a:rPr lang="en-US">
                <a:solidFill>
                  <a:srgbClr val="8FA3A3"/>
                </a:solidFill>
              </a:rPr>
              <a:t>Dell Internal Use Only</a:t>
            </a:r>
          </a:p>
        </p:txBody>
      </p:sp>
    </p:spTree>
    <p:extLst>
      <p:ext uri="{BB962C8B-B14F-4D97-AF65-F5344CB8AC3E}">
        <p14:creationId xmlns:p14="http://schemas.microsoft.com/office/powerpoint/2010/main" val="3935774027"/>
      </p:ext>
    </p:extLst>
  </p:cSld>
  <p:clrMapOvr>
    <a:masterClrMapping/>
  </p:clrMapOvr>
  <p:transition spd="slow">
    <p:push dir="u"/>
    <p:sndAc>
      <p:stSnd>
        <p:snd r:embed="rId1" name="arrow.wav"/>
      </p:stSnd>
    </p:sndAc>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915612621"/>
      </p:ext>
    </p:extLst>
  </p:cSld>
  <p:clrMapOvr>
    <a:masterClrMapping/>
  </p:clrMapOvr>
  <p:transition spd="med">
    <p:wipe dir="r"/>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591348790"/>
      </p:ext>
    </p:extLst>
  </p:cSld>
  <p:clrMapOvr>
    <a:masterClrMapping/>
  </p:clrMapOvr>
  <p:transition spd="med">
    <p:wipe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1466735348"/>
      </p:ext>
    </p:extLst>
  </p:cSld>
  <p:clrMapOvr>
    <a:masterClrMapping/>
  </p:clrMapOvr>
  <p:transition spd="med">
    <p:wipe dir="r"/>
  </p:transition>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857041983"/>
      </p:ext>
    </p:extLst>
  </p:cSld>
  <p:clrMapOvr>
    <a:masterClrMapping/>
  </p:clrMapOvr>
  <p:transition spd="med">
    <p:wipe dir="r"/>
  </p:transition>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794586540"/>
      </p:ext>
    </p:extLst>
  </p:cSld>
  <p:clrMapOvr>
    <a:masterClrMapping/>
  </p:clrMapOvr>
  <p:transition spd="med">
    <p:wipe dir="r"/>
  </p:transition>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1205787862"/>
      </p:ext>
    </p:extLst>
  </p:cSld>
  <p:clrMapOvr>
    <a:masterClrMapping/>
  </p:clrMapOvr>
  <p:transition spd="med">
    <p:wipe dir="r"/>
  </p:transition>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7782392"/>
      </p:ext>
    </p:extLst>
  </p:cSld>
  <p:clrMapOvr>
    <a:masterClrMapping/>
  </p:clrMapOvr>
  <p:transition spd="med">
    <p:wipe dir="r"/>
  </p:transition>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385263782"/>
      </p:ext>
    </p:extLst>
  </p:cSld>
  <p:clrMapOvr>
    <a:masterClrMapping/>
  </p:clrMapOvr>
  <p:transition spd="med">
    <p:wipe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402850517"/>
      </p:ext>
    </p:extLst>
  </p:cSld>
  <p:clrMapOvr>
    <a:masterClrMapping/>
  </p:clrMapOvr>
  <p:transition spd="med">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70771022"/>
      </p:ext>
    </p:extLst>
  </p:cSld>
  <p:clrMapOvr>
    <a:masterClrMapping/>
  </p:clrMapOvr>
  <p:transition spd="med">
    <p:wipe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1651397741"/>
      </p:ext>
    </p:extLst>
  </p:cSld>
  <p:clrMapOvr>
    <a:masterClrMapping/>
  </p:clrMapOvr>
  <p:transition spd="med">
    <p:wipe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1700365336"/>
      </p:ext>
    </p:extLst>
  </p:cSld>
  <p:clrMapOvr>
    <a:masterClrMapping/>
  </p:clrMapOvr>
  <p:transition spd="med">
    <p:wipe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483799528"/>
      </p:ext>
    </p:extLst>
  </p:cSld>
  <p:clrMapOvr>
    <a:masterClrMapping/>
  </p:clrMapOvr>
  <p:transition spd="med">
    <p:wipe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642219"/>
      </p:ext>
    </p:extLst>
  </p:cSld>
  <p:clrMapOvr>
    <a:masterClrMapping/>
  </p:clrMapOvr>
  <p:transition spd="med">
    <p:wipe dir="r"/>
  </p:transition>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163835"/>
      </p:ext>
    </p:extLst>
  </p:cSld>
  <p:clrMapOvr>
    <a:masterClrMapping/>
  </p:clrMapOvr>
  <p:transition spd="med">
    <p:wipe dir="r"/>
  </p:transition>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910628496"/>
      </p:ext>
    </p:extLst>
  </p:cSld>
  <p:clrMapOvr>
    <a:masterClrMapping/>
  </p:clrMapOvr>
  <p:transition spd="med">
    <p:wipe dir="r"/>
  </p:transition>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848552660"/>
      </p:ext>
    </p:extLst>
  </p:cSld>
  <p:clrMapOvr>
    <a:masterClrMapping/>
  </p:clrMapOvr>
  <p:transition spd="med">
    <p:wipe dir="r"/>
  </p:transition>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908246885"/>
      </p:ext>
    </p:extLst>
  </p:cSld>
  <p:clrMapOvr>
    <a:masterClrMapping/>
  </p:clrMapOvr>
  <p:transition spd="med">
    <p:wipe dir="r"/>
  </p:transition>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945048506"/>
      </p:ext>
    </p:extLst>
  </p:cSld>
  <p:clrMapOvr>
    <a:masterClrMapping/>
  </p:clrMapOvr>
  <p:transition spd="med">
    <p:wipe dir="r"/>
  </p:transition>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858754251"/>
      </p:ext>
    </p:extLst>
  </p:cSld>
  <p:clrMapOvr>
    <a:masterClrMapping/>
  </p:clrMapOvr>
  <p:transition spd="med">
    <p:wipe dir="r"/>
  </p:transition>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545806475"/>
      </p:ext>
    </p:extLst>
  </p:cSld>
  <p:clrMapOvr>
    <a:masterClrMapping/>
  </p:clrMapOvr>
  <p:transition spd="med">
    <p:wipe dir="r"/>
  </p:transition>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169424053"/>
      </p:ext>
    </p:extLst>
  </p:cSld>
  <p:clrMapOvr>
    <a:masterClrMapping/>
  </p:clrMapOvr>
  <p:transition spd="med">
    <p:wipe dir="r"/>
  </p:transition>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138580453"/>
      </p:ext>
    </p:extLst>
  </p:cSld>
  <p:clrMapOvr>
    <a:masterClrMapping/>
  </p:clrMapOvr>
  <p:transition spd="med">
    <p:wipe dir="r"/>
  </p:transition>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333730872"/>
      </p:ext>
    </p:extLst>
  </p:cSld>
  <p:clrMapOvr>
    <a:masterClrMapping/>
  </p:clrMapOvr>
  <p:transition spd="med">
    <p:wipe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463353743"/>
      </p:ext>
    </p:extLst>
  </p:cSld>
  <p:clrMapOvr>
    <a:masterClrMapping/>
  </p:clrMapOvr>
  <p:transition spd="med">
    <p:wipe dir="r"/>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786459449"/>
      </p:ext>
    </p:extLst>
  </p:cSld>
  <p:clrMapOvr>
    <a:masterClrMapping/>
  </p:clrMapOvr>
  <p:transition spd="med">
    <p:wipe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3845318296"/>
      </p:ext>
    </p:extLst>
  </p:cSld>
  <p:clrMapOvr>
    <a:masterClrMapping/>
  </p:clrMapOvr>
  <p:transition spd="med">
    <p:wipe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165270628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2896901130"/>
      </p:ext>
    </p:extLst>
  </p:cSld>
  <p:clrMapOvr>
    <a:masterClrMapping/>
  </p:clrMapOvr>
  <p:transition spd="med">
    <p:wipe dir="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5607587"/>
      </p:ext>
    </p:extLst>
  </p:cSld>
  <p:clrMapOvr>
    <a:masterClrMapping/>
  </p:clrMapOvr>
  <p:transition spd="med">
    <p:wipe dir="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05884" y="1320800"/>
            <a:ext cx="11277600" cy="4572000"/>
          </a:xfrm>
          <a:prstGeom prst="rect">
            <a:avLst/>
          </a:prstGeom>
        </p:spPr>
        <p:txBody>
          <a:bodyPr vert="horz" lIns="0" tIns="0" rIns="0" bIns="0"/>
          <a:lstStyle>
            <a:lvl1pPr marL="304728" indent="-304728">
              <a:spcBef>
                <a:spcPts val="1600"/>
              </a:spcBef>
              <a:buClr>
                <a:schemeClr val="tx2"/>
              </a:buClr>
              <a:defRPr sz="3200">
                <a:solidFill>
                  <a:schemeClr val="bg2"/>
                </a:solidFill>
              </a:defRPr>
            </a:lvl1pPr>
            <a:lvl2pPr>
              <a:spcBef>
                <a:spcPts val="400"/>
              </a:spcBef>
              <a:buClr>
                <a:schemeClr val="tx2"/>
              </a:buClr>
              <a:defRPr sz="2700">
                <a:solidFill>
                  <a:schemeClr val="bg2"/>
                </a:solidFill>
              </a:defRPr>
            </a:lvl2pPr>
            <a:lvl3pPr marL="1445360" indent="-226436">
              <a:spcBef>
                <a:spcPts val="400"/>
              </a:spcBef>
              <a:buClr>
                <a:schemeClr val="tx2"/>
              </a:buClr>
              <a:defRPr sz="2100">
                <a:solidFill>
                  <a:schemeClr val="bg2"/>
                </a:solidFill>
              </a:defRPr>
            </a:lvl3pPr>
            <a:lvl4pPr marL="1906687" indent="-224318">
              <a:spcBef>
                <a:spcPts val="400"/>
              </a:spcBef>
              <a:buClr>
                <a:schemeClr val="tx2"/>
              </a:buClr>
              <a:defRPr sz="1600">
                <a:solidFill>
                  <a:schemeClr val="bg2"/>
                </a:solidFill>
              </a:defRPr>
            </a:lvl4pPr>
            <a:lvl5pPr marL="2359556" indent="-226436">
              <a:spcBef>
                <a:spcPts val="400"/>
              </a:spcBef>
              <a:buClr>
                <a:schemeClr val="tx2"/>
              </a:buClr>
              <a:buFont typeface="Arial"/>
              <a:buChar char="•"/>
              <a:defRPr sz="15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ctrTitle" hasCustomPrompt="1"/>
          </p:nvPr>
        </p:nvSpPr>
        <p:spPr>
          <a:xfrm>
            <a:off x="505884" y="304800"/>
            <a:ext cx="11277600" cy="609600"/>
          </a:xfrm>
          <a:prstGeom prst="rect">
            <a:avLst/>
          </a:prstGeom>
        </p:spPr>
        <p:txBody>
          <a:bodyPr lIns="0" tIns="0" rIns="0" bIns="0" anchor="t" anchorCtr="0"/>
          <a:lstStyle>
            <a:lvl1pPr algn="l">
              <a:lnSpc>
                <a:spcPct val="100000"/>
              </a:lnSpc>
              <a:defRPr sz="3700">
                <a:solidFill>
                  <a:schemeClr val="tx2"/>
                </a:solidFill>
                <a:latin typeface="Architects Daughter"/>
                <a:cs typeface="Architects Daughter"/>
              </a:defRPr>
            </a:lvl1pPr>
          </a:lstStyle>
          <a:p>
            <a:r>
              <a:rPr lang="en-US" dirty="0"/>
              <a:t>CLICK TO EDIT MASTER TITLE STYLE</a:t>
            </a:r>
          </a:p>
        </p:txBody>
      </p:sp>
    </p:spTree>
    <p:extLst>
      <p:ext uri="{BB962C8B-B14F-4D97-AF65-F5344CB8AC3E}">
        <p14:creationId xmlns:p14="http://schemas.microsoft.com/office/powerpoint/2010/main" val="152021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025284263"/>
      </p:ext>
    </p:extLst>
  </p:cSld>
  <p:clrMapOvr>
    <a:masterClrMapping/>
  </p:clrMapOvr>
  <p:transition spd="med">
    <p:wipe dir="r"/>
  </p:transition>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1914809578"/>
      </p:ext>
    </p:extLst>
  </p:cSld>
  <p:clrMapOvr>
    <a:masterClrMapping/>
  </p:clrMapOvr>
  <p:transition spd="med">
    <p:wipe dir="r"/>
  </p:transition>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1795707355"/>
      </p:ext>
    </p:extLst>
  </p:cSld>
  <p:clrMapOvr>
    <a:masterClrMapping/>
  </p:clrMapOvr>
  <p:transition spd="med">
    <p:wipe dir="r"/>
  </p:transition>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747247874"/>
      </p:ext>
    </p:extLst>
  </p:cSld>
  <p:clrMapOvr>
    <a:masterClrMapping/>
  </p:clrMapOvr>
  <p:transition spd="med">
    <p:wipe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085520329"/>
      </p:ext>
    </p:extLst>
  </p:cSld>
  <p:clrMapOvr>
    <a:masterClrMapping/>
  </p:clrMapOvr>
  <p:transition spd="med">
    <p:wipe dir="r"/>
  </p:transition>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470871194"/>
      </p:ext>
    </p:extLst>
  </p:cSld>
  <p:clrMapOvr>
    <a:masterClrMapping/>
  </p:clrMapOvr>
  <p:transition spd="med">
    <p:wipe dir="r"/>
  </p:transition>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15897847"/>
      </p:ext>
    </p:extLst>
  </p:cSld>
  <p:clrMapOvr>
    <a:masterClrMapping/>
  </p:clrMapOvr>
  <p:transition spd="med">
    <p:wipe dir="r"/>
  </p:transition>
  <p:hf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874318835"/>
      </p:ext>
    </p:extLst>
  </p:cSld>
  <p:clrMapOvr>
    <a:masterClrMapping/>
  </p:clrMapOvr>
  <p:transition spd="med">
    <p:wipe dir="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207352736"/>
      </p:ext>
    </p:extLst>
  </p:cSld>
  <p:clrMapOvr>
    <a:masterClrMapping/>
  </p:clrMapOvr>
  <p:transition spd="med">
    <p:wipe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081259635"/>
      </p:ext>
    </p:extLst>
  </p:cSld>
  <p:clrMapOvr>
    <a:masterClrMapping/>
  </p:clrMapOvr>
  <p:transition spd="med">
    <p:wipe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2870729022"/>
      </p:ext>
    </p:extLst>
  </p:cSld>
  <p:clrMapOvr>
    <a:masterClrMapping/>
  </p:clrMapOvr>
  <p:transition spd="med">
    <p:wipe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2982048720"/>
      </p:ext>
    </p:extLst>
  </p:cSld>
  <p:clrMapOvr>
    <a:masterClrMapping/>
  </p:clrMapOvr>
  <p:transition spd="med">
    <p:wipe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1631788408"/>
      </p:ext>
    </p:extLst>
  </p:cSld>
  <p:clrMapOvr>
    <a:masterClrMapping/>
  </p:clrMapOvr>
  <p:transition spd="med">
    <p:wipe dir="r"/>
  </p:transition>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418741"/>
      </p:ext>
    </p:extLst>
  </p:cSld>
  <p:clrMapOvr>
    <a:masterClrMapping/>
  </p:clrMapOvr>
  <p:transition spd="med">
    <p:wipe dir="r"/>
  </p:transition>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477863505"/>
      </p:ext>
    </p:extLst>
  </p:cSld>
  <p:clrMapOvr>
    <a:masterClrMapping/>
  </p:clrMapOvr>
  <p:transition spd="med">
    <p:wipe dir="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360303377"/>
      </p:ext>
    </p:extLst>
  </p:cSld>
  <p:clrMapOvr>
    <a:masterClrMapping/>
  </p:clrMapOvr>
  <p:transition spd="med">
    <p:wipe dir="r"/>
  </p:transition>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70664894"/>
      </p:ext>
    </p:extLst>
  </p:cSld>
  <p:clrMapOvr>
    <a:masterClrMapping/>
  </p:clrMapOvr>
  <p:transition spd="med">
    <p:wipe dir="r"/>
  </p:transition>
  <p:hf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501161048"/>
      </p:ext>
    </p:extLst>
  </p:cSld>
  <p:clrMapOvr>
    <a:masterClrMapping/>
  </p:clrMapOvr>
  <p:transition spd="med">
    <p:wipe dir="r"/>
  </p:transition>
  <p:hf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94473832"/>
      </p:ext>
    </p:extLst>
  </p:cSld>
  <p:clrMapOvr>
    <a:masterClrMapping/>
  </p:clrMapOvr>
  <p:transition spd="med">
    <p:wipe dir="r"/>
  </p:transition>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882905048"/>
      </p:ext>
    </p:extLst>
  </p:cSld>
  <p:clrMapOvr>
    <a:masterClrMapping/>
  </p:clrMapOvr>
  <p:transition spd="med">
    <p:wipe dir="r"/>
  </p:transition>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1073143012"/>
      </p:ext>
    </p:extLst>
  </p:cSld>
  <p:clrMapOvr>
    <a:masterClrMapping/>
  </p:clrMapOvr>
  <p:transition spd="med">
    <p:wipe dir="r"/>
  </p:transition>
  <p:hf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998510661"/>
      </p:ext>
    </p:extLst>
  </p:cSld>
  <p:clrMapOvr>
    <a:masterClrMapping/>
  </p:clrMapOvr>
  <p:transition spd="med">
    <p:wipe dir="r"/>
  </p:transition>
  <p:hf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976469641"/>
      </p:ext>
    </p:extLst>
  </p:cSld>
  <p:clrMapOvr>
    <a:masterClrMapping/>
  </p:clrMapOvr>
  <p:transition spd="med">
    <p:wipe dir="r"/>
  </p:transition>
  <p:hf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2967630850"/>
      </p:ext>
    </p:extLst>
  </p:cSld>
  <p:clrMapOvr>
    <a:masterClrMapping/>
  </p:clrMapOvr>
  <p:transition spd="med">
    <p:wipe dir="r"/>
  </p:transition>
  <p:hf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1382794813"/>
      </p:ext>
    </p:extLst>
  </p:cSld>
  <p:clrMapOvr>
    <a:masterClrMapping/>
  </p:clrMapOvr>
  <p:transition spd="med">
    <p:wipe dir="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1153537559"/>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804562381"/>
      </p:ext>
    </p:extLst>
  </p:cSld>
  <p:clrMapOvr>
    <a:masterClrMapping/>
  </p:clrMapOvr>
  <p:transition spd="med">
    <p:wipe dir="r"/>
  </p:transition>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724709300"/>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3410647861"/>
      </p:ext>
    </p:extLst>
  </p:cSld>
  <p:clrMapOvr>
    <a:masterClrMapping/>
  </p:clrMapOvr>
  <p:transition spd="med">
    <p:wipe dir="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292285"/>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982484472"/>
      </p:ext>
    </p:extLst>
  </p:cSld>
  <p:clrMapOvr>
    <a:masterClrMapping/>
  </p:clrMapOvr>
  <p:transition spd="med">
    <p:wipe dir="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4222459038"/>
      </p:ext>
    </p:extLst>
  </p:cSld>
  <p:clrMapOvr>
    <a:masterClrMapping/>
  </p:clrMapOvr>
  <p:transition spd="med">
    <p:wipe dir="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1866734586"/>
      </p:ext>
    </p:extLst>
  </p:cSld>
  <p:clrMapOvr>
    <a:masterClrMapping/>
  </p:clrMapOvr>
  <p:transition spd="med">
    <p:wipe dir="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068168948"/>
      </p:ext>
    </p:extLst>
  </p:cSld>
  <p:clrMapOvr>
    <a:masterClrMapping/>
  </p:clrMapOvr>
  <p:transition spd="med">
    <p:wipe dir="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984835705"/>
      </p:ext>
    </p:extLst>
  </p:cSld>
  <p:clrMapOvr>
    <a:masterClrMapping/>
  </p:clrMapOvr>
  <p:transition spd="med">
    <p:wipe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4100098437"/>
      </p:ext>
    </p:extLst>
  </p:cSld>
  <p:clrMapOvr>
    <a:masterClrMapping/>
  </p:clrMapOvr>
  <p:transition spd="med">
    <p:wipe dir="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2039331747"/>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450501590"/>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21107761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3865630824"/>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5733897"/>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6815" y="6432103"/>
            <a:ext cx="347132" cy="152399"/>
          </a:xfrm>
          <a:prstGeom prst="rect">
            <a:avLst/>
          </a:prstGeom>
        </p:spPr>
        <p:txBody>
          <a:bodyPr vert="horz" lIns="0" tIns="0" rIns="86774" bIns="0" rtlCol="0" anchor="ctr"/>
          <a:lstStyle>
            <a:lvl1pPr algn="l">
              <a:defRPr sz="1200">
                <a:solidFill>
                  <a:schemeClr val="bg2">
                    <a:lumMod val="60000"/>
                    <a:lumOff val="40000"/>
                  </a:schemeClr>
                </a:solidFill>
                <a:latin typeface="Museo Sans For Dell" pitchFamily="2" charset="0"/>
              </a:defRPr>
            </a:lvl1pPr>
          </a:lstStyle>
          <a:p>
            <a:pPr defTabSz="1219170" fontAlgn="base">
              <a:spcBef>
                <a:spcPct val="0"/>
              </a:spcBef>
              <a:spcAft>
                <a:spcPct val="0"/>
              </a:spcAft>
            </a:pPr>
            <a:fld id="{DBD5246C-868F-410A-AE52-FE248EDADC46}" type="slidenum">
              <a:rPr lang="en-US" smtClean="0">
                <a:solidFill>
                  <a:srgbClr val="000000">
                    <a:lumMod val="60000"/>
                    <a:lumOff val="40000"/>
                  </a:srgbClr>
                </a:solidFill>
              </a:rPr>
              <a:pPr defTabSz="1219170" fontAlgn="base">
                <a:spcBef>
                  <a:spcPct val="0"/>
                </a:spcBef>
                <a:spcAft>
                  <a:spcPct val="0"/>
                </a:spcAft>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990600" y="6429376"/>
            <a:ext cx="2514600" cy="152400"/>
          </a:xfrm>
          <a:prstGeom prst="rect">
            <a:avLst/>
          </a:prstGeom>
        </p:spPr>
        <p:txBody>
          <a:bodyPr vert="horz" lIns="0" tIns="0" rIns="86774" bIns="0" rtlCol="0" anchor="ctr"/>
          <a:lstStyle>
            <a:lvl1pPr algn="l">
              <a:defRPr sz="1333">
                <a:solidFill>
                  <a:schemeClr val="bg2">
                    <a:lumMod val="60000"/>
                    <a:lumOff val="40000"/>
                  </a:schemeClr>
                </a:solidFill>
                <a:latin typeface="Museo Sans For Dell" pitchFamily="2" charset="0"/>
              </a:defRPr>
            </a:lvl1pPr>
          </a:lstStyle>
          <a:p>
            <a:pPr defTabSz="1219170" fontAlgn="base">
              <a:spcBef>
                <a:spcPct val="0"/>
              </a:spcBef>
              <a:spcAft>
                <a:spcPct val="0"/>
              </a:spcAft>
            </a:pPr>
            <a:r>
              <a:rPr lang="en-US">
                <a:solidFill>
                  <a:srgbClr val="000000">
                    <a:lumMod val="60000"/>
                    <a:lumOff val="40000"/>
                  </a:srgbClr>
                </a:solidFill>
              </a:rPr>
              <a:t>Confidential</a:t>
            </a:r>
            <a:endParaRPr lang="en-US" dirty="0">
              <a:solidFill>
                <a:srgbClr val="000000">
                  <a:lumMod val="60000"/>
                  <a:lumOff val="40000"/>
                </a:srgbClr>
              </a:solidFill>
            </a:endParaRPr>
          </a:p>
        </p:txBody>
      </p:sp>
      <p:sp>
        <p:nvSpPr>
          <p:cNvPr id="10" name="Title 1"/>
          <p:cNvSpPr>
            <a:spLocks noGrp="1"/>
          </p:cNvSpPr>
          <p:nvPr>
            <p:ph type="title" hasCustomPrompt="1"/>
          </p:nvPr>
        </p:nvSpPr>
        <p:spPr>
          <a:xfrm>
            <a:off x="567872" y="261563"/>
            <a:ext cx="10985501" cy="853560"/>
          </a:xfrm>
          <a:prstGeom prst="rect">
            <a:avLst/>
          </a:prstGeom>
        </p:spPr>
        <p:txBody>
          <a:bodyPr wrap="square" anchor="t"/>
          <a:lstStyle>
            <a:lvl1pPr>
              <a:lnSpc>
                <a:spcPct val="90000"/>
              </a:lnSpc>
              <a:defRPr sz="4267"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2715391259"/>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514678024"/>
      </p:ext>
    </p:extLst>
  </p:cSld>
  <p:clrMapOvr>
    <a:masterClrMapping/>
  </p:clrMapOvr>
  <p:transition spd="med">
    <p:wipe dir="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392005368"/>
      </p:ext>
    </p:extLst>
  </p:cSld>
  <p:clrMapOvr>
    <a:masterClrMapping/>
  </p:clrMapOvr>
  <p:transition spd="med">
    <p:wipe dir="r"/>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4046328679"/>
      </p:ext>
    </p:extLst>
  </p:cSld>
  <p:clrMapOvr>
    <a:masterClrMapping/>
  </p:clrMapOvr>
  <p:transition spd="med">
    <p:wipe dir="r"/>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730914278"/>
      </p:ext>
    </p:extLst>
  </p:cSld>
  <p:clrMapOvr>
    <a:masterClrMapping/>
  </p:clrMapOvr>
  <p:transition spd="med">
    <p:wipe dir="r"/>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109467526"/>
      </p:ext>
    </p:extLst>
  </p:cSld>
  <p:clrMapOvr>
    <a:masterClrMapping/>
  </p:clrMapOvr>
  <p:transition spd="med">
    <p:wipe dir="r"/>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2892809605"/>
      </p:ext>
    </p:extLst>
  </p:cSld>
  <p:clrMapOvr>
    <a:masterClrMapping/>
  </p:clrMapOvr>
  <p:transition spd="med">
    <p:wipe dir="r"/>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093061248"/>
      </p:ext>
    </p:extLst>
  </p:cSld>
  <p:clrMapOvr>
    <a:masterClrMapping/>
  </p:clrMapOvr>
  <p:transition spd="med">
    <p:wipe dir="r"/>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704338087"/>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84641233"/>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650768356"/>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897649728"/>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288230059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1966308112"/>
      </p:ext>
    </p:extLst>
  </p:cSld>
  <p:clrMapOvr>
    <a:masterClrMapping/>
  </p:clrMapOvr>
  <p:transition spd="med">
    <p:wipe dir="r"/>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3026789199"/>
      </p:ext>
    </p:extLst>
  </p:cSld>
  <p:clrMapOvr>
    <a:masterClrMapping/>
  </p:clrMapOvr>
  <p:transition spd="med">
    <p:wipe dir="r"/>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935179"/>
      </p:ext>
    </p:extLst>
  </p:cSld>
  <p:clrMapOvr>
    <a:masterClrMapping/>
  </p:clrMapOvr>
  <p:transition spd="med">
    <p:wipe dir="r"/>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299617177"/>
      </p:ext>
    </p:extLst>
  </p:cSld>
  <p:clrMapOvr>
    <a:masterClrMapping/>
  </p:clrMapOvr>
  <p:transition spd="med">
    <p:wipe dir="r"/>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629422826"/>
      </p:ext>
    </p:extLst>
  </p:cSld>
  <p:clrMapOvr>
    <a:masterClrMapping/>
  </p:clrMapOvr>
  <p:transition spd="med">
    <p:wipe dir="r"/>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947683573"/>
      </p:ext>
    </p:extLst>
  </p:cSld>
  <p:clrMapOvr>
    <a:masterClrMapping/>
  </p:clrMapOvr>
  <p:transition spd="med">
    <p:wipe dir="r"/>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637317531"/>
      </p:ext>
    </p:extLst>
  </p:cSld>
  <p:clrMapOvr>
    <a:masterClrMapping/>
  </p:clrMapOvr>
  <p:transition spd="med">
    <p:wipe dir="r"/>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4140145581"/>
      </p:ext>
    </p:extLst>
  </p:cSld>
  <p:clrMapOvr>
    <a:masterClrMapping/>
  </p:clrMapOvr>
  <p:transition spd="med">
    <p:wipe dir="r"/>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311999497"/>
      </p:ext>
    </p:extLst>
  </p:cSld>
  <p:clrMapOvr>
    <a:masterClrMapping/>
  </p:clrMapOvr>
  <p:transition spd="med">
    <p:wipe dir="r"/>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227413498"/>
      </p:ext>
    </p:extLst>
  </p:cSld>
  <p:clrMapOvr>
    <a:masterClrMapping/>
  </p:clrMapOvr>
  <p:transition spd="med">
    <p:wipe dir="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240634351"/>
      </p:ext>
    </p:extLst>
  </p:cSld>
  <p:clrMapOvr>
    <a:masterClrMapping/>
  </p:clrMapOvr>
  <p:transition spd="med">
    <p:wipe dir="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4012620054"/>
      </p:ext>
    </p:extLst>
  </p:cSld>
  <p:clrMapOvr>
    <a:masterClrMapping/>
  </p:clrMapOvr>
  <p:transition spd="med">
    <p:wipe dir="r"/>
  </p:transition>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3383236832"/>
      </p:ext>
    </p:extLst>
  </p:cSld>
  <p:clrMapOvr>
    <a:masterClrMapping/>
  </p:clrMapOvr>
  <p:transition spd="med">
    <p:wipe dir="r"/>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773613392"/>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139833846"/>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2588846310"/>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301804686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4154346589"/>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67589311"/>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_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630103"/>
          </a:xfrm>
          <a:prstGeom prst="rect">
            <a:avLst/>
          </a:prstGeom>
        </p:spPr>
        <p:txBody>
          <a:bodyPr lIns="0" tIns="60958" rIns="0" bIns="60958"/>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2951047523"/>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05884" y="1320800"/>
            <a:ext cx="11277600" cy="4572000"/>
          </a:xfrm>
          <a:prstGeom prst="rect">
            <a:avLst/>
          </a:prstGeom>
        </p:spPr>
        <p:txBody>
          <a:bodyPr vert="horz" lIns="0" tIns="0" rIns="0" bIns="0"/>
          <a:lstStyle>
            <a:lvl1pPr marL="304728" indent="-304728">
              <a:spcBef>
                <a:spcPts val="1600"/>
              </a:spcBef>
              <a:buClr>
                <a:schemeClr val="tx2"/>
              </a:buClr>
              <a:defRPr sz="3200">
                <a:solidFill>
                  <a:schemeClr val="bg2"/>
                </a:solidFill>
              </a:defRPr>
            </a:lvl1pPr>
            <a:lvl2pPr>
              <a:spcBef>
                <a:spcPts val="400"/>
              </a:spcBef>
              <a:buClr>
                <a:schemeClr val="tx2"/>
              </a:buClr>
              <a:defRPr sz="2700">
                <a:solidFill>
                  <a:schemeClr val="bg2"/>
                </a:solidFill>
              </a:defRPr>
            </a:lvl2pPr>
            <a:lvl3pPr marL="1445360" indent="-226436">
              <a:spcBef>
                <a:spcPts val="400"/>
              </a:spcBef>
              <a:buClr>
                <a:schemeClr val="tx2"/>
              </a:buClr>
              <a:defRPr sz="2100">
                <a:solidFill>
                  <a:schemeClr val="bg2"/>
                </a:solidFill>
              </a:defRPr>
            </a:lvl3pPr>
            <a:lvl4pPr marL="1906687" indent="-224318">
              <a:spcBef>
                <a:spcPts val="400"/>
              </a:spcBef>
              <a:buClr>
                <a:schemeClr val="tx2"/>
              </a:buClr>
              <a:defRPr sz="1600">
                <a:solidFill>
                  <a:schemeClr val="bg2"/>
                </a:solidFill>
              </a:defRPr>
            </a:lvl4pPr>
            <a:lvl5pPr marL="2359556" indent="-226436">
              <a:spcBef>
                <a:spcPts val="400"/>
              </a:spcBef>
              <a:buClr>
                <a:schemeClr val="tx2"/>
              </a:buClr>
              <a:buFont typeface="Arial"/>
              <a:buChar char="•"/>
              <a:defRPr sz="15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ctrTitle" hasCustomPrompt="1"/>
          </p:nvPr>
        </p:nvSpPr>
        <p:spPr>
          <a:xfrm>
            <a:off x="505884" y="304800"/>
            <a:ext cx="11277600" cy="609600"/>
          </a:xfrm>
          <a:prstGeom prst="rect">
            <a:avLst/>
          </a:prstGeom>
        </p:spPr>
        <p:txBody>
          <a:bodyPr lIns="0" tIns="0" rIns="0" bIns="0" anchor="t" anchorCtr="0"/>
          <a:lstStyle>
            <a:lvl1pPr algn="l">
              <a:lnSpc>
                <a:spcPct val="100000"/>
              </a:lnSpc>
              <a:defRPr sz="3700">
                <a:solidFill>
                  <a:schemeClr val="tx2"/>
                </a:solidFill>
                <a:latin typeface="Architects Daughter"/>
                <a:cs typeface="Architects Daughter"/>
              </a:defRPr>
            </a:lvl1pPr>
          </a:lstStyle>
          <a:p>
            <a:r>
              <a:rPr lang="en-US" dirty="0"/>
              <a:t>CLICK TO EDIT MASTER TITLE STYLE</a:t>
            </a:r>
          </a:p>
        </p:txBody>
      </p:sp>
    </p:spTree>
    <p:extLst>
      <p:ext uri="{BB962C8B-B14F-4D97-AF65-F5344CB8AC3E}">
        <p14:creationId xmlns:p14="http://schemas.microsoft.com/office/powerpoint/2010/main" val="278863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6815" y="6432103"/>
            <a:ext cx="347132" cy="152399"/>
          </a:xfrm>
          <a:prstGeom prst="rect">
            <a:avLst/>
          </a:prstGeom>
        </p:spPr>
        <p:txBody>
          <a:bodyPr vert="horz" lIns="0" tIns="0" rIns="86774" bIns="0" rtlCol="0" anchor="ctr"/>
          <a:lstStyle>
            <a:lvl1pPr algn="l">
              <a:defRPr sz="1200">
                <a:solidFill>
                  <a:schemeClr val="bg2">
                    <a:lumMod val="60000"/>
                    <a:lumOff val="40000"/>
                  </a:schemeClr>
                </a:solidFill>
                <a:latin typeface="Museo Sans For Dell" pitchFamily="2" charset="0"/>
              </a:defRPr>
            </a:lvl1pPr>
          </a:lstStyle>
          <a:p>
            <a:pPr defTabSz="1219170" fontAlgn="base">
              <a:spcBef>
                <a:spcPct val="0"/>
              </a:spcBef>
              <a:spcAft>
                <a:spcPct val="0"/>
              </a:spcAft>
            </a:pPr>
            <a:fld id="{DBD5246C-868F-410A-AE52-FE248EDADC46}" type="slidenum">
              <a:rPr lang="en-US" smtClean="0">
                <a:solidFill>
                  <a:srgbClr val="000000">
                    <a:lumMod val="60000"/>
                    <a:lumOff val="40000"/>
                  </a:srgbClr>
                </a:solidFill>
              </a:rPr>
              <a:pPr defTabSz="1219170" fontAlgn="base">
                <a:spcBef>
                  <a:spcPct val="0"/>
                </a:spcBef>
                <a:spcAft>
                  <a:spcPct val="0"/>
                </a:spcAft>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990600" y="6429376"/>
            <a:ext cx="2514600" cy="152400"/>
          </a:xfrm>
          <a:prstGeom prst="rect">
            <a:avLst/>
          </a:prstGeom>
        </p:spPr>
        <p:txBody>
          <a:bodyPr vert="horz" lIns="0" tIns="0" rIns="86774" bIns="0" rtlCol="0" anchor="ctr"/>
          <a:lstStyle>
            <a:lvl1pPr algn="l">
              <a:defRPr sz="1333">
                <a:solidFill>
                  <a:schemeClr val="bg2">
                    <a:lumMod val="60000"/>
                    <a:lumOff val="40000"/>
                  </a:schemeClr>
                </a:solidFill>
                <a:latin typeface="Museo Sans For Dell" pitchFamily="2" charset="0"/>
              </a:defRPr>
            </a:lvl1pPr>
          </a:lstStyle>
          <a:p>
            <a:pPr defTabSz="1219170" fontAlgn="base">
              <a:spcBef>
                <a:spcPct val="0"/>
              </a:spcBef>
              <a:spcAft>
                <a:spcPct val="0"/>
              </a:spcAft>
            </a:pPr>
            <a:r>
              <a:rPr lang="en-US">
                <a:solidFill>
                  <a:srgbClr val="000000">
                    <a:lumMod val="60000"/>
                    <a:lumOff val="40000"/>
                  </a:srgbClr>
                </a:solidFill>
              </a:rPr>
              <a:t>Confidential</a:t>
            </a:r>
            <a:endParaRPr lang="en-US" dirty="0">
              <a:solidFill>
                <a:srgbClr val="000000">
                  <a:lumMod val="60000"/>
                  <a:lumOff val="40000"/>
                </a:srgbClr>
              </a:solidFill>
            </a:endParaRPr>
          </a:p>
        </p:txBody>
      </p:sp>
      <p:sp>
        <p:nvSpPr>
          <p:cNvPr id="10" name="Title 1"/>
          <p:cNvSpPr>
            <a:spLocks noGrp="1"/>
          </p:cNvSpPr>
          <p:nvPr>
            <p:ph type="title" hasCustomPrompt="1"/>
          </p:nvPr>
        </p:nvSpPr>
        <p:spPr>
          <a:xfrm>
            <a:off x="567872" y="261563"/>
            <a:ext cx="10985501" cy="853560"/>
          </a:xfrm>
          <a:prstGeom prst="rect">
            <a:avLst/>
          </a:prstGeom>
        </p:spPr>
        <p:txBody>
          <a:bodyPr wrap="square" anchor="t"/>
          <a:lstStyle>
            <a:lvl1pPr>
              <a:lnSpc>
                <a:spcPct val="90000"/>
              </a:lnSpc>
              <a:defRPr sz="4267"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385950064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89273849"/>
      </p:ext>
    </p:extLst>
  </p:cSld>
  <p:clrMapOvr>
    <a:masterClrMapping/>
  </p:clrMapOvr>
  <p:transition spd="med">
    <p:wipe dir="r"/>
  </p:transition>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592305684"/>
      </p:ext>
    </p:extLst>
  </p:cSld>
  <p:clrMapOvr>
    <a:masterClrMapping/>
  </p:clrMapOvr>
  <p:transition spd="med">
    <p:wipe dir="r"/>
  </p:transition>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857074955"/>
      </p:ext>
    </p:extLst>
  </p:cSld>
  <p:clrMapOvr>
    <a:masterClrMapping/>
  </p:clrMapOvr>
  <p:transition spd="med">
    <p:wipe dir="r"/>
  </p:transition>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224422524"/>
      </p:ext>
    </p:extLst>
  </p:cSld>
  <p:clrMapOvr>
    <a:masterClrMapping/>
  </p:clrMapOvr>
  <p:transition spd="med">
    <p:wipe dir="r"/>
  </p:transition>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81731715"/>
      </p:ext>
    </p:extLst>
  </p:cSld>
  <p:clrMapOvr>
    <a:masterClrMapping/>
  </p:clrMapOvr>
  <p:transition spd="med">
    <p:wipe dir="r"/>
  </p:transition>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1320965061"/>
      </p:ext>
    </p:extLst>
  </p:cSld>
  <p:clrMapOvr>
    <a:masterClrMapping/>
  </p:clrMapOvr>
  <p:transition spd="med">
    <p:wipe dir="r"/>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452790505"/>
      </p:ext>
    </p:extLst>
  </p:cSld>
  <p:clrMapOvr>
    <a:masterClrMapping/>
  </p:clrMapOvr>
  <p:transition spd="med">
    <p:wipe dir="r"/>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67531068"/>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902083024"/>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580882545"/>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403611442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53879492"/>
      </p:ext>
    </p:extLst>
  </p:cSld>
  <p:clrMapOvr>
    <a:masterClrMapping/>
  </p:clrMapOvr>
  <p:transition spd="med">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94571695"/>
      </p:ext>
    </p:extLst>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521889095"/>
      </p:ext>
    </p:extLst>
  </p:cSld>
  <p:clrMapOvr>
    <a:masterClrMapping/>
  </p:clrMapOvr>
  <p:transition spd="med">
    <p:wipe dir="r"/>
  </p:transition>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304464"/>
      </p:ext>
    </p:extLst>
  </p:cSld>
  <p:clrMapOvr>
    <a:masterClrMapping/>
  </p:clrMapOvr>
  <p:transition spd="med">
    <p:wipe dir="r"/>
  </p:transition>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859788939"/>
      </p:ext>
    </p:extLst>
  </p:cSld>
  <p:clrMapOvr>
    <a:masterClrMapping/>
  </p:clrMapOvr>
  <p:transition spd="med">
    <p:wipe dir="r"/>
  </p:transition>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792047755"/>
      </p:ext>
    </p:extLst>
  </p:cSld>
  <p:clrMapOvr>
    <a:masterClrMapping/>
  </p:clrMapOvr>
  <p:transition spd="med">
    <p:wipe dir="r"/>
  </p:transition>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607551355"/>
      </p:ext>
    </p:extLst>
  </p:cSld>
  <p:clrMapOvr>
    <a:masterClrMapping/>
  </p:clrMapOvr>
  <p:transition spd="med">
    <p:wipe dir="r"/>
  </p:transition>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7DB8"/>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1545258603"/>
      </p:ext>
    </p:extLst>
  </p:cSld>
  <p:clrMapOvr>
    <a:masterClrMapping/>
  </p:clrMapOvr>
  <p:transition spd="med">
    <p:wipe dir="r"/>
  </p:transition>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slide_Green">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accent2"/>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6EA204"/>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3273484042"/>
      </p:ext>
    </p:extLst>
  </p:cSld>
  <p:clrMapOvr>
    <a:masterClrMapping/>
  </p:clrMapOvr>
  <p:transition spd="med">
    <p:wipe dir="r"/>
  </p:transition>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Divider slide_Orang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EE641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4"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2379670066"/>
      </p:ext>
    </p:extLst>
  </p:cSld>
  <p:clrMapOvr>
    <a:masterClrMapping/>
  </p:clrMapOvr>
  <p:transition spd="med">
    <p:wipe dir="r"/>
  </p:transition>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5" name="Title 1"/>
          <p:cNvSpPr>
            <a:spLocks noGrp="1"/>
          </p:cNvSpPr>
          <p:nvPr>
            <p:ph type="title" hasCustomPrompt="1"/>
          </p:nvPr>
        </p:nvSpPr>
        <p:spPr>
          <a:xfrm>
            <a:off x="365761"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Tree>
    <p:extLst>
      <p:ext uri="{BB962C8B-B14F-4D97-AF65-F5344CB8AC3E}">
        <p14:creationId xmlns:p14="http://schemas.microsoft.com/office/powerpoint/2010/main" val="1726935751"/>
      </p:ext>
    </p:extLst>
  </p:cSld>
  <p:clrMapOvr>
    <a:masterClrMapping/>
  </p:clrMapOvr>
  <p:transition spd="med">
    <p:wipe dir="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959400114"/>
      </p:ext>
    </p:extLst>
  </p:cSld>
  <p:clrMapOvr>
    <a:masterClrMapping/>
  </p:clrMapOvr>
  <p:transition spd="med">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ogo slide blue">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956950375"/>
      </p:ext>
    </p:extLst>
  </p:cSld>
  <p:clrMapOvr>
    <a:masterClrMapping/>
  </p:clrMapOvr>
  <p:transition spd="med">
    <p:wipe dir="r"/>
  </p:transition>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ogo slide gray">
    <p:spTree>
      <p:nvGrpSpPr>
        <p:cNvPr id="1" name=""/>
        <p:cNvGrpSpPr/>
        <p:nvPr/>
      </p:nvGrpSpPr>
      <p:grpSpPr>
        <a:xfrm>
          <a:off x="0" y="0"/>
          <a:ext cx="0" cy="0"/>
          <a:chOff x="0" y="0"/>
          <a:chExt cx="0" cy="0"/>
        </a:xfrm>
      </p:grpSpPr>
      <p:sp>
        <p:nvSpPr>
          <p:cNvPr id="3" name="Rectangle 2"/>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680" y="2397443"/>
            <a:ext cx="2072640" cy="2072640"/>
          </a:xfrm>
          <a:prstGeom prst="rect">
            <a:avLst/>
          </a:prstGeom>
        </p:spPr>
      </p:pic>
    </p:spTree>
    <p:extLst>
      <p:ext uri="{BB962C8B-B14F-4D97-AF65-F5344CB8AC3E}">
        <p14:creationId xmlns:p14="http://schemas.microsoft.com/office/powerpoint/2010/main" val="3477225930"/>
      </p:ext>
    </p:extLst>
  </p:cSld>
  <p:clrMapOvr>
    <a:masterClrMapping/>
  </p:clrMapOvr>
  <p:transition spd="med">
    <p:wipe dir="r"/>
  </p:transition>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1" y="365761"/>
            <a:ext cx="6934388" cy="2215991"/>
          </a:xfrm>
          <a:prstGeom prst="rect">
            <a:avLst/>
          </a:prstGeom>
        </p:spPr>
        <p:txBody>
          <a:bodyPr wrap="square" anchor="b" anchorCtr="0">
            <a:normAutofit/>
          </a:bodyPr>
          <a:lstStyle>
            <a:lvl1pPr algn="l">
              <a:lnSpc>
                <a:spcPct val="100000"/>
              </a:lnSpc>
              <a:spcAft>
                <a:spcPts val="0"/>
              </a:spcAft>
              <a:defRPr sz="72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Tree>
    <p:extLst>
      <p:ext uri="{BB962C8B-B14F-4D97-AF65-F5344CB8AC3E}">
        <p14:creationId xmlns:p14="http://schemas.microsoft.com/office/powerpoint/2010/main" val="655358456"/>
      </p:ext>
    </p:extLst>
  </p:cSld>
  <p:clrMapOvr>
    <a:masterClrMapping/>
  </p:clrMapOvr>
  <p:transition spd="med">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1" y="2331028"/>
            <a:ext cx="9134535" cy="1994392"/>
          </a:xfrm>
          <a:prstGeom prst="rect">
            <a:avLst/>
          </a:prstGeom>
        </p:spPr>
        <p:txBody>
          <a:bodyPr anchor="ctr" anchorCtr="0">
            <a:normAutofit/>
          </a:bodyPr>
          <a:lstStyle>
            <a:lvl1pPr>
              <a:defRPr sz="72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3467501866"/>
      </p:ext>
    </p:extLst>
  </p:cSld>
  <p:clrMapOvr>
    <a:masterClrMapping/>
  </p:clrMapOvr>
  <p:transition spd="med">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Body and Text">
    <p:spTree>
      <p:nvGrpSpPr>
        <p:cNvPr id="1" name=""/>
        <p:cNvGrpSpPr/>
        <p:nvPr/>
      </p:nvGrpSpPr>
      <p:grpSpPr>
        <a:xfrm>
          <a:off x="0" y="0"/>
          <a:ext cx="0" cy="0"/>
          <a:chOff x="0" y="0"/>
          <a:chExt cx="0" cy="0"/>
        </a:xfrm>
      </p:grpSpPr>
      <p:sp>
        <p:nvSpPr>
          <p:cNvPr id="4" name="Rectangle 6"/>
          <p:cNvSpPr>
            <a:spLocks noGrp="1" noChangeArrowheads="1"/>
          </p:cNvSpPr>
          <p:nvPr>
            <p:ph type="title" idx="10" hasCustomPrompt="1"/>
          </p:nvPr>
        </p:nvSpPr>
        <p:spPr bwMode="auto">
          <a:xfrm>
            <a:off x="345745" y="228600"/>
            <a:ext cx="11591497" cy="723445"/>
          </a:xfrm>
          <a:prstGeom prst="rect">
            <a:avLst/>
          </a:prstGeom>
          <a:noFill/>
          <a:ln w="9525">
            <a:noFill/>
            <a:miter lim="800000"/>
            <a:headEnd/>
            <a:tailEnd/>
          </a:ln>
        </p:spPr>
        <p:txBody>
          <a:bodyPr lIns="0" anchor="ctr" anchorCtr="0"/>
          <a:lstStyle>
            <a:lvl1pPr>
              <a:defRPr lang="en-US" sz="3197" dirty="0" smtClean="0">
                <a:solidFill>
                  <a:schemeClr val="tx1"/>
                </a:solidFill>
                <a:latin typeface="+mn-lt"/>
                <a:ea typeface="Tahoma" pitchFamily="34" charset="0"/>
                <a:cs typeface="Tahoma" pitchFamily="34" charset="0"/>
              </a:defRPr>
            </a:lvl1pPr>
          </a:lstStyle>
          <a:p>
            <a:pPr lvl="0"/>
            <a:r>
              <a:rPr lang="en-US" dirty="0"/>
              <a:t>Click To Edit Master Title Style</a:t>
            </a:r>
          </a:p>
        </p:txBody>
      </p:sp>
      <p:sp>
        <p:nvSpPr>
          <p:cNvPr id="17" name="TextBox 16"/>
          <p:cNvSpPr txBox="1"/>
          <p:nvPr/>
        </p:nvSpPr>
        <p:spPr>
          <a:xfrm>
            <a:off x="11688056" y="6586048"/>
            <a:ext cx="484221" cy="266369"/>
          </a:xfrm>
          <a:prstGeom prst="rect">
            <a:avLst/>
          </a:prstGeom>
          <a:noFill/>
        </p:spPr>
        <p:txBody>
          <a:bodyPr wrap="square" lIns="0" tIns="0" rIns="0" bIns="0" rtlCol="0" anchor="ctr" anchorCtr="0">
            <a:noAutofit/>
          </a:bodyPr>
          <a:lstStyle/>
          <a:p>
            <a:pPr algn="ctr" defTabSz="609037">
              <a:defRPr/>
            </a:pPr>
            <a:fld id="{2FBDF374-53E6-454F-826C-64E903DE2E76}" type="slidenum">
              <a:rPr lang="en-US" sz="1332" kern="0">
                <a:solidFill>
                  <a:srgbClr val="FFFFFF"/>
                </a:solidFill>
              </a:rPr>
              <a:pPr algn="ctr" defTabSz="609037">
                <a:defRPr/>
              </a:pPr>
              <a:t>‹#›</a:t>
            </a:fld>
            <a:endParaRPr lang="en-US" sz="1332" kern="0" dirty="0">
              <a:solidFill>
                <a:srgbClr val="FFFFFF"/>
              </a:solidFill>
            </a:endParaRPr>
          </a:p>
        </p:txBody>
      </p:sp>
      <p:sp>
        <p:nvSpPr>
          <p:cNvPr id="11" name="Content Placeholder 1"/>
          <p:cNvSpPr>
            <a:spLocks noGrp="1"/>
          </p:cNvSpPr>
          <p:nvPr>
            <p:ph/>
          </p:nvPr>
        </p:nvSpPr>
        <p:spPr>
          <a:xfrm>
            <a:off x="345745" y="1295400"/>
            <a:ext cx="11591497" cy="5105400"/>
          </a:xfrm>
          <a:prstGeom prst="rect">
            <a:avLst/>
          </a:prstGeom>
        </p:spPr>
        <p:txBody>
          <a:bodyPr lIns="0" numCol="1" spcCol="228600"/>
          <a:lstStyle>
            <a:lvl1pPr marL="0" marR="0" indent="0" algn="l" defTabSz="1218072" rtl="0" eaLnBrk="0" fontAlgn="base" latinLnBrk="0" hangingPunct="0">
              <a:lnSpc>
                <a:spcPct val="100000"/>
              </a:lnSpc>
              <a:spcBef>
                <a:spcPts val="0"/>
              </a:spcBef>
              <a:spcAft>
                <a:spcPts val="799"/>
              </a:spcAft>
              <a:buClr>
                <a:srgbClr val="2A6EBB"/>
              </a:buClr>
              <a:buSzTx/>
              <a:buFont typeface="Arial" pitchFamily="34" charset="0"/>
              <a:buNone/>
              <a:tabLst/>
              <a:defRPr kumimoji="0" lang="en-US" sz="2397" b="0" i="0" u="none" strike="noStrike" kern="0" cap="none" spc="0" normalizeH="0" baseline="0" noProof="0">
                <a:ln>
                  <a:noFill/>
                </a:ln>
                <a:solidFill>
                  <a:schemeClr val="tx1"/>
                </a:solidFill>
                <a:effectLst/>
                <a:uLnTx/>
                <a:uFillTx/>
                <a:latin typeface="+mj-lt"/>
              </a:defRPr>
            </a:lvl1pPr>
            <a:lvl2pPr marL="452547" marR="0" indent="-219929" algn="l" defTabSz="1218072" rtl="0" eaLnBrk="0" fontAlgn="base" latinLnBrk="0" hangingPunct="0">
              <a:lnSpc>
                <a:spcPct val="100000"/>
              </a:lnSpc>
              <a:spcBef>
                <a:spcPts val="0"/>
              </a:spcBef>
              <a:spcAft>
                <a:spcPts val="799"/>
              </a:spcAft>
              <a:buClr>
                <a:schemeClr val="tx1"/>
              </a:buClr>
              <a:buSzTx/>
              <a:buFont typeface="Arial" pitchFamily="34" charset="0"/>
              <a:buChar char="•"/>
              <a:tabLst/>
              <a:defRPr sz="2132">
                <a:solidFill>
                  <a:schemeClr val="tx1"/>
                </a:solidFill>
                <a:latin typeface="+mj-lt"/>
              </a:defRPr>
            </a:lvl2pPr>
            <a:lvl3pPr marL="915669"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865">
                <a:solidFill>
                  <a:schemeClr val="tx1"/>
                </a:solidFill>
                <a:latin typeface="+mj-lt"/>
              </a:defRPr>
            </a:lvl3pPr>
            <a:lvl4pPr marL="1368218" marR="0" indent="-230504" algn="l" defTabSz="1218072" rtl="0" eaLnBrk="0" fontAlgn="base" latinLnBrk="0" hangingPunct="0">
              <a:lnSpc>
                <a:spcPct val="100000"/>
              </a:lnSpc>
              <a:spcBef>
                <a:spcPts val="0"/>
              </a:spcBef>
              <a:spcAft>
                <a:spcPts val="799"/>
              </a:spcAft>
              <a:buClr>
                <a:schemeClr val="tx1"/>
              </a:buClr>
              <a:buSzPct val="85000"/>
              <a:buFont typeface="Arial" pitchFamily="34" charset="0"/>
              <a:buChar char="•"/>
              <a:tabLst/>
              <a:defRPr sz="1599">
                <a:solidFill>
                  <a:schemeClr val="tx1"/>
                </a:solidFill>
                <a:latin typeface="+mj-lt"/>
              </a:defRPr>
            </a:lvl4pPr>
            <a:lvl5pPr marL="1833453" marR="0" indent="-232618" algn="l" defTabSz="1218072" rtl="0" eaLnBrk="0" fontAlgn="base" latinLnBrk="0" hangingPunct="0">
              <a:lnSpc>
                <a:spcPct val="100000"/>
              </a:lnSpc>
              <a:spcBef>
                <a:spcPts val="0"/>
              </a:spcBef>
              <a:spcAft>
                <a:spcPts val="799"/>
              </a:spcAft>
              <a:buClr>
                <a:schemeClr val="tx1"/>
              </a:buClr>
              <a:buSzPct val="100000"/>
              <a:buFont typeface="Arial" pitchFamily="34" charset="0"/>
              <a:buChar char="–"/>
              <a:tabLst/>
              <a:defRPr sz="1465">
                <a:solidFill>
                  <a:schemeClr val="tx1"/>
                </a:solidFill>
                <a:latin typeface="+mj-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traight Connector 8"/>
          <p:cNvCxnSpPr/>
          <p:nvPr/>
        </p:nvCxnSpPr>
        <p:spPr>
          <a:xfrm>
            <a:off x="272957" y="956316"/>
            <a:ext cx="1166428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902269" y="6584994"/>
            <a:ext cx="4749800" cy="268476"/>
          </a:xfrm>
          <a:prstGeom prst="rect">
            <a:avLst/>
          </a:prstGeom>
          <a:noFill/>
          <a:ln w="9525" cap="flat" cmpd="sng" algn="ctr">
            <a:noFill/>
            <a:prstDash val="solid"/>
          </a:ln>
          <a:effectLst/>
        </p:spPr>
        <p:txBody>
          <a:bodyPr lIns="0" tIns="0" rIns="0" bIns="0" rtlCol="0" anchor="ctr"/>
          <a:lstStyle/>
          <a:p>
            <a:pPr algn="r" defTabSz="609037">
              <a:defRPr/>
            </a:pPr>
            <a:r>
              <a:rPr lang="en-US" sz="932" kern="0" dirty="0">
                <a:solidFill>
                  <a:srgbClr val="FFFFFF"/>
                </a:solidFill>
              </a:rPr>
              <a:t>©2016 TeleTech Holdings, Inc. Confidential and Proprietary</a:t>
            </a:r>
          </a:p>
        </p:txBody>
      </p:sp>
    </p:spTree>
    <p:extLst>
      <p:ext uri="{BB962C8B-B14F-4D97-AF65-F5344CB8AC3E}">
        <p14:creationId xmlns:p14="http://schemas.microsoft.com/office/powerpoint/2010/main" val="1594794577"/>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chemeClr val="bg2"/>
                </a:solidFill>
                <a:latin typeface="Museo Sans For Dell" pitchFamily="2"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2123132691"/>
      </p:ext>
    </p:extLst>
  </p:cSld>
  <p:clrMapOvr>
    <a:masterClrMapping/>
  </p:clrMapOvr>
  <p:transition spd="med">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361952" y="1703918"/>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71" indent="0">
              <a:lnSpc>
                <a:spcPct val="100000"/>
              </a:lnSpc>
              <a:spcBef>
                <a:spcPts val="400"/>
              </a:spcBef>
              <a:spcAft>
                <a:spcPts val="0"/>
              </a:spcAft>
              <a:buClr>
                <a:srgbClr val="808080"/>
              </a:buClr>
              <a:buNone/>
              <a:defRPr>
                <a:latin typeface="+mn-lt"/>
                <a:ea typeface="Arial"/>
              </a:defRPr>
            </a:lvl2pPr>
            <a:lvl3pPr marL="918610" indent="0">
              <a:lnSpc>
                <a:spcPct val="100000"/>
              </a:lnSpc>
              <a:spcBef>
                <a:spcPts val="400"/>
              </a:spcBef>
              <a:spcAft>
                <a:spcPts val="0"/>
              </a:spcAft>
              <a:buClr>
                <a:srgbClr val="808080"/>
              </a:buClr>
              <a:buNone/>
              <a:defRPr>
                <a:latin typeface="+mn-lt"/>
                <a:ea typeface="Arial"/>
              </a:defRPr>
            </a:lvl3pPr>
            <a:lvl4pPr marL="1678475" indent="-306910">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41770027"/>
      </p:ext>
    </p:extLst>
  </p:cSld>
  <p:clrMapOvr>
    <a:masterClrMapping/>
  </p:clrMapOvr>
  <p:transition spd="med">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6815" y="6432103"/>
            <a:ext cx="347132" cy="152399"/>
          </a:xfrm>
          <a:prstGeom prst="rect">
            <a:avLst/>
          </a:prstGeom>
        </p:spPr>
        <p:txBody>
          <a:bodyPr vert="horz" lIns="0" tIns="0" rIns="86774" bIns="0" rtlCol="0" anchor="ctr"/>
          <a:lstStyle>
            <a:lvl1pPr algn="l">
              <a:defRPr sz="1200">
                <a:solidFill>
                  <a:schemeClr val="bg2">
                    <a:lumMod val="60000"/>
                    <a:lumOff val="40000"/>
                  </a:schemeClr>
                </a:solidFill>
                <a:latin typeface="Museo Sans For Dell" pitchFamily="2" charset="0"/>
              </a:defRPr>
            </a:lvl1pPr>
          </a:lstStyle>
          <a:p>
            <a:pPr defTabSz="1219170" fontAlgn="base">
              <a:spcBef>
                <a:spcPct val="0"/>
              </a:spcBef>
              <a:spcAft>
                <a:spcPct val="0"/>
              </a:spcAft>
            </a:pPr>
            <a:fld id="{DBD5246C-868F-410A-AE52-FE248EDADC46}" type="slidenum">
              <a:rPr lang="en-US" smtClean="0">
                <a:solidFill>
                  <a:srgbClr val="000000">
                    <a:lumMod val="60000"/>
                    <a:lumOff val="40000"/>
                  </a:srgbClr>
                </a:solidFill>
              </a:rPr>
              <a:pPr defTabSz="1219170" fontAlgn="base">
                <a:spcBef>
                  <a:spcPct val="0"/>
                </a:spcBef>
                <a:spcAft>
                  <a:spcPct val="0"/>
                </a:spcAft>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990600" y="6429376"/>
            <a:ext cx="2514600" cy="152400"/>
          </a:xfrm>
          <a:prstGeom prst="rect">
            <a:avLst/>
          </a:prstGeom>
        </p:spPr>
        <p:txBody>
          <a:bodyPr vert="horz" lIns="0" tIns="0" rIns="86774" bIns="0" rtlCol="0" anchor="ctr"/>
          <a:lstStyle>
            <a:lvl1pPr algn="l">
              <a:defRPr sz="1333">
                <a:solidFill>
                  <a:schemeClr val="bg2">
                    <a:lumMod val="60000"/>
                    <a:lumOff val="40000"/>
                  </a:schemeClr>
                </a:solidFill>
                <a:latin typeface="Museo Sans For Dell" pitchFamily="2" charset="0"/>
              </a:defRPr>
            </a:lvl1pPr>
          </a:lstStyle>
          <a:p>
            <a:pPr defTabSz="1219170" fontAlgn="base">
              <a:spcBef>
                <a:spcPct val="0"/>
              </a:spcBef>
              <a:spcAft>
                <a:spcPct val="0"/>
              </a:spcAft>
            </a:pPr>
            <a:r>
              <a:rPr lang="en-US">
                <a:solidFill>
                  <a:srgbClr val="000000">
                    <a:lumMod val="60000"/>
                    <a:lumOff val="40000"/>
                  </a:srgbClr>
                </a:solidFill>
              </a:rPr>
              <a:t>Confidential</a:t>
            </a:r>
            <a:endParaRPr lang="en-US" dirty="0">
              <a:solidFill>
                <a:srgbClr val="000000">
                  <a:lumMod val="60000"/>
                  <a:lumOff val="40000"/>
                </a:srgbClr>
              </a:solidFill>
            </a:endParaRPr>
          </a:p>
        </p:txBody>
      </p:sp>
      <p:sp>
        <p:nvSpPr>
          <p:cNvPr id="10" name="Title 1"/>
          <p:cNvSpPr>
            <a:spLocks noGrp="1"/>
          </p:cNvSpPr>
          <p:nvPr>
            <p:ph type="title" hasCustomPrompt="1"/>
          </p:nvPr>
        </p:nvSpPr>
        <p:spPr>
          <a:xfrm>
            <a:off x="567872" y="261563"/>
            <a:ext cx="10985501" cy="853560"/>
          </a:xfrm>
          <a:prstGeom prst="rect">
            <a:avLst/>
          </a:prstGeom>
        </p:spPr>
        <p:txBody>
          <a:bodyPr wrap="square" anchor="t"/>
          <a:lstStyle>
            <a:lvl1pPr>
              <a:lnSpc>
                <a:spcPct val="90000"/>
              </a:lnSpc>
              <a:defRPr sz="4267"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3636330661"/>
      </p:ext>
    </p:extLst>
  </p:cSld>
  <p:clrMapOvr>
    <a:masterClrMapping/>
  </p:clrMapOvr>
  <p:transition spd="med">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126470706"/>
      </p:ext>
    </p:extLst>
  </p:cSld>
  <p:clrMapOvr>
    <a:masterClrMapping/>
  </p:clrMapOvr>
  <p:transition spd="med">
    <p:wipe dir="r"/>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393282166"/>
      </p:ext>
    </p:extLst>
  </p:cSld>
  <p:clrMapOvr>
    <a:masterClrMapping/>
  </p:clrMapOvr>
  <p:transition spd="med">
    <p:wipe dir="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65864483"/>
      </p:ext>
    </p:extLst>
  </p:cSld>
  <p:clrMapOvr>
    <a:masterClrMapping/>
  </p:clrMapOvr>
  <p:transition spd="med">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itle slide_DellBlue">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chemeClr val="bg1"/>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3241840463"/>
      </p:ext>
    </p:extLst>
  </p:cSld>
  <p:clrMapOvr>
    <a:masterClrMapping/>
  </p:clrMapOvr>
  <p:transition spd="med">
    <p:wipe dir="r"/>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p:nvSpPr>
        <p:spPr>
          <a:xfrm>
            <a:off x="0" y="0"/>
            <a:ext cx="12192000" cy="6867525"/>
          </a:xfrm>
          <a:prstGeom prst="rect">
            <a:avLst/>
          </a:prstGeom>
          <a:solidFill>
            <a:srgbClr val="808080"/>
          </a:solidFill>
          <a:effectLst/>
        </p:spPr>
        <p:txBody>
          <a:bodyPr wrap="square" lIns="243840" tIns="182880" rIns="182880" bIns="182880" rtlCol="0" anchor="ctr">
            <a:noAutofit/>
          </a:bodyPr>
          <a:lstStyle/>
          <a:p>
            <a:pPr algn="ctr" fontAlgn="base">
              <a:lnSpc>
                <a:spcPct val="90000"/>
              </a:lnSpc>
              <a:spcBef>
                <a:spcPts val="800"/>
              </a:spcBef>
            </a:pPr>
            <a:endParaRPr lang="en-US" sz="2667" dirty="0">
              <a:solidFill>
                <a:srgbClr val="000000"/>
              </a:solidFill>
            </a:endParaRPr>
          </a:p>
        </p:txBody>
      </p:sp>
      <p:sp>
        <p:nvSpPr>
          <p:cNvPr id="361476" name="Title Placeholder 21"/>
          <p:cNvSpPr>
            <a:spLocks noGrp="1"/>
          </p:cNvSpPr>
          <p:nvPr>
            <p:ph type="ctrTitle" hasCustomPrompt="1"/>
          </p:nvPr>
        </p:nvSpPr>
        <p:spPr>
          <a:xfrm>
            <a:off x="365761" y="36576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365761" y="3002845"/>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988" y="5150463"/>
            <a:ext cx="1243533" cy="1243533"/>
          </a:xfrm>
          <a:prstGeom prst="rect">
            <a:avLst/>
          </a:prstGeom>
        </p:spPr>
      </p:pic>
    </p:spTree>
    <p:extLst>
      <p:ext uri="{BB962C8B-B14F-4D97-AF65-F5344CB8AC3E}">
        <p14:creationId xmlns:p14="http://schemas.microsoft.com/office/powerpoint/2010/main" val="2947254313"/>
      </p:ext>
    </p:extLst>
  </p:cSld>
  <p:clrMapOvr>
    <a:masterClrMapping/>
  </p:clrMapOvr>
  <p:transition spd="med">
    <p:wipe dir="r"/>
  </p:transition>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2438869721"/>
      </p:ext>
    </p:extLst>
  </p:cSld>
  <p:clrMapOvr>
    <a:masterClrMapping/>
  </p:clrMapOvr>
  <p:transition spd="med">
    <p:wipe dir="r"/>
  </p:transition>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60" y="1706880"/>
            <a:ext cx="10565848"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10866088"/>
      </p:ext>
    </p:extLst>
  </p:cSld>
  <p:clrMapOvr>
    <a:masterClrMapping/>
  </p:clrMapOvr>
  <p:transition spd="med">
    <p:wipe dir="r"/>
  </p:transition>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59" y="1463040"/>
            <a:ext cx="10607040" cy="318456"/>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365760" y="2072640"/>
            <a:ext cx="106070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226428456"/>
      </p:ext>
    </p:extLst>
  </p:cSld>
  <p:clrMapOvr>
    <a:masterClrMapping/>
  </p:clrMapOvr>
  <p:transition spd="med">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3657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5852160" y="1706880"/>
            <a:ext cx="5120640"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2400"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754677165"/>
      </p:ext>
    </p:extLst>
  </p:cSld>
  <p:clrMapOvr>
    <a:masterClrMapping/>
  </p:clrMapOvr>
  <p:transition spd="med">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098981570"/>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8"/>
            <a:ext cx="6487072" cy="648443"/>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4067" y="1706880"/>
            <a:ext cx="5730240" cy="426720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rgbClr val="000000"/>
                </a:solidFill>
                <a:latin typeface="Arial" panose="020B0604020202020204" pitchFamily="34" charset="0"/>
                <a:cs typeface="Arial" panose="020B0604020202020204" pitchFamily="34"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364067" y="1092200"/>
            <a:ext cx="5730240" cy="318456"/>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3463911949"/>
      </p:ext>
    </p:extLst>
  </p:cSld>
  <p:clrMapOvr>
    <a:masterClrMapping/>
  </p:clrMapOvr>
  <p:transition spd="med">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1"/>
            <a:ext cx="5730240" cy="886396"/>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5760" y="2072640"/>
            <a:ext cx="5730240" cy="4023360"/>
          </a:xfrm>
          <a:prstGeom prst="rect">
            <a:avLst/>
          </a:prstGeom>
        </p:spPr>
        <p:txBody>
          <a:bodyPr wrap="square" lIns="0" tIns="0" rIns="0" bIns="0">
            <a:normAutofit/>
          </a:bodyPr>
          <a:lstStyle>
            <a:lvl1pPr>
              <a:lnSpc>
                <a:spcPct val="100000"/>
              </a:lnSpc>
              <a:spcBef>
                <a:spcPts val="1600"/>
              </a:spcBef>
              <a:spcAft>
                <a:spcPts val="0"/>
              </a:spcAft>
              <a:buClr>
                <a:srgbClr val="AAAAAA"/>
              </a:buClr>
              <a:buFont typeface="Arial" pitchFamily="34" charset="0"/>
              <a:buChar char="•"/>
              <a:defRPr sz="1867">
                <a:solidFill>
                  <a:srgbClr val="000000"/>
                </a:solidFill>
                <a:latin typeface="Arial" panose="020B0604020202020204" pitchFamily="34" charset="0"/>
                <a:cs typeface="Arial" panose="020B0604020202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a:solidFill>
                  <a:srgbClr val="000000"/>
                </a:solidFill>
                <a:latin typeface="Arial" panose="020B0604020202020204" pitchFamily="34" charset="0"/>
                <a:cs typeface="Arial" panose="020B0604020202020204" pitchFamily="34"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5760" y="1484464"/>
            <a:ext cx="5730240" cy="318456"/>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773438593"/>
      </p:ext>
    </p:extLst>
  </p:cSld>
  <p:clrMapOvr>
    <a:masterClrMapping/>
  </p:clrMapOvr>
  <p:transition spd="med">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86396"/>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2340629646"/>
      </p:ext>
    </p:extLst>
  </p:cSld>
  <p:clrMapOvr>
    <a:masterClrMapping/>
  </p:clrMapOvr>
  <p:transition spd="med">
    <p:wipe dir="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image" Target="../media/image1.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theme" Target="../theme/theme4.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29" Type="http://schemas.openxmlformats.org/officeDocument/2006/relationships/slideLayout" Target="../slideLayouts/slideLayout116.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image" Target="../media/image1.png"/><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theme" Target="../theme/theme5.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29" Type="http://schemas.openxmlformats.org/officeDocument/2006/relationships/theme" Target="../theme/theme6.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18" Type="http://schemas.openxmlformats.org/officeDocument/2006/relationships/slideLayout" Target="../slideLayouts/slideLayout163.xml"/><Relationship Id="rId26" Type="http://schemas.openxmlformats.org/officeDocument/2006/relationships/slideLayout" Target="../slideLayouts/slideLayout171.xml"/><Relationship Id="rId3" Type="http://schemas.openxmlformats.org/officeDocument/2006/relationships/slideLayout" Target="../slideLayouts/slideLayout148.xml"/><Relationship Id="rId21" Type="http://schemas.openxmlformats.org/officeDocument/2006/relationships/slideLayout" Target="../slideLayouts/slideLayout166.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slideLayout" Target="../slideLayouts/slideLayout162.xml"/><Relationship Id="rId25" Type="http://schemas.openxmlformats.org/officeDocument/2006/relationships/slideLayout" Target="../slideLayouts/slideLayout170.xml"/><Relationship Id="rId2" Type="http://schemas.openxmlformats.org/officeDocument/2006/relationships/slideLayout" Target="../slideLayouts/slideLayout147.xml"/><Relationship Id="rId16" Type="http://schemas.openxmlformats.org/officeDocument/2006/relationships/slideLayout" Target="../slideLayouts/slideLayout161.xml"/><Relationship Id="rId20" Type="http://schemas.openxmlformats.org/officeDocument/2006/relationships/slideLayout" Target="../slideLayouts/slideLayout165.xml"/><Relationship Id="rId29" Type="http://schemas.openxmlformats.org/officeDocument/2006/relationships/image" Target="../media/image1.png"/><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24" Type="http://schemas.openxmlformats.org/officeDocument/2006/relationships/slideLayout" Target="../slideLayouts/slideLayout169.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23" Type="http://schemas.openxmlformats.org/officeDocument/2006/relationships/slideLayout" Target="../slideLayouts/slideLayout168.xml"/><Relationship Id="rId28" Type="http://schemas.openxmlformats.org/officeDocument/2006/relationships/theme" Target="../theme/theme8.xml"/><Relationship Id="rId10" Type="http://schemas.openxmlformats.org/officeDocument/2006/relationships/slideLayout" Target="../slideLayouts/slideLayout155.xml"/><Relationship Id="rId19" Type="http://schemas.openxmlformats.org/officeDocument/2006/relationships/slideLayout" Target="../slideLayouts/slideLayout164.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 Id="rId22" Type="http://schemas.openxmlformats.org/officeDocument/2006/relationships/slideLayout" Target="../slideLayouts/slideLayout167.xml"/><Relationship Id="rId27" Type="http://schemas.openxmlformats.org/officeDocument/2006/relationships/slideLayout" Target="../slideLayouts/slideLayout1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Dell - Internal Use - Confidential&#10;"/>
          <p:cNvSpPr txBox="1"/>
          <p:nvPr/>
        </p:nvSpPr>
        <p:spPr>
          <a:xfrm>
            <a:off x="0" y="6512560"/>
            <a:ext cx="2053767" cy="377026"/>
          </a:xfrm>
          <a:prstGeom prst="rect">
            <a:avLst/>
          </a:prstGeom>
          <a:noFill/>
        </p:spPr>
        <p:txBody>
          <a:bodyPr vert="horz" wrap="none" rtlCol="0">
            <a:spAutoFit/>
          </a:bodyPr>
          <a:lstStyle/>
          <a:p>
            <a:pPr algn="l">
              <a:spcBef>
                <a:spcPts val="0"/>
              </a:spcBef>
              <a:spcAft>
                <a:spcPts val="0"/>
              </a:spcAft>
              <a:buClr>
                <a:schemeClr val="bg1"/>
              </a:buClr>
            </a:pPr>
            <a:r>
              <a:rPr lang="en-US" sz="850" b="1" i="0" u="none" baseline="0">
                <a:solidFill>
                  <a:srgbClr val="7F7F7F"/>
                </a:solidFill>
                <a:latin typeface="museo sans for dell" panose="02000000000000000000"/>
              </a:rPr>
              <a:t>                              Dell - Internal Use - Confidential</a:t>
            </a:r>
          </a:p>
          <a:p>
            <a:pPr algn="l">
              <a:spcBef>
                <a:spcPts val="0"/>
              </a:spcBef>
              <a:spcAft>
                <a:spcPts val="0"/>
              </a:spcAft>
              <a:buClr>
                <a:schemeClr val="bg1"/>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EC89A6B4-4F7E-477B-BB2A-BABD46CEAF58}"/>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1587310336"/>
      </p:ext>
    </p:extLst>
  </p:cSld>
  <p:clrMap bg1="dk2" tx1="lt1" bg2="dk1"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2" r:id="rId24"/>
    <p:sldLayoutId id="2147483743" r:id="rId25"/>
    <p:sldLayoutId id="2147483744" r:id="rId26"/>
    <p:sldLayoutId id="2147483745" r:id="rId27"/>
    <p:sldLayoutId id="2147483746" r:id="rId28"/>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Dell - Internal Use - Confidential&#10;"/>
          <p:cNvSpPr txBox="1"/>
          <p:nvPr/>
        </p:nvSpPr>
        <p:spPr>
          <a:xfrm>
            <a:off x="0" y="6512560"/>
            <a:ext cx="2053767" cy="377026"/>
          </a:xfrm>
          <a:prstGeom prst="rect">
            <a:avLst/>
          </a:prstGeom>
          <a:noFill/>
        </p:spPr>
        <p:txBody>
          <a:bodyPr vert="horz" wrap="none" rtlCol="0">
            <a:spAutoFit/>
          </a:bodyPr>
          <a:lstStyle/>
          <a:p>
            <a:pPr algn="l">
              <a:buClr>
                <a:srgbClr val="007DB8"/>
              </a:buClr>
            </a:pPr>
            <a:r>
              <a:rPr lang="en-US" sz="850" b="1" i="0" u="none" baseline="0">
                <a:solidFill>
                  <a:srgbClr val="7F7F7F"/>
                </a:solidFill>
                <a:latin typeface="museo sans for dell" panose="02000000000000000000"/>
              </a:rPr>
              <a:t>                              Dell - Internal Use - Confidential</a:t>
            </a:r>
          </a:p>
          <a:p>
            <a:pPr algn="l">
              <a:buClr>
                <a:srgbClr val="007DB8"/>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A7E77917-78E9-4C27-A0D2-DFD88565C965}"/>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35107698"/>
      </p:ext>
    </p:extLst>
  </p:cSld>
  <p:clrMap bg1="dk2" tx1="lt1" bg2="dk1"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80" r:id="rId29"/>
    <p:sldLayoutId id="2147483781" r:id="rId30"/>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Dell - Internal Use - Confidential&#10;"/>
          <p:cNvSpPr txBox="1"/>
          <p:nvPr/>
        </p:nvSpPr>
        <p:spPr>
          <a:xfrm>
            <a:off x="0" y="6512560"/>
            <a:ext cx="2053767" cy="377026"/>
          </a:xfrm>
          <a:prstGeom prst="rect">
            <a:avLst/>
          </a:prstGeom>
          <a:noFill/>
        </p:spPr>
        <p:txBody>
          <a:bodyPr vert="horz" wrap="none" rtlCol="0">
            <a:spAutoFit/>
          </a:bodyPr>
          <a:lstStyle/>
          <a:p>
            <a:pPr algn="l">
              <a:buClr>
                <a:srgbClr val="007DB8"/>
              </a:buClr>
            </a:pPr>
            <a:r>
              <a:rPr lang="en-US" sz="850" b="1" i="0" u="none" baseline="0">
                <a:solidFill>
                  <a:srgbClr val="7F7F7F"/>
                </a:solidFill>
                <a:latin typeface="museo sans for dell" panose="02000000000000000000"/>
              </a:rPr>
              <a:t>                              Dell - Internal Use - Confidential</a:t>
            </a:r>
          </a:p>
          <a:p>
            <a:pPr algn="l">
              <a:buClr>
                <a:srgbClr val="007DB8"/>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EDCD6922-497B-4AE5-8F20-F7480A604FAB}"/>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572926855"/>
      </p:ext>
    </p:extLst>
  </p:cSld>
  <p:clrMap bg1="dk2" tx1="lt1" bg2="dk1" tx2="lt2" accent1="accent1" accent2="accent2" accent3="accent3" accent4="accent4" accent5="accent5" accent6="accent6" hlink="hlink" folHlink="folHlink"/>
  <p:sldLayoutIdLst>
    <p:sldLayoutId id="2147483783" r:id="rId1"/>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Dell - Internal Use - Confidential&#10;"/>
          <p:cNvSpPr txBox="1"/>
          <p:nvPr/>
        </p:nvSpPr>
        <p:spPr>
          <a:xfrm>
            <a:off x="0" y="6512560"/>
            <a:ext cx="2053767" cy="377026"/>
          </a:xfrm>
          <a:prstGeom prst="rect">
            <a:avLst/>
          </a:prstGeom>
          <a:noFill/>
        </p:spPr>
        <p:txBody>
          <a:bodyPr vert="horz" wrap="none" rtlCol="0">
            <a:spAutoFit/>
          </a:bodyPr>
          <a:lstStyle/>
          <a:p>
            <a:pPr algn="l">
              <a:buClr>
                <a:srgbClr val="007DB8"/>
              </a:buClr>
            </a:pPr>
            <a:r>
              <a:rPr lang="en-US" sz="850" b="1" i="0" u="none" baseline="0">
                <a:solidFill>
                  <a:srgbClr val="7F7F7F"/>
                </a:solidFill>
                <a:latin typeface="museo sans for dell" panose="02000000000000000000"/>
              </a:rPr>
              <a:t>                              Dell - Internal Use - Confidential</a:t>
            </a:r>
          </a:p>
          <a:p>
            <a:pPr algn="l">
              <a:buClr>
                <a:srgbClr val="007DB8"/>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ADFB8DEE-7CCE-45D9-8525-46FE786CC030}"/>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624026055"/>
      </p:ext>
    </p:extLst>
  </p:cSld>
  <p:clrMap bg1="dk2" tx1="lt1" bg2="dk1"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05" r:id="rId21"/>
    <p:sldLayoutId id="2147483806" r:id="rId22"/>
    <p:sldLayoutId id="2147483807" r:id="rId23"/>
    <p:sldLayoutId id="2147483808" r:id="rId24"/>
    <p:sldLayoutId id="2147483809" r:id="rId25"/>
    <p:sldLayoutId id="2147483810" r:id="rId26"/>
    <p:sldLayoutId id="2147483811" r:id="rId27"/>
    <p:sldLayoutId id="2147483812" r:id="rId28"/>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Dell - Internal Use - Confidential&#10;"/>
          <p:cNvSpPr txBox="1"/>
          <p:nvPr/>
        </p:nvSpPr>
        <p:spPr>
          <a:xfrm>
            <a:off x="0" y="6512560"/>
            <a:ext cx="2053767" cy="377026"/>
          </a:xfrm>
          <a:prstGeom prst="rect">
            <a:avLst/>
          </a:prstGeom>
          <a:noFill/>
        </p:spPr>
        <p:txBody>
          <a:bodyPr vert="horz" wrap="none" rtlCol="0">
            <a:spAutoFit/>
          </a:bodyPr>
          <a:lstStyle/>
          <a:p>
            <a:pPr algn="l">
              <a:spcBef>
                <a:spcPts val="0"/>
              </a:spcBef>
              <a:spcAft>
                <a:spcPts val="0"/>
              </a:spcAft>
              <a:buClr>
                <a:schemeClr val="bg1"/>
              </a:buClr>
            </a:pPr>
            <a:r>
              <a:rPr lang="en-US" sz="850" b="1" i="0" u="none" baseline="0">
                <a:solidFill>
                  <a:srgbClr val="7F7F7F"/>
                </a:solidFill>
                <a:latin typeface="museo sans for dell" panose="02000000000000000000"/>
              </a:rPr>
              <a:t>                              Dell - Internal Use - Confidential</a:t>
            </a:r>
          </a:p>
          <a:p>
            <a:pPr algn="l">
              <a:spcBef>
                <a:spcPts val="0"/>
              </a:spcBef>
              <a:spcAft>
                <a:spcPts val="0"/>
              </a:spcAft>
              <a:buClr>
                <a:schemeClr val="bg1"/>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E9B4ECA5-A64C-4547-A2A3-AFD26A6C384F}"/>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3868827670"/>
      </p:ext>
    </p:extLst>
  </p:cSld>
  <p:clrMap bg1="dk2" tx1="lt1" bg2="dk1"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 id="2147483836" r:id="rId23"/>
    <p:sldLayoutId id="2147483837" r:id="rId24"/>
    <p:sldLayoutId id="2147483838" r:id="rId25"/>
    <p:sldLayoutId id="2147483839" r:id="rId26"/>
    <p:sldLayoutId id="2147483840" r:id="rId27"/>
    <p:sldLayoutId id="2147483841" r:id="rId28"/>
    <p:sldLayoutId id="2147484458" r:id="rId29"/>
    <p:sldLayoutId id="2147484460" r:id="rId30"/>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Internal Use - Confidential &#10;&#10;"/>
          <p:cNvSpPr txBox="1"/>
          <p:nvPr/>
        </p:nvSpPr>
        <p:spPr>
          <a:xfrm>
            <a:off x="0" y="6337300"/>
            <a:ext cx="12192000" cy="553998"/>
          </a:xfrm>
          <a:prstGeom prst="rect">
            <a:avLst/>
          </a:prstGeom>
          <a:noFill/>
        </p:spPr>
        <p:txBody>
          <a:bodyPr vert="horz" wrap="none" rtlCol="0">
            <a:spAutoFit/>
          </a:bodyPr>
          <a:lstStyle/>
          <a:p>
            <a:pPr algn="l">
              <a:buClr>
                <a:srgbClr val="007DB8"/>
              </a:buClr>
            </a:pPr>
            <a:r>
              <a:rPr lang="en-US" sz="1000" b="0" i="0" u="none" baseline="0">
                <a:solidFill>
                  <a:srgbClr val="808080"/>
                </a:solidFill>
                <a:latin typeface="arial" panose="020B0604020202020204" pitchFamily="34" charset="0"/>
              </a:rPr>
              <a:t>                                              Internal Use - Confidential </a:t>
            </a:r>
          </a:p>
          <a:p>
            <a:pPr algn="l">
              <a:buClr>
                <a:srgbClr val="007DB8"/>
              </a:buClr>
            </a:pPr>
            <a:endParaRPr lang="en-US" sz="1000" b="0" i="0" u="none" baseline="0">
              <a:solidFill>
                <a:srgbClr val="808080"/>
              </a:solidFill>
              <a:latin typeface="arial" panose="020B0604020202020204" pitchFamily="34" charset="0"/>
            </a:endParaRPr>
          </a:p>
          <a:p>
            <a:pPr algn="l">
              <a:buClr>
                <a:srgbClr val="007DB8"/>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A4FF333D-F804-4EEC-B1B5-35E0D03A3420}"/>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504533809"/>
      </p:ext>
    </p:extLst>
  </p:cSld>
  <p:clrMap bg1="dk2" tx1="lt1" bg2="dk1" tx2="lt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 id="2147484366" r:id="rId25"/>
    <p:sldLayoutId id="2147484367" r:id="rId26"/>
    <p:sldLayoutId id="2147484368" r:id="rId27"/>
    <p:sldLayoutId id="2147484369" r:id="rId28"/>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Internal Use - Confidential &#10;&#10;"/>
          <p:cNvSpPr txBox="1"/>
          <p:nvPr/>
        </p:nvSpPr>
        <p:spPr>
          <a:xfrm>
            <a:off x="0" y="6337300"/>
            <a:ext cx="12192000" cy="553998"/>
          </a:xfrm>
          <a:prstGeom prst="rect">
            <a:avLst/>
          </a:prstGeom>
          <a:noFill/>
        </p:spPr>
        <p:txBody>
          <a:bodyPr vert="horz" wrap="none" rtlCol="0">
            <a:spAutoFit/>
          </a:bodyPr>
          <a:lstStyle/>
          <a:p>
            <a:pPr algn="l">
              <a:buClr>
                <a:srgbClr val="007DB8"/>
              </a:buClr>
            </a:pPr>
            <a:r>
              <a:rPr lang="en-US" sz="1000" b="0" i="0" u="none" baseline="0">
                <a:solidFill>
                  <a:srgbClr val="808080"/>
                </a:solidFill>
                <a:latin typeface="arial" panose="020B0604020202020204" pitchFamily="34" charset="0"/>
              </a:rPr>
              <a:t>                                              Internal Use - Confidential </a:t>
            </a:r>
          </a:p>
          <a:p>
            <a:pPr algn="l">
              <a:buClr>
                <a:srgbClr val="007DB8"/>
              </a:buClr>
            </a:pPr>
            <a:endParaRPr lang="en-US" sz="1000" b="0" i="0" u="none" baseline="0">
              <a:solidFill>
                <a:srgbClr val="808080"/>
              </a:solidFill>
              <a:latin typeface="arial" panose="020B0604020202020204" pitchFamily="34" charset="0"/>
            </a:endParaRPr>
          </a:p>
          <a:p>
            <a:pPr algn="l">
              <a:buClr>
                <a:srgbClr val="007DB8"/>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CE9F58E0-41C0-4A8B-93C3-19466A6C92C2}"/>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858668525"/>
      </p:ext>
    </p:extLst>
  </p:cSld>
  <p:clrMap bg1="dk2" tx1="lt1" bg2="dk1" tx2="lt2" accent1="accent1" accent2="accent2" accent3="accent3" accent4="accent4" accent5="accent5" accent6="accent6" hlink="hlink" folHlink="folHlink"/>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sp>
        <p:nvSpPr>
          <p:cNvPr id="13" name="TextBox 12" hidden="1"/>
          <p:cNvSpPr txBox="1"/>
          <p:nvPr/>
        </p:nvSpPr>
        <p:spPr>
          <a:xfrm>
            <a:off x="2527302" y="6433773"/>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a:solidFill>
                  <a:srgbClr val="000000">
                    <a:lumMod val="50000"/>
                    <a:lumOff val="50000"/>
                  </a:srgbClr>
                </a:solidFill>
              </a:rPr>
              <a:pPr fontAlgn="base">
                <a:lnSpc>
                  <a:spcPct val="90000"/>
                </a:lnSpc>
                <a:spcBef>
                  <a:spcPts val="800"/>
                </a:spcBef>
                <a:buClr>
                  <a:srgbClr val="007DB8"/>
                </a:buClr>
              </a:pPr>
              <a:t>11/13/2020</a:t>
            </a:fld>
            <a:endParaRPr lang="en-US" sz="1200" dirty="0">
              <a:solidFill>
                <a:srgbClr val="000000">
                  <a:lumMod val="50000"/>
                  <a:lumOff val="50000"/>
                </a:srgbClr>
              </a:solidFill>
            </a:endParaRPr>
          </a:p>
        </p:txBody>
      </p:sp>
      <p:pic>
        <p:nvPicPr>
          <p:cNvPr id="3" name="Picture 2"/>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385299" y="6147171"/>
            <a:ext cx="464884" cy="464884"/>
          </a:xfrm>
          <a:prstGeom prst="rect">
            <a:avLst/>
          </a:prstGeom>
        </p:spPr>
      </p:pic>
      <p:sp>
        <p:nvSpPr>
          <p:cNvPr id="22" name="TextBox 21"/>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4" name="TextBox 23"/>
          <p:cNvSpPr txBox="1"/>
          <p:nvPr/>
        </p:nvSpPr>
        <p:spPr>
          <a:xfrm>
            <a:off x="349247" y="6572625"/>
            <a:ext cx="65"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endParaRPr lang="en-US" sz="1133" dirty="0">
              <a:solidFill>
                <a:srgbClr val="000000">
                  <a:lumMod val="50000"/>
                  <a:lumOff val="50000"/>
                </a:srgbClr>
              </a:solidFill>
            </a:endParaRPr>
          </a:p>
        </p:txBody>
      </p:sp>
      <p:sp>
        <p:nvSpPr>
          <p:cNvPr id="25" name="TextBox 24"/>
          <p:cNvSpPr txBox="1"/>
          <p:nvPr/>
        </p:nvSpPr>
        <p:spPr>
          <a:xfrm>
            <a:off x="361066" y="6572625"/>
            <a:ext cx="176330" cy="156902"/>
          </a:xfrm>
          <a:prstGeom prst="rect">
            <a:avLst/>
          </a:prstGeom>
        </p:spPr>
        <p:txBody>
          <a:bodyPr vert="horz" wrap="none" lIns="0" tIns="0" rIns="0" bIns="0" rtlCol="0" anchor="ctr" anchorCtr="0">
            <a:spAutoFit/>
          </a:bodyPr>
          <a:lstStyle/>
          <a:p>
            <a:pPr algn="r" fontAlgn="base">
              <a:lnSpc>
                <a:spcPct val="90000"/>
              </a:lnSpc>
              <a:spcBef>
                <a:spcPct val="0"/>
              </a:spcBef>
              <a:spcAft>
                <a:spcPct val="0"/>
              </a:spcAft>
              <a:buClr>
                <a:srgbClr val="007DB8"/>
              </a:buClr>
            </a:pPr>
            <a:fld id="{58EC7406-F4CC-4ABF-902E-2AF4E70E5C0F}" type="slidenum">
              <a:rPr lang="en-US" sz="1133">
                <a:solidFill>
                  <a:srgbClr val="000000">
                    <a:lumMod val="50000"/>
                    <a:lumOff val="50000"/>
                  </a:srgbClr>
                </a:solidFill>
              </a:rPr>
              <a:pPr algn="r" fontAlgn="base">
                <a:lnSpc>
                  <a:spcPct val="90000"/>
                </a:lnSpc>
                <a:spcBef>
                  <a:spcPct val="0"/>
                </a:spcBef>
                <a:spcAft>
                  <a:spcPct val="0"/>
                </a:spcAft>
                <a:buClr>
                  <a:srgbClr val="007DB8"/>
                </a:buClr>
              </a:pPr>
              <a:t>‹#›</a:t>
            </a:fld>
            <a:endParaRPr lang="en-US" sz="1133" dirty="0">
              <a:solidFill>
                <a:srgbClr val="000000">
                  <a:lumMod val="50000"/>
                  <a:lumOff val="50000"/>
                </a:srgbClr>
              </a:solidFill>
            </a:endParaRPr>
          </a:p>
        </p:txBody>
      </p:sp>
      <p:sp>
        <p:nvSpPr>
          <p:cNvPr id="26" name="TextBox 25"/>
          <p:cNvSpPr txBox="1"/>
          <p:nvPr/>
        </p:nvSpPr>
        <p:spPr>
          <a:xfrm>
            <a:off x="567314" y="6572625"/>
            <a:ext cx="320601" cy="156902"/>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r>
              <a:rPr lang="en-US" sz="1133" dirty="0">
                <a:solidFill>
                  <a:srgbClr val="000000">
                    <a:lumMod val="50000"/>
                    <a:lumOff val="50000"/>
                  </a:srgbClr>
                </a:solidFill>
              </a:rPr>
              <a:t>of 15</a:t>
            </a:r>
          </a:p>
        </p:txBody>
      </p:sp>
      <p:sp>
        <p:nvSpPr>
          <p:cNvPr id="2" name="fl" descr="                                              Internal Use - Confidential &#10;&#10;"/>
          <p:cNvSpPr txBox="1"/>
          <p:nvPr/>
        </p:nvSpPr>
        <p:spPr>
          <a:xfrm>
            <a:off x="0" y="6337300"/>
            <a:ext cx="12192000" cy="553998"/>
          </a:xfrm>
          <a:prstGeom prst="rect">
            <a:avLst/>
          </a:prstGeom>
          <a:noFill/>
        </p:spPr>
        <p:txBody>
          <a:bodyPr vert="horz" wrap="none" rtlCol="0">
            <a:spAutoFit/>
          </a:bodyPr>
          <a:lstStyle/>
          <a:p>
            <a:pPr algn="l">
              <a:spcBef>
                <a:spcPts val="0"/>
              </a:spcBef>
              <a:spcAft>
                <a:spcPts val="0"/>
              </a:spcAft>
              <a:buClr>
                <a:schemeClr val="bg1"/>
              </a:buClr>
            </a:pPr>
            <a:r>
              <a:rPr lang="en-US" sz="1000" b="0" i="0" u="none" baseline="0">
                <a:solidFill>
                  <a:srgbClr val="808080"/>
                </a:solidFill>
                <a:latin typeface="arial" panose="020B0604020202020204" pitchFamily="34" charset="0"/>
              </a:rPr>
              <a:t>                                              Internal Use - Confidential </a:t>
            </a:r>
          </a:p>
          <a:p>
            <a:pPr algn="l">
              <a:spcBef>
                <a:spcPts val="0"/>
              </a:spcBef>
              <a:spcAft>
                <a:spcPts val="0"/>
              </a:spcAft>
              <a:buClr>
                <a:schemeClr val="bg1"/>
              </a:buClr>
            </a:pPr>
            <a:endParaRPr lang="en-US" sz="1000" b="0" i="0" u="none" baseline="0">
              <a:solidFill>
                <a:srgbClr val="808080"/>
              </a:solidFill>
              <a:latin typeface="arial" panose="020B0604020202020204" pitchFamily="34" charset="0"/>
            </a:endParaRPr>
          </a:p>
          <a:p>
            <a:pPr algn="l">
              <a:spcBef>
                <a:spcPts val="0"/>
              </a:spcBef>
              <a:spcAft>
                <a:spcPts val="0"/>
              </a:spcAft>
              <a:buClr>
                <a:schemeClr val="bg1"/>
              </a:buClr>
            </a:pPr>
            <a:endParaRPr lang="en-US" sz="1000" b="0" i="0" u="none" baseline="0" dirty="0" err="1">
              <a:solidFill>
                <a:srgbClr val="808080"/>
              </a:solidFill>
              <a:latin typeface="arial" panose="020B0604020202020204" pitchFamily="34" charset="0"/>
            </a:endParaRPr>
          </a:p>
        </p:txBody>
      </p:sp>
      <p:sp>
        <p:nvSpPr>
          <p:cNvPr id="4" name="MSIPCMContentMarking" descr="{&quot;HashCode&quot;:-1912962988,&quot;Placement&quot;:&quot;Footer&quot;}">
            <a:extLst>
              <a:ext uri="{FF2B5EF4-FFF2-40B4-BE49-F238E27FC236}">
                <a16:creationId xmlns:a16="http://schemas.microsoft.com/office/drawing/2014/main" id="{C51A2133-C14B-405A-B227-206B27F64911}"/>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700">
                <a:solidFill>
                  <a:srgbClr val="7F7F7F"/>
                </a:solidFill>
                <a:latin typeface="Calibri" panose="020F0502020204030204" pitchFamily="34" charset="0"/>
              </a:rPr>
              <a:t>Internal Use - Confidential</a:t>
            </a:r>
            <a:endParaRPr lang="en-US" sz="7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671940015"/>
      </p:ext>
    </p:extLst>
  </p:cSld>
  <p:clrMap bg1="dk2" tx1="lt1" bg2="dk1" tx2="lt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 id="2147484442" r:id="rId12"/>
    <p:sldLayoutId id="2147484443" r:id="rId13"/>
    <p:sldLayoutId id="2147484444" r:id="rId14"/>
    <p:sldLayoutId id="2147484445" r:id="rId15"/>
    <p:sldLayoutId id="2147484446" r:id="rId16"/>
    <p:sldLayoutId id="2147484447" r:id="rId17"/>
    <p:sldLayoutId id="2147484448" r:id="rId18"/>
    <p:sldLayoutId id="2147484449" r:id="rId19"/>
    <p:sldLayoutId id="2147484450" r:id="rId20"/>
    <p:sldLayoutId id="2147484451" r:id="rId21"/>
    <p:sldLayoutId id="2147484452" r:id="rId22"/>
    <p:sldLayoutId id="2147484453" r:id="rId23"/>
    <p:sldLayoutId id="2147484454" r:id="rId24"/>
    <p:sldLayoutId id="2147484455" r:id="rId25"/>
    <p:sldLayoutId id="2147484456" r:id="rId26"/>
    <p:sldLayoutId id="2147484457" r:id="rId27"/>
  </p:sldLayoutIdLst>
  <p:transition spd="med">
    <p:wipe dir="r"/>
  </p:transition>
  <p:hf hdr="0" ftr="0" dt="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92" indent="-304792"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214" indent="-311143"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820" indent="-294210"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42" indent="-296326"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130" indent="-315376"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71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300"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885"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469" indent="-315376"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320" y="2246696"/>
            <a:ext cx="9672320" cy="961333"/>
          </a:xfrm>
        </p:spPr>
        <p:txBody>
          <a:bodyPr>
            <a:noAutofit/>
          </a:bodyPr>
          <a:lstStyle/>
          <a:p>
            <a:pPr algn="ctr"/>
            <a:r>
              <a:rPr lang="en-US" sz="8000" dirty="0"/>
              <a:t>Quality in E2E</a:t>
            </a:r>
          </a:p>
        </p:txBody>
      </p:sp>
      <p:sp>
        <p:nvSpPr>
          <p:cNvPr id="3" name="Subtitle 2"/>
          <p:cNvSpPr>
            <a:spLocks noGrp="1"/>
          </p:cNvSpPr>
          <p:nvPr>
            <p:ph type="subTitle" idx="1"/>
          </p:nvPr>
        </p:nvSpPr>
        <p:spPr/>
        <p:txBody>
          <a:bodyPr/>
          <a:lstStyle/>
          <a:p>
            <a:r>
              <a:rPr lang="en-US" dirty="0"/>
              <a:t> </a:t>
            </a:r>
          </a:p>
        </p:txBody>
      </p:sp>
      <p:sp>
        <p:nvSpPr>
          <p:cNvPr id="4" name="Title 1">
            <a:extLst>
              <a:ext uri="{FF2B5EF4-FFF2-40B4-BE49-F238E27FC236}">
                <a16:creationId xmlns:a16="http://schemas.microsoft.com/office/drawing/2014/main" id="{85B6BDE0-5667-4393-9A1E-CEA7F83A0AA1}"/>
              </a:ext>
            </a:extLst>
          </p:cNvPr>
          <p:cNvSpPr txBox="1">
            <a:spLocks/>
          </p:cNvSpPr>
          <p:nvPr/>
        </p:nvSpPr>
        <p:spPr>
          <a:xfrm>
            <a:off x="365761" y="4909707"/>
            <a:ext cx="6934388" cy="895977"/>
          </a:xfrm>
          <a:prstGeom prst="rect">
            <a:avLst/>
          </a:prstGeom>
        </p:spPr>
        <p:txBody>
          <a:bodyPr wrap="square" lIns="0" rIns="0" anchor="b" anchorCtr="0">
            <a:normAutofit fontScale="97500"/>
          </a:bodyPr>
          <a:lstStyle>
            <a:lvl1pPr algn="l" rtl="0" eaLnBrk="1" fontAlgn="base" hangingPunct="1">
              <a:lnSpc>
                <a:spcPct val="100000"/>
              </a:lnSpc>
              <a:spcBef>
                <a:spcPct val="0"/>
              </a:spcBef>
              <a:spcAft>
                <a:spcPts val="0"/>
              </a:spcAft>
              <a:defRPr sz="7200" b="0" i="0" cap="none"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85"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7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54"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339" algn="l" rtl="0" eaLnBrk="1" fontAlgn="base" hangingPunct="1">
              <a:lnSpc>
                <a:spcPct val="70000"/>
              </a:lnSpc>
              <a:spcBef>
                <a:spcPct val="0"/>
              </a:spcBef>
              <a:spcAft>
                <a:spcPct val="0"/>
              </a:spcAft>
              <a:defRPr sz="5867" b="1">
                <a:solidFill>
                  <a:schemeClr val="accent1"/>
                </a:solidFill>
                <a:latin typeface="Arial Black" pitchFamily="34" charset="0"/>
              </a:defRPr>
            </a:lvl9pPr>
          </a:lstStyle>
          <a:p>
            <a:r>
              <a:rPr lang="en-US" sz="4800" kern="0" dirty="0"/>
              <a:t>26 September 2019</a:t>
            </a:r>
          </a:p>
        </p:txBody>
      </p:sp>
    </p:spTree>
    <p:extLst>
      <p:ext uri="{BB962C8B-B14F-4D97-AF65-F5344CB8AC3E}">
        <p14:creationId xmlns:p14="http://schemas.microsoft.com/office/powerpoint/2010/main" val="2754403131"/>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97" y="180392"/>
            <a:ext cx="10363200" cy="581025"/>
          </a:xfrm>
        </p:spPr>
        <p:txBody>
          <a:bodyPr>
            <a:normAutofit fontScale="90000"/>
          </a:bodyPr>
          <a:lstStyle/>
          <a:p>
            <a:r>
              <a:rPr lang="en-US" b="0" dirty="0"/>
              <a:t>SKU</a:t>
            </a:r>
          </a:p>
        </p:txBody>
      </p:sp>
      <p:sp>
        <p:nvSpPr>
          <p:cNvPr id="3" name="Content Placeholder 2"/>
          <p:cNvSpPr>
            <a:spLocks noGrp="1"/>
          </p:cNvSpPr>
          <p:nvPr>
            <p:ph idx="1"/>
          </p:nvPr>
        </p:nvSpPr>
        <p:spPr>
          <a:xfrm>
            <a:off x="335666" y="1027012"/>
            <a:ext cx="10363200" cy="2653737"/>
          </a:xfrm>
        </p:spPr>
        <p:txBody>
          <a:bodyPr>
            <a:normAutofit/>
          </a:bodyPr>
          <a:lstStyle/>
          <a:p>
            <a:r>
              <a:rPr lang="en-US" dirty="0"/>
              <a:t>At Dell, SKUs are </a:t>
            </a:r>
            <a:r>
              <a:rPr lang="en-US" b="1" dirty="0"/>
              <a:t>S</a:t>
            </a:r>
            <a:r>
              <a:rPr lang="en-US" dirty="0"/>
              <a:t>ellable, </a:t>
            </a:r>
            <a:r>
              <a:rPr lang="en-US" b="1" dirty="0" err="1"/>
              <a:t>K</a:t>
            </a:r>
            <a:r>
              <a:rPr lang="en-US" dirty="0" err="1"/>
              <a:t>ittable</a:t>
            </a:r>
            <a:r>
              <a:rPr lang="en-US" b="1" dirty="0"/>
              <a:t> U</a:t>
            </a:r>
            <a:r>
              <a:rPr lang="en-US" dirty="0"/>
              <a:t>nits with three important characteristics:</a:t>
            </a:r>
            <a:r>
              <a:rPr lang="en-US" i="1" dirty="0"/>
              <a:t> </a:t>
            </a:r>
            <a:endParaRPr lang="en-US" dirty="0"/>
          </a:p>
          <a:p>
            <a:pPr lvl="1"/>
            <a:r>
              <a:rPr lang="en-US" i="1" dirty="0"/>
              <a:t>price</a:t>
            </a:r>
            <a:r>
              <a:rPr lang="en-US" dirty="0"/>
              <a:t> </a:t>
            </a:r>
          </a:p>
          <a:p>
            <a:pPr lvl="1"/>
            <a:r>
              <a:rPr lang="en-US" i="1" dirty="0"/>
              <a:t>cost</a:t>
            </a:r>
            <a:r>
              <a:rPr lang="en-US" dirty="0"/>
              <a:t> </a:t>
            </a:r>
          </a:p>
          <a:p>
            <a:pPr lvl="1"/>
            <a:r>
              <a:rPr lang="en-US" i="1" dirty="0"/>
              <a:t>sales status by segments.</a:t>
            </a:r>
            <a:endParaRPr lang="en-US" dirty="0"/>
          </a:p>
          <a:p>
            <a:r>
              <a:rPr lang="en-US" dirty="0"/>
              <a:t>SKUs represent a set of related parts/Builds of Material (BOM). Trying to order a list of parts would be difficult for Dell customers and Sales personnel. SKUs provide ease of use in ordering. </a:t>
            </a:r>
          </a:p>
        </p:txBody>
      </p:sp>
      <p:pic>
        <p:nvPicPr>
          <p:cNvPr id="4" name="Picture 3">
            <a:extLst>
              <a:ext uri="{FF2B5EF4-FFF2-40B4-BE49-F238E27FC236}">
                <a16:creationId xmlns:a16="http://schemas.microsoft.com/office/drawing/2014/main" id="{0ABED6DA-D6A9-413A-9660-FD89E5EDC617}"/>
              </a:ext>
            </a:extLst>
          </p:cNvPr>
          <p:cNvPicPr>
            <a:picLocks noChangeAspect="1"/>
          </p:cNvPicPr>
          <p:nvPr/>
        </p:nvPicPr>
        <p:blipFill>
          <a:blip r:embed="rId3"/>
          <a:stretch>
            <a:fillRect/>
          </a:stretch>
        </p:blipFill>
        <p:spPr>
          <a:xfrm>
            <a:off x="3125164" y="3311076"/>
            <a:ext cx="4780284" cy="3383306"/>
          </a:xfrm>
          <a:prstGeom prst="rect">
            <a:avLst/>
          </a:prstGeom>
        </p:spPr>
      </p:pic>
    </p:spTree>
    <p:extLst>
      <p:ext uri="{BB962C8B-B14F-4D97-AF65-F5344CB8AC3E}">
        <p14:creationId xmlns:p14="http://schemas.microsoft.com/office/powerpoint/2010/main" val="5822066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1D5CA-11AB-479A-B0F5-99D69237026A}"/>
              </a:ext>
            </a:extLst>
          </p:cNvPr>
          <p:cNvPicPr>
            <a:picLocks noChangeAspect="1"/>
          </p:cNvPicPr>
          <p:nvPr/>
        </p:nvPicPr>
        <p:blipFill>
          <a:blip r:embed="rId2"/>
          <a:stretch>
            <a:fillRect/>
          </a:stretch>
        </p:blipFill>
        <p:spPr>
          <a:xfrm>
            <a:off x="0" y="620948"/>
            <a:ext cx="11802435" cy="3218846"/>
          </a:xfrm>
          <a:prstGeom prst="rect">
            <a:avLst/>
          </a:prstGeom>
        </p:spPr>
      </p:pic>
      <p:sp>
        <p:nvSpPr>
          <p:cNvPr id="4" name="Rectangle 3">
            <a:extLst>
              <a:ext uri="{FF2B5EF4-FFF2-40B4-BE49-F238E27FC236}">
                <a16:creationId xmlns:a16="http://schemas.microsoft.com/office/drawing/2014/main" id="{A181F86C-FFAB-4121-AA4E-C0F4FCB11D28}"/>
              </a:ext>
            </a:extLst>
          </p:cNvPr>
          <p:cNvSpPr/>
          <p:nvPr/>
        </p:nvSpPr>
        <p:spPr>
          <a:xfrm>
            <a:off x="401460" y="54272"/>
            <a:ext cx="10618173" cy="707886"/>
          </a:xfrm>
          <a:prstGeom prst="rect">
            <a:avLst/>
          </a:prstGeom>
        </p:spPr>
        <p:txBody>
          <a:bodyPr wrap="square">
            <a:spAutoFit/>
          </a:bodyPr>
          <a:lstStyle/>
          <a:p>
            <a:pPr algn="ctr"/>
            <a:r>
              <a:rPr lang="en-US" dirty="0">
                <a:solidFill>
                  <a:schemeClr val="accent6"/>
                </a:solidFill>
              </a:rPr>
              <a:t>       </a:t>
            </a:r>
            <a:r>
              <a:rPr lang="en-US" sz="3200" dirty="0">
                <a:solidFill>
                  <a:srgbClr val="007DB8"/>
                </a:solidFill>
                <a:latin typeface="Arial" panose="020B0604020202020204" pitchFamily="34" charset="0"/>
                <a:cs typeface="Arial" panose="020B0604020202020204" pitchFamily="34" charset="0"/>
              </a:rPr>
              <a:t>E2E Data Flow</a:t>
            </a:r>
          </a:p>
          <a:p>
            <a:pPr marL="457200" marR="0">
              <a:spcBef>
                <a:spcPts val="0"/>
              </a:spcBef>
              <a:spcAft>
                <a:spcPts val="0"/>
              </a:spcAft>
            </a:pPr>
            <a:endParaRPr lang="en-US" sz="800" dirty="0">
              <a:solidFill>
                <a:srgbClr val="007DB8"/>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5B6484-5B4D-44A9-B776-7444BEDEE679}"/>
              </a:ext>
            </a:extLst>
          </p:cNvPr>
          <p:cNvPicPr>
            <a:picLocks noChangeAspect="1"/>
          </p:cNvPicPr>
          <p:nvPr/>
        </p:nvPicPr>
        <p:blipFill>
          <a:blip r:embed="rId3"/>
          <a:stretch>
            <a:fillRect/>
          </a:stretch>
        </p:blipFill>
        <p:spPr>
          <a:xfrm>
            <a:off x="401460" y="3838961"/>
            <a:ext cx="11020425" cy="285750"/>
          </a:xfrm>
          <a:prstGeom prst="rect">
            <a:avLst/>
          </a:prstGeom>
        </p:spPr>
      </p:pic>
      <p:pic>
        <p:nvPicPr>
          <p:cNvPr id="6" name="Picture 5">
            <a:extLst>
              <a:ext uri="{FF2B5EF4-FFF2-40B4-BE49-F238E27FC236}">
                <a16:creationId xmlns:a16="http://schemas.microsoft.com/office/drawing/2014/main" id="{A032973C-9319-4D4A-94B6-2C7A7747E957}"/>
              </a:ext>
            </a:extLst>
          </p:cNvPr>
          <p:cNvPicPr>
            <a:picLocks noChangeAspect="1"/>
          </p:cNvPicPr>
          <p:nvPr/>
        </p:nvPicPr>
        <p:blipFill rotWithShape="1">
          <a:blip r:embed="rId4"/>
          <a:srcRect r="2570" b="8377"/>
          <a:stretch/>
        </p:blipFill>
        <p:spPr>
          <a:xfrm>
            <a:off x="856564" y="4124711"/>
            <a:ext cx="10708212" cy="2293843"/>
          </a:xfrm>
          <a:prstGeom prst="rect">
            <a:avLst/>
          </a:prstGeom>
        </p:spPr>
      </p:pic>
    </p:spTree>
    <p:extLst>
      <p:ext uri="{BB962C8B-B14F-4D97-AF65-F5344CB8AC3E}">
        <p14:creationId xmlns:p14="http://schemas.microsoft.com/office/powerpoint/2010/main" val="36819893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1A18-EB7E-4213-AA58-0BE560DA1305}"/>
              </a:ext>
            </a:extLst>
          </p:cNvPr>
          <p:cNvSpPr>
            <a:spLocks noGrp="1"/>
          </p:cNvSpPr>
          <p:nvPr>
            <p:ph type="title"/>
          </p:nvPr>
        </p:nvSpPr>
        <p:spPr>
          <a:xfrm>
            <a:off x="345439" y="32420"/>
            <a:ext cx="10607040" cy="333340"/>
          </a:xfrm>
        </p:spPr>
        <p:txBody>
          <a:bodyPr/>
          <a:lstStyle/>
          <a:p>
            <a:r>
              <a:rPr lang="en-US" sz="2000" dirty="0"/>
              <a:t>Fulfillment &amp; Logistics Data Flow</a:t>
            </a:r>
          </a:p>
        </p:txBody>
      </p:sp>
      <p:pic>
        <p:nvPicPr>
          <p:cNvPr id="3" name="Picture 2">
            <a:extLst>
              <a:ext uri="{FF2B5EF4-FFF2-40B4-BE49-F238E27FC236}">
                <a16:creationId xmlns:a16="http://schemas.microsoft.com/office/drawing/2014/main" id="{12F9D8D2-F736-41C7-BA81-77588805C63F}"/>
              </a:ext>
            </a:extLst>
          </p:cNvPr>
          <p:cNvPicPr>
            <a:picLocks noChangeAspect="1"/>
          </p:cNvPicPr>
          <p:nvPr/>
        </p:nvPicPr>
        <p:blipFill>
          <a:blip r:embed="rId2"/>
          <a:stretch>
            <a:fillRect/>
          </a:stretch>
        </p:blipFill>
        <p:spPr>
          <a:xfrm>
            <a:off x="207522" y="465458"/>
            <a:ext cx="11776956" cy="6256937"/>
          </a:xfrm>
          <a:prstGeom prst="rect">
            <a:avLst/>
          </a:prstGeom>
        </p:spPr>
      </p:pic>
    </p:spTree>
    <p:extLst>
      <p:ext uri="{BB962C8B-B14F-4D97-AF65-F5344CB8AC3E}">
        <p14:creationId xmlns:p14="http://schemas.microsoft.com/office/powerpoint/2010/main" val="275775017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0589F1-0843-4BE7-9C61-0352A7B92FCE}"/>
              </a:ext>
            </a:extLst>
          </p:cNvPr>
          <p:cNvSpPr>
            <a:spLocks noGrp="1"/>
          </p:cNvSpPr>
          <p:nvPr>
            <p:ph sz="half" idx="1"/>
          </p:nvPr>
        </p:nvSpPr>
        <p:spPr>
          <a:xfrm>
            <a:off x="365760" y="1028700"/>
            <a:ext cx="10607040" cy="50673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t>Thank you</a:t>
            </a:r>
          </a:p>
          <a:p>
            <a:pPr marL="0" indent="0" algn="ctr">
              <a:buNone/>
            </a:pPr>
            <a:r>
              <a:rPr lang="en-US" sz="2800" dirty="0"/>
              <a:t>Questions?</a:t>
            </a:r>
          </a:p>
        </p:txBody>
      </p:sp>
    </p:spTree>
    <p:extLst>
      <p:ext uri="{BB962C8B-B14F-4D97-AF65-F5344CB8AC3E}">
        <p14:creationId xmlns:p14="http://schemas.microsoft.com/office/powerpoint/2010/main" val="102396159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0E4F832-6175-4E78-B01E-DA50617CED03}"/>
              </a:ext>
            </a:extLst>
          </p:cNvPr>
          <p:cNvSpPr/>
          <p:nvPr/>
        </p:nvSpPr>
        <p:spPr>
          <a:xfrm>
            <a:off x="712178" y="805253"/>
            <a:ext cx="2382715" cy="1269736"/>
          </a:xfrm>
          <a:prstGeom prst="rect">
            <a:avLst/>
          </a:prstGeom>
          <a:solidFill>
            <a:schemeClr val="tx2">
              <a:lumMod val="5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7" name="Rectangle 6">
            <a:extLst>
              <a:ext uri="{FF2B5EF4-FFF2-40B4-BE49-F238E27FC236}">
                <a16:creationId xmlns:a16="http://schemas.microsoft.com/office/drawing/2014/main" id="{DAFF40AB-D938-4A88-A62D-95C57E9DF62A}"/>
              </a:ext>
            </a:extLst>
          </p:cNvPr>
          <p:cNvSpPr/>
          <p:nvPr/>
        </p:nvSpPr>
        <p:spPr>
          <a:xfrm>
            <a:off x="712178" y="-24794"/>
            <a:ext cx="10618173" cy="707886"/>
          </a:xfrm>
          <a:prstGeom prst="rect">
            <a:avLst/>
          </a:prstGeom>
        </p:spPr>
        <p:txBody>
          <a:bodyPr wrap="square">
            <a:spAutoFit/>
          </a:bodyPr>
          <a:lstStyle/>
          <a:p>
            <a:pPr algn="ctr"/>
            <a:r>
              <a:rPr lang="en-US" dirty="0">
                <a:solidFill>
                  <a:schemeClr val="accent6"/>
                </a:solidFill>
              </a:rPr>
              <a:t>       </a:t>
            </a:r>
            <a:r>
              <a:rPr lang="en-US" sz="3200" dirty="0">
                <a:solidFill>
                  <a:srgbClr val="007DB8"/>
                </a:solidFill>
                <a:latin typeface="Arial" panose="020B0604020202020204" pitchFamily="34" charset="0"/>
                <a:cs typeface="Arial" panose="020B0604020202020204" pitchFamily="34" charset="0"/>
              </a:rPr>
              <a:t>E2E Systems</a:t>
            </a:r>
          </a:p>
          <a:p>
            <a:pPr marL="457200" marR="0">
              <a:spcBef>
                <a:spcPts val="0"/>
              </a:spcBef>
              <a:spcAft>
                <a:spcPts val="0"/>
              </a:spcAft>
            </a:pPr>
            <a:endParaRPr lang="en-US" sz="800" dirty="0">
              <a:solidFill>
                <a:srgbClr val="007DB8"/>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73ABFA-22B9-4996-A12F-4D18A68F4AB1}"/>
              </a:ext>
            </a:extLst>
          </p:cNvPr>
          <p:cNvSpPr/>
          <p:nvPr/>
        </p:nvSpPr>
        <p:spPr>
          <a:xfrm>
            <a:off x="861647" y="1069115"/>
            <a:ext cx="1019906"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latin typeface="+mn-lt"/>
              </a:rPr>
              <a:t>Dell.com</a:t>
            </a:r>
          </a:p>
          <a:p>
            <a:pPr algn="ctr">
              <a:lnSpc>
                <a:spcPct val="90000"/>
              </a:lnSpc>
              <a:spcBef>
                <a:spcPts val="600"/>
              </a:spcBef>
              <a:spcAft>
                <a:spcPts val="0"/>
              </a:spcAft>
            </a:pPr>
            <a:r>
              <a:rPr lang="en-US" sz="1050" dirty="0">
                <a:solidFill>
                  <a:schemeClr val="tx2"/>
                </a:solidFill>
              </a:rPr>
              <a:t>CS</a:t>
            </a:r>
          </a:p>
          <a:p>
            <a:pPr algn="ctr">
              <a:lnSpc>
                <a:spcPct val="90000"/>
              </a:lnSpc>
              <a:spcBef>
                <a:spcPts val="600"/>
              </a:spcBef>
              <a:spcAft>
                <a:spcPts val="0"/>
              </a:spcAft>
            </a:pPr>
            <a:r>
              <a:rPr lang="en-US" sz="1050" dirty="0">
                <a:solidFill>
                  <a:schemeClr val="tx2"/>
                </a:solidFill>
                <a:latin typeface="+mn-lt"/>
              </a:rPr>
              <a:t>B2B</a:t>
            </a:r>
          </a:p>
          <a:p>
            <a:pPr algn="ctr">
              <a:lnSpc>
                <a:spcPct val="90000"/>
              </a:lnSpc>
              <a:spcBef>
                <a:spcPts val="600"/>
              </a:spcBef>
              <a:spcAft>
                <a:spcPts val="0"/>
              </a:spcAft>
            </a:pPr>
            <a:r>
              <a:rPr lang="en-US" sz="1050" dirty="0">
                <a:solidFill>
                  <a:schemeClr val="tx2"/>
                </a:solidFill>
              </a:rPr>
              <a:t>P+</a:t>
            </a:r>
            <a:endParaRPr lang="en-US" sz="1050" dirty="0">
              <a:solidFill>
                <a:schemeClr val="tx2"/>
              </a:solidFill>
              <a:latin typeface="+mn-lt"/>
            </a:endParaRPr>
          </a:p>
        </p:txBody>
      </p:sp>
      <p:sp>
        <p:nvSpPr>
          <p:cNvPr id="12" name="TextBox 11">
            <a:extLst>
              <a:ext uri="{FF2B5EF4-FFF2-40B4-BE49-F238E27FC236}">
                <a16:creationId xmlns:a16="http://schemas.microsoft.com/office/drawing/2014/main" id="{4DF59847-8502-4BB3-BC6F-CB35040AC42F}"/>
              </a:ext>
            </a:extLst>
          </p:cNvPr>
          <p:cNvSpPr txBox="1"/>
          <p:nvPr/>
        </p:nvSpPr>
        <p:spPr>
          <a:xfrm>
            <a:off x="967154" y="805751"/>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Online</a:t>
            </a:r>
          </a:p>
        </p:txBody>
      </p:sp>
      <p:sp>
        <p:nvSpPr>
          <p:cNvPr id="13" name="Rectangle 12">
            <a:extLst>
              <a:ext uri="{FF2B5EF4-FFF2-40B4-BE49-F238E27FC236}">
                <a16:creationId xmlns:a16="http://schemas.microsoft.com/office/drawing/2014/main" id="{8E934775-2FE7-497E-B4D8-B7B0A3A0602E}"/>
              </a:ext>
            </a:extLst>
          </p:cNvPr>
          <p:cNvSpPr/>
          <p:nvPr/>
        </p:nvSpPr>
        <p:spPr>
          <a:xfrm>
            <a:off x="1556239" y="2248102"/>
            <a:ext cx="808890" cy="307778"/>
          </a:xfrm>
          <a:prstGeom prst="rect">
            <a:avLst/>
          </a:prstGeom>
          <a:solidFill>
            <a:schemeClr val="bg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GCMP</a:t>
            </a:r>
          </a:p>
        </p:txBody>
      </p:sp>
      <p:sp>
        <p:nvSpPr>
          <p:cNvPr id="14" name="Rectangle 13">
            <a:extLst>
              <a:ext uri="{FF2B5EF4-FFF2-40B4-BE49-F238E27FC236}">
                <a16:creationId xmlns:a16="http://schemas.microsoft.com/office/drawing/2014/main" id="{207D08CD-BC79-4CEB-89BA-02F7EBE29662}"/>
              </a:ext>
            </a:extLst>
          </p:cNvPr>
          <p:cNvSpPr/>
          <p:nvPr/>
        </p:nvSpPr>
        <p:spPr>
          <a:xfrm>
            <a:off x="1573824" y="2722556"/>
            <a:ext cx="808890" cy="307778"/>
          </a:xfrm>
          <a:prstGeom prst="rect">
            <a:avLst/>
          </a:prstGeom>
          <a:solidFill>
            <a:schemeClr val="bg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Omega</a:t>
            </a:r>
            <a:endParaRPr lang="en-US" sz="1100" b="1" dirty="0">
              <a:solidFill>
                <a:schemeClr val="tx2"/>
              </a:solidFill>
              <a:latin typeface="+mn-lt"/>
            </a:endParaRPr>
          </a:p>
        </p:txBody>
      </p:sp>
      <p:sp>
        <p:nvSpPr>
          <p:cNvPr id="19" name="Rectangle 18">
            <a:extLst>
              <a:ext uri="{FF2B5EF4-FFF2-40B4-BE49-F238E27FC236}">
                <a16:creationId xmlns:a16="http://schemas.microsoft.com/office/drawing/2014/main" id="{EC4BA73F-5079-4380-B4E1-1356675B362E}"/>
              </a:ext>
            </a:extLst>
          </p:cNvPr>
          <p:cNvSpPr/>
          <p:nvPr/>
        </p:nvSpPr>
        <p:spPr>
          <a:xfrm>
            <a:off x="1573824" y="3175030"/>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OCI</a:t>
            </a:r>
            <a:endParaRPr lang="en-US" sz="1100" b="1" dirty="0">
              <a:solidFill>
                <a:schemeClr val="tx2"/>
              </a:solidFill>
              <a:latin typeface="+mn-lt"/>
            </a:endParaRPr>
          </a:p>
        </p:txBody>
      </p:sp>
      <p:sp>
        <p:nvSpPr>
          <p:cNvPr id="20" name="Rectangle 19">
            <a:extLst>
              <a:ext uri="{FF2B5EF4-FFF2-40B4-BE49-F238E27FC236}">
                <a16:creationId xmlns:a16="http://schemas.microsoft.com/office/drawing/2014/main" id="{911AE6D2-519C-48BC-8371-2D7CA6089FD7}"/>
              </a:ext>
            </a:extLst>
          </p:cNvPr>
          <p:cNvSpPr/>
          <p:nvPr/>
        </p:nvSpPr>
        <p:spPr>
          <a:xfrm>
            <a:off x="1987062" y="1069115"/>
            <a:ext cx="931984"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latin typeface="+mn-lt"/>
              </a:rPr>
              <a:t>DSA</a:t>
            </a:r>
          </a:p>
        </p:txBody>
      </p:sp>
      <p:sp>
        <p:nvSpPr>
          <p:cNvPr id="21" name="TextBox 20">
            <a:extLst>
              <a:ext uri="{FF2B5EF4-FFF2-40B4-BE49-F238E27FC236}">
                <a16:creationId xmlns:a16="http://schemas.microsoft.com/office/drawing/2014/main" id="{EC9D9558-5043-450C-8332-12887B66D14E}"/>
              </a:ext>
            </a:extLst>
          </p:cNvPr>
          <p:cNvSpPr txBox="1"/>
          <p:nvPr/>
        </p:nvSpPr>
        <p:spPr>
          <a:xfrm>
            <a:off x="2092569" y="805253"/>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Offline</a:t>
            </a:r>
            <a:endParaRPr lang="en-US" sz="1400" dirty="0">
              <a:solidFill>
                <a:schemeClr val="bg2"/>
              </a:solidFill>
              <a:latin typeface="+mn-lt"/>
            </a:endParaRPr>
          </a:p>
        </p:txBody>
      </p:sp>
      <p:sp>
        <p:nvSpPr>
          <p:cNvPr id="23" name="TextBox 22">
            <a:extLst>
              <a:ext uri="{FF2B5EF4-FFF2-40B4-BE49-F238E27FC236}">
                <a16:creationId xmlns:a16="http://schemas.microsoft.com/office/drawing/2014/main" id="{1AA6468D-3A27-49EE-A575-144AC29405E5}"/>
              </a:ext>
            </a:extLst>
          </p:cNvPr>
          <p:cNvSpPr txBox="1"/>
          <p:nvPr/>
        </p:nvSpPr>
        <p:spPr>
          <a:xfrm>
            <a:off x="1318846" y="514921"/>
            <a:ext cx="1169378"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US - AMER</a:t>
            </a:r>
            <a:endParaRPr lang="en-US" sz="1400" dirty="0">
              <a:solidFill>
                <a:schemeClr val="bg2"/>
              </a:solidFill>
              <a:latin typeface="+mn-lt"/>
            </a:endParaRPr>
          </a:p>
        </p:txBody>
      </p:sp>
      <p:sp>
        <p:nvSpPr>
          <p:cNvPr id="24" name="Rectangle 23">
            <a:extLst>
              <a:ext uri="{FF2B5EF4-FFF2-40B4-BE49-F238E27FC236}">
                <a16:creationId xmlns:a16="http://schemas.microsoft.com/office/drawing/2014/main" id="{8A360461-775E-4160-9B19-4C8D7B0539E0}"/>
              </a:ext>
            </a:extLst>
          </p:cNvPr>
          <p:cNvSpPr/>
          <p:nvPr/>
        </p:nvSpPr>
        <p:spPr>
          <a:xfrm>
            <a:off x="3479512" y="828187"/>
            <a:ext cx="2382715" cy="1269736"/>
          </a:xfrm>
          <a:prstGeom prst="rect">
            <a:avLst/>
          </a:prstGeom>
          <a:solidFill>
            <a:schemeClr val="tx2">
              <a:lumMod val="5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25" name="Rectangle 24">
            <a:extLst>
              <a:ext uri="{FF2B5EF4-FFF2-40B4-BE49-F238E27FC236}">
                <a16:creationId xmlns:a16="http://schemas.microsoft.com/office/drawing/2014/main" id="{C2CFC015-8865-4ED6-880E-710F6A4865DE}"/>
              </a:ext>
            </a:extLst>
          </p:cNvPr>
          <p:cNvSpPr/>
          <p:nvPr/>
        </p:nvSpPr>
        <p:spPr>
          <a:xfrm>
            <a:off x="3628981" y="1092049"/>
            <a:ext cx="931984"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latin typeface="+mn-lt"/>
              </a:rPr>
              <a:t>Dell.com</a:t>
            </a:r>
          </a:p>
          <a:p>
            <a:pPr algn="ctr">
              <a:lnSpc>
                <a:spcPct val="90000"/>
              </a:lnSpc>
              <a:spcBef>
                <a:spcPts val="600"/>
              </a:spcBef>
              <a:spcAft>
                <a:spcPts val="0"/>
              </a:spcAft>
            </a:pPr>
            <a:r>
              <a:rPr lang="en-US" sz="1050" dirty="0">
                <a:solidFill>
                  <a:schemeClr val="tx2"/>
                </a:solidFill>
              </a:rPr>
              <a:t>CS</a:t>
            </a:r>
          </a:p>
          <a:p>
            <a:pPr algn="ctr">
              <a:lnSpc>
                <a:spcPct val="90000"/>
              </a:lnSpc>
              <a:spcBef>
                <a:spcPts val="600"/>
              </a:spcBef>
              <a:spcAft>
                <a:spcPts val="0"/>
              </a:spcAft>
            </a:pPr>
            <a:r>
              <a:rPr lang="en-US" sz="1050" dirty="0">
                <a:solidFill>
                  <a:schemeClr val="tx2"/>
                </a:solidFill>
                <a:latin typeface="+mn-lt"/>
              </a:rPr>
              <a:t>B2B</a:t>
            </a:r>
          </a:p>
          <a:p>
            <a:pPr algn="ctr">
              <a:lnSpc>
                <a:spcPct val="90000"/>
              </a:lnSpc>
              <a:spcBef>
                <a:spcPts val="600"/>
              </a:spcBef>
              <a:spcAft>
                <a:spcPts val="0"/>
              </a:spcAft>
            </a:pPr>
            <a:r>
              <a:rPr lang="en-US" sz="1050" dirty="0">
                <a:solidFill>
                  <a:schemeClr val="tx2"/>
                </a:solidFill>
              </a:rPr>
              <a:t>P+</a:t>
            </a:r>
            <a:endParaRPr lang="en-US" sz="1050" dirty="0">
              <a:solidFill>
                <a:schemeClr val="tx2"/>
              </a:solidFill>
              <a:latin typeface="+mn-lt"/>
            </a:endParaRPr>
          </a:p>
        </p:txBody>
      </p:sp>
      <p:sp>
        <p:nvSpPr>
          <p:cNvPr id="26" name="TextBox 25">
            <a:extLst>
              <a:ext uri="{FF2B5EF4-FFF2-40B4-BE49-F238E27FC236}">
                <a16:creationId xmlns:a16="http://schemas.microsoft.com/office/drawing/2014/main" id="{43A83A4E-1462-4396-A25D-710227DE5BCA}"/>
              </a:ext>
            </a:extLst>
          </p:cNvPr>
          <p:cNvSpPr txBox="1"/>
          <p:nvPr/>
        </p:nvSpPr>
        <p:spPr>
          <a:xfrm>
            <a:off x="3734488" y="828685"/>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Online</a:t>
            </a:r>
          </a:p>
        </p:txBody>
      </p:sp>
      <p:sp>
        <p:nvSpPr>
          <p:cNvPr id="27" name="Rectangle 26">
            <a:extLst>
              <a:ext uri="{FF2B5EF4-FFF2-40B4-BE49-F238E27FC236}">
                <a16:creationId xmlns:a16="http://schemas.microsoft.com/office/drawing/2014/main" id="{B05A2823-6DA9-4945-9B1A-04646B763614}"/>
              </a:ext>
            </a:extLst>
          </p:cNvPr>
          <p:cNvSpPr/>
          <p:nvPr/>
        </p:nvSpPr>
        <p:spPr>
          <a:xfrm>
            <a:off x="4648889" y="1092049"/>
            <a:ext cx="1037492"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rPr>
              <a:t>LA-DOMS/</a:t>
            </a:r>
          </a:p>
          <a:p>
            <a:pPr algn="ctr">
              <a:lnSpc>
                <a:spcPct val="90000"/>
              </a:lnSpc>
              <a:spcBef>
                <a:spcPts val="600"/>
              </a:spcBef>
              <a:spcAft>
                <a:spcPts val="0"/>
              </a:spcAft>
            </a:pPr>
            <a:r>
              <a:rPr lang="en-US" sz="1050" dirty="0">
                <a:solidFill>
                  <a:schemeClr val="tx2"/>
                </a:solidFill>
                <a:latin typeface="+mn-lt"/>
              </a:rPr>
              <a:t>USP</a:t>
            </a:r>
          </a:p>
        </p:txBody>
      </p:sp>
      <p:sp>
        <p:nvSpPr>
          <p:cNvPr id="28" name="TextBox 27">
            <a:extLst>
              <a:ext uri="{FF2B5EF4-FFF2-40B4-BE49-F238E27FC236}">
                <a16:creationId xmlns:a16="http://schemas.microsoft.com/office/drawing/2014/main" id="{2329E732-EA91-49A4-8C64-B0AF6720110B}"/>
              </a:ext>
            </a:extLst>
          </p:cNvPr>
          <p:cNvSpPr txBox="1"/>
          <p:nvPr/>
        </p:nvSpPr>
        <p:spPr>
          <a:xfrm>
            <a:off x="4859903" y="828187"/>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Offline</a:t>
            </a:r>
            <a:endParaRPr lang="en-US" sz="1400" dirty="0">
              <a:solidFill>
                <a:schemeClr val="bg2"/>
              </a:solidFill>
              <a:latin typeface="+mn-lt"/>
            </a:endParaRPr>
          </a:p>
        </p:txBody>
      </p:sp>
      <p:sp>
        <p:nvSpPr>
          <p:cNvPr id="29" name="TextBox 28">
            <a:extLst>
              <a:ext uri="{FF2B5EF4-FFF2-40B4-BE49-F238E27FC236}">
                <a16:creationId xmlns:a16="http://schemas.microsoft.com/office/drawing/2014/main" id="{5332DDDD-8494-49F1-96BE-0D3B8459D9EF}"/>
              </a:ext>
            </a:extLst>
          </p:cNvPr>
          <p:cNvSpPr txBox="1"/>
          <p:nvPr/>
        </p:nvSpPr>
        <p:spPr>
          <a:xfrm>
            <a:off x="4275583" y="547520"/>
            <a:ext cx="1600200"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LATAM</a:t>
            </a:r>
          </a:p>
        </p:txBody>
      </p:sp>
      <p:sp>
        <p:nvSpPr>
          <p:cNvPr id="30" name="Rectangle 29">
            <a:extLst>
              <a:ext uri="{FF2B5EF4-FFF2-40B4-BE49-F238E27FC236}">
                <a16:creationId xmlns:a16="http://schemas.microsoft.com/office/drawing/2014/main" id="{C5FB1F8E-1C94-4C0F-B881-E9CF9DB6771F}"/>
              </a:ext>
            </a:extLst>
          </p:cNvPr>
          <p:cNvSpPr/>
          <p:nvPr/>
        </p:nvSpPr>
        <p:spPr>
          <a:xfrm>
            <a:off x="6253556" y="845351"/>
            <a:ext cx="2382715" cy="1269736"/>
          </a:xfrm>
          <a:prstGeom prst="rect">
            <a:avLst/>
          </a:prstGeom>
          <a:solidFill>
            <a:schemeClr val="tx2">
              <a:lumMod val="5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31" name="Rectangle 30">
            <a:extLst>
              <a:ext uri="{FF2B5EF4-FFF2-40B4-BE49-F238E27FC236}">
                <a16:creationId xmlns:a16="http://schemas.microsoft.com/office/drawing/2014/main" id="{49513749-8BA3-4D24-A310-3FF038359273}"/>
              </a:ext>
            </a:extLst>
          </p:cNvPr>
          <p:cNvSpPr/>
          <p:nvPr/>
        </p:nvSpPr>
        <p:spPr>
          <a:xfrm>
            <a:off x="6403025" y="1109213"/>
            <a:ext cx="931984"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latin typeface="+mn-lt"/>
              </a:rPr>
              <a:t>Dell.com</a:t>
            </a:r>
          </a:p>
          <a:p>
            <a:pPr algn="ctr">
              <a:lnSpc>
                <a:spcPct val="90000"/>
              </a:lnSpc>
              <a:spcBef>
                <a:spcPts val="600"/>
              </a:spcBef>
              <a:spcAft>
                <a:spcPts val="0"/>
              </a:spcAft>
            </a:pPr>
            <a:r>
              <a:rPr lang="en-US" sz="1050" dirty="0">
                <a:solidFill>
                  <a:schemeClr val="tx2"/>
                </a:solidFill>
              </a:rPr>
              <a:t>CS</a:t>
            </a:r>
          </a:p>
          <a:p>
            <a:pPr algn="ctr">
              <a:lnSpc>
                <a:spcPct val="90000"/>
              </a:lnSpc>
              <a:spcBef>
                <a:spcPts val="600"/>
              </a:spcBef>
              <a:spcAft>
                <a:spcPts val="0"/>
              </a:spcAft>
            </a:pPr>
            <a:r>
              <a:rPr lang="en-US" sz="1050" dirty="0">
                <a:solidFill>
                  <a:schemeClr val="tx2"/>
                </a:solidFill>
                <a:latin typeface="+mn-lt"/>
              </a:rPr>
              <a:t>B2B</a:t>
            </a:r>
          </a:p>
          <a:p>
            <a:pPr algn="ctr">
              <a:lnSpc>
                <a:spcPct val="90000"/>
              </a:lnSpc>
              <a:spcBef>
                <a:spcPts val="600"/>
              </a:spcBef>
              <a:spcAft>
                <a:spcPts val="0"/>
              </a:spcAft>
            </a:pPr>
            <a:r>
              <a:rPr lang="en-US" sz="1050" dirty="0">
                <a:solidFill>
                  <a:schemeClr val="tx2"/>
                </a:solidFill>
              </a:rPr>
              <a:t>P+</a:t>
            </a:r>
            <a:endParaRPr lang="en-US" sz="1050" dirty="0">
              <a:solidFill>
                <a:schemeClr val="tx2"/>
              </a:solidFill>
              <a:latin typeface="+mn-lt"/>
            </a:endParaRPr>
          </a:p>
        </p:txBody>
      </p:sp>
      <p:sp>
        <p:nvSpPr>
          <p:cNvPr id="32" name="TextBox 31">
            <a:extLst>
              <a:ext uri="{FF2B5EF4-FFF2-40B4-BE49-F238E27FC236}">
                <a16:creationId xmlns:a16="http://schemas.microsoft.com/office/drawing/2014/main" id="{D0E4ABDB-EE88-462E-9EEA-12343A3E9ED0}"/>
              </a:ext>
            </a:extLst>
          </p:cNvPr>
          <p:cNvSpPr txBox="1"/>
          <p:nvPr/>
        </p:nvSpPr>
        <p:spPr>
          <a:xfrm>
            <a:off x="6508532" y="845849"/>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Online</a:t>
            </a:r>
          </a:p>
        </p:txBody>
      </p:sp>
      <p:sp>
        <p:nvSpPr>
          <p:cNvPr id="33" name="Rectangle 32">
            <a:extLst>
              <a:ext uri="{FF2B5EF4-FFF2-40B4-BE49-F238E27FC236}">
                <a16:creationId xmlns:a16="http://schemas.microsoft.com/office/drawing/2014/main" id="{BFFA97BF-BE6A-4A9C-AA02-3FE101AB2AF2}"/>
              </a:ext>
            </a:extLst>
          </p:cNvPr>
          <p:cNvSpPr/>
          <p:nvPr/>
        </p:nvSpPr>
        <p:spPr>
          <a:xfrm>
            <a:off x="7440516" y="1109213"/>
            <a:ext cx="1019908"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rPr>
              <a:t>CA-DOMS</a:t>
            </a:r>
            <a:endParaRPr lang="en-US" sz="1050" dirty="0">
              <a:solidFill>
                <a:schemeClr val="tx2"/>
              </a:solidFill>
              <a:latin typeface="+mn-lt"/>
            </a:endParaRPr>
          </a:p>
        </p:txBody>
      </p:sp>
      <p:sp>
        <p:nvSpPr>
          <p:cNvPr id="34" name="TextBox 33">
            <a:extLst>
              <a:ext uri="{FF2B5EF4-FFF2-40B4-BE49-F238E27FC236}">
                <a16:creationId xmlns:a16="http://schemas.microsoft.com/office/drawing/2014/main" id="{978348D9-9EBE-4B5F-BCF1-E55DF7DCC93D}"/>
              </a:ext>
            </a:extLst>
          </p:cNvPr>
          <p:cNvSpPr txBox="1"/>
          <p:nvPr/>
        </p:nvSpPr>
        <p:spPr>
          <a:xfrm>
            <a:off x="7633947" y="845351"/>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Offline</a:t>
            </a:r>
            <a:endParaRPr lang="en-US" sz="1400" dirty="0">
              <a:solidFill>
                <a:schemeClr val="bg2"/>
              </a:solidFill>
              <a:latin typeface="+mn-lt"/>
            </a:endParaRPr>
          </a:p>
        </p:txBody>
      </p:sp>
      <p:sp>
        <p:nvSpPr>
          <p:cNvPr id="35" name="TextBox 34">
            <a:extLst>
              <a:ext uri="{FF2B5EF4-FFF2-40B4-BE49-F238E27FC236}">
                <a16:creationId xmlns:a16="http://schemas.microsoft.com/office/drawing/2014/main" id="{D4016F5E-07EB-45A3-BB66-A3E6F9435AF9}"/>
              </a:ext>
            </a:extLst>
          </p:cNvPr>
          <p:cNvSpPr txBox="1"/>
          <p:nvPr/>
        </p:nvSpPr>
        <p:spPr>
          <a:xfrm>
            <a:off x="6860224" y="555019"/>
            <a:ext cx="1169378"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CANADA</a:t>
            </a:r>
          </a:p>
        </p:txBody>
      </p:sp>
      <p:cxnSp>
        <p:nvCxnSpPr>
          <p:cNvPr id="37" name="Straight Arrow Connector 36">
            <a:extLst>
              <a:ext uri="{FF2B5EF4-FFF2-40B4-BE49-F238E27FC236}">
                <a16:creationId xmlns:a16="http://schemas.microsoft.com/office/drawing/2014/main" id="{F5825D87-9F2E-4356-B5AC-CC48160A7191}"/>
              </a:ext>
            </a:extLst>
          </p:cNvPr>
          <p:cNvCxnSpPr>
            <a:cxnSpLocks/>
            <a:stCxn id="22" idx="2"/>
          </p:cNvCxnSpPr>
          <p:nvPr/>
        </p:nvCxnSpPr>
        <p:spPr>
          <a:xfrm flipH="1">
            <a:off x="1903535" y="2074989"/>
            <a:ext cx="1" cy="173113"/>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B278CB-850F-4E6D-AB33-D03D7B73DD10}"/>
              </a:ext>
            </a:extLst>
          </p:cNvPr>
          <p:cNvSpPr txBox="1"/>
          <p:nvPr/>
        </p:nvSpPr>
        <p:spPr>
          <a:xfrm>
            <a:off x="1899136" y="2038435"/>
            <a:ext cx="931985"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DPID / IRN</a:t>
            </a:r>
          </a:p>
        </p:txBody>
      </p:sp>
      <p:sp>
        <p:nvSpPr>
          <p:cNvPr id="40" name="TextBox 39">
            <a:extLst>
              <a:ext uri="{FF2B5EF4-FFF2-40B4-BE49-F238E27FC236}">
                <a16:creationId xmlns:a16="http://schemas.microsoft.com/office/drawing/2014/main" id="{8DF4AA70-9FDF-442D-8566-591130A52BF6}"/>
              </a:ext>
            </a:extLst>
          </p:cNvPr>
          <p:cNvSpPr txBox="1"/>
          <p:nvPr/>
        </p:nvSpPr>
        <p:spPr>
          <a:xfrm>
            <a:off x="1899134" y="2513354"/>
            <a:ext cx="1300532"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Omega Order No</a:t>
            </a:r>
          </a:p>
        </p:txBody>
      </p:sp>
      <p:cxnSp>
        <p:nvCxnSpPr>
          <p:cNvPr id="41" name="Straight Arrow Connector 40">
            <a:extLst>
              <a:ext uri="{FF2B5EF4-FFF2-40B4-BE49-F238E27FC236}">
                <a16:creationId xmlns:a16="http://schemas.microsoft.com/office/drawing/2014/main" id="{ADCB91A7-9C52-4858-BF97-BEB10736530D}"/>
              </a:ext>
            </a:extLst>
          </p:cNvPr>
          <p:cNvCxnSpPr>
            <a:cxnSpLocks/>
          </p:cNvCxnSpPr>
          <p:nvPr/>
        </p:nvCxnSpPr>
        <p:spPr>
          <a:xfrm flipH="1">
            <a:off x="1899134" y="2549909"/>
            <a:ext cx="1" cy="173113"/>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A0B0C88-EFAA-4067-BFC8-7D4806F5F1B8}"/>
              </a:ext>
            </a:extLst>
          </p:cNvPr>
          <p:cNvCxnSpPr>
            <a:cxnSpLocks/>
          </p:cNvCxnSpPr>
          <p:nvPr/>
        </p:nvCxnSpPr>
        <p:spPr>
          <a:xfrm flipH="1">
            <a:off x="1890340" y="3019778"/>
            <a:ext cx="1" cy="173113"/>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53CF80B5-C8D2-42D5-AD93-289E647E629E}"/>
              </a:ext>
            </a:extLst>
          </p:cNvPr>
          <p:cNvSpPr/>
          <p:nvPr/>
        </p:nvSpPr>
        <p:spPr>
          <a:xfrm>
            <a:off x="3765257" y="2263597"/>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GCMP</a:t>
            </a:r>
          </a:p>
        </p:txBody>
      </p:sp>
      <p:cxnSp>
        <p:nvCxnSpPr>
          <p:cNvPr id="44" name="Straight Arrow Connector 43">
            <a:extLst>
              <a:ext uri="{FF2B5EF4-FFF2-40B4-BE49-F238E27FC236}">
                <a16:creationId xmlns:a16="http://schemas.microsoft.com/office/drawing/2014/main" id="{2B1FA8BC-9F57-45FA-8260-77B3417E9824}"/>
              </a:ext>
            </a:extLst>
          </p:cNvPr>
          <p:cNvCxnSpPr>
            <a:cxnSpLocks/>
          </p:cNvCxnSpPr>
          <p:nvPr/>
        </p:nvCxnSpPr>
        <p:spPr>
          <a:xfrm flipH="1">
            <a:off x="4274706" y="1978489"/>
            <a:ext cx="8" cy="273861"/>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1820BA6-82B2-4D0B-8D73-7A250D808C88}"/>
              </a:ext>
            </a:extLst>
          </p:cNvPr>
          <p:cNvSpPr txBox="1"/>
          <p:nvPr/>
        </p:nvSpPr>
        <p:spPr>
          <a:xfrm>
            <a:off x="4156522" y="2071034"/>
            <a:ext cx="870372"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DPID / IRN</a:t>
            </a:r>
          </a:p>
        </p:txBody>
      </p:sp>
      <p:cxnSp>
        <p:nvCxnSpPr>
          <p:cNvPr id="50" name="Connector: Elbow 49">
            <a:extLst>
              <a:ext uri="{FF2B5EF4-FFF2-40B4-BE49-F238E27FC236}">
                <a16:creationId xmlns:a16="http://schemas.microsoft.com/office/drawing/2014/main" id="{1EE3D5BD-41C5-44DC-8664-A5B971B38EF1}"/>
              </a:ext>
            </a:extLst>
          </p:cNvPr>
          <p:cNvCxnSpPr>
            <a:cxnSpLocks/>
          </p:cNvCxnSpPr>
          <p:nvPr/>
        </p:nvCxnSpPr>
        <p:spPr>
          <a:xfrm rot="5400000" flipH="1" flipV="1">
            <a:off x="4316603" y="1766848"/>
            <a:ext cx="591304" cy="1050686"/>
          </a:xfrm>
          <a:prstGeom prst="bentConnector3">
            <a:avLst>
              <a:gd name="adj1" fmla="val -38660"/>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434BB7D-EB88-4337-80C1-8A4096DB18B3}"/>
              </a:ext>
            </a:extLst>
          </p:cNvPr>
          <p:cNvSpPr txBox="1"/>
          <p:nvPr/>
        </p:nvSpPr>
        <p:spPr>
          <a:xfrm>
            <a:off x="4014379" y="2582508"/>
            <a:ext cx="119575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DOMS Order No</a:t>
            </a:r>
          </a:p>
        </p:txBody>
      </p:sp>
      <p:sp>
        <p:nvSpPr>
          <p:cNvPr id="56" name="Rectangle 55">
            <a:extLst>
              <a:ext uri="{FF2B5EF4-FFF2-40B4-BE49-F238E27FC236}">
                <a16:creationId xmlns:a16="http://schemas.microsoft.com/office/drawing/2014/main" id="{86947E04-3927-4916-BF17-0A220B5BF0CE}"/>
              </a:ext>
            </a:extLst>
          </p:cNvPr>
          <p:cNvSpPr/>
          <p:nvPr/>
        </p:nvSpPr>
        <p:spPr>
          <a:xfrm>
            <a:off x="861647" y="3676704"/>
            <a:ext cx="10270881" cy="264408"/>
          </a:xfrm>
          <a:prstGeom prst="rect">
            <a:avLst/>
          </a:prstGeom>
          <a:solidFill>
            <a:schemeClr val="bg1">
              <a:lumMod val="5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b="1" dirty="0">
                <a:solidFill>
                  <a:schemeClr val="tx2"/>
                </a:solidFill>
                <a:latin typeface="+mn-lt"/>
              </a:rPr>
              <a:t>OFS</a:t>
            </a:r>
          </a:p>
        </p:txBody>
      </p:sp>
      <p:cxnSp>
        <p:nvCxnSpPr>
          <p:cNvPr id="57" name="Straight Arrow Connector 56">
            <a:extLst>
              <a:ext uri="{FF2B5EF4-FFF2-40B4-BE49-F238E27FC236}">
                <a16:creationId xmlns:a16="http://schemas.microsoft.com/office/drawing/2014/main" id="{C69E060D-1BCD-4EBD-9342-3C01EF3569B2}"/>
              </a:ext>
            </a:extLst>
          </p:cNvPr>
          <p:cNvCxnSpPr>
            <a:cxnSpLocks/>
          </p:cNvCxnSpPr>
          <p:nvPr/>
        </p:nvCxnSpPr>
        <p:spPr>
          <a:xfrm flipH="1">
            <a:off x="1902061" y="3460398"/>
            <a:ext cx="1" cy="216306"/>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7BBDB541-440A-4F72-AEAA-44A5D3058706}"/>
              </a:ext>
            </a:extLst>
          </p:cNvPr>
          <p:cNvSpPr txBox="1"/>
          <p:nvPr/>
        </p:nvSpPr>
        <p:spPr>
          <a:xfrm>
            <a:off x="1899134" y="2965458"/>
            <a:ext cx="130053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Omega Order No</a:t>
            </a:r>
          </a:p>
        </p:txBody>
      </p:sp>
      <p:sp>
        <p:nvSpPr>
          <p:cNvPr id="60" name="TextBox 59">
            <a:extLst>
              <a:ext uri="{FF2B5EF4-FFF2-40B4-BE49-F238E27FC236}">
                <a16:creationId xmlns:a16="http://schemas.microsoft.com/office/drawing/2014/main" id="{58972BC4-D8F7-40B7-B5C8-837EDCB77C69}"/>
              </a:ext>
            </a:extLst>
          </p:cNvPr>
          <p:cNvSpPr txBox="1"/>
          <p:nvPr/>
        </p:nvSpPr>
        <p:spPr>
          <a:xfrm>
            <a:off x="1909829" y="3460398"/>
            <a:ext cx="118505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Sales Order No</a:t>
            </a:r>
          </a:p>
        </p:txBody>
      </p:sp>
      <p:cxnSp>
        <p:nvCxnSpPr>
          <p:cNvPr id="62" name="Straight Arrow Connector 61">
            <a:extLst>
              <a:ext uri="{FF2B5EF4-FFF2-40B4-BE49-F238E27FC236}">
                <a16:creationId xmlns:a16="http://schemas.microsoft.com/office/drawing/2014/main" id="{CAADDF1F-05E3-4DC8-AB6F-96EBDBE5E5C1}"/>
              </a:ext>
            </a:extLst>
          </p:cNvPr>
          <p:cNvCxnSpPr>
            <a:cxnSpLocks/>
          </p:cNvCxnSpPr>
          <p:nvPr/>
        </p:nvCxnSpPr>
        <p:spPr>
          <a:xfrm>
            <a:off x="5395502" y="1980071"/>
            <a:ext cx="0" cy="1729232"/>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18E8D56-1ACC-43AD-8F15-DFD0F781231B}"/>
              </a:ext>
            </a:extLst>
          </p:cNvPr>
          <p:cNvSpPr txBox="1"/>
          <p:nvPr/>
        </p:nvSpPr>
        <p:spPr>
          <a:xfrm>
            <a:off x="4309862" y="3363642"/>
            <a:ext cx="118503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AMF Order No</a:t>
            </a:r>
          </a:p>
        </p:txBody>
      </p:sp>
      <p:sp>
        <p:nvSpPr>
          <p:cNvPr id="64" name="Rectangle 63">
            <a:extLst>
              <a:ext uri="{FF2B5EF4-FFF2-40B4-BE49-F238E27FC236}">
                <a16:creationId xmlns:a16="http://schemas.microsoft.com/office/drawing/2014/main" id="{39D8C535-69D4-46D5-947A-2ACFE419A4E4}"/>
              </a:ext>
            </a:extLst>
          </p:cNvPr>
          <p:cNvSpPr/>
          <p:nvPr/>
        </p:nvSpPr>
        <p:spPr>
          <a:xfrm>
            <a:off x="6330483" y="2276890"/>
            <a:ext cx="808890" cy="307778"/>
          </a:xfrm>
          <a:prstGeom prst="rect">
            <a:avLst/>
          </a:prstGeom>
          <a:solidFill>
            <a:schemeClr val="bg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GCMP</a:t>
            </a:r>
          </a:p>
        </p:txBody>
      </p:sp>
      <p:cxnSp>
        <p:nvCxnSpPr>
          <p:cNvPr id="65" name="Straight Arrow Connector 64">
            <a:extLst>
              <a:ext uri="{FF2B5EF4-FFF2-40B4-BE49-F238E27FC236}">
                <a16:creationId xmlns:a16="http://schemas.microsoft.com/office/drawing/2014/main" id="{672B78A1-E0E1-4F6F-A66F-7BB3FF84D1F7}"/>
              </a:ext>
            </a:extLst>
          </p:cNvPr>
          <p:cNvCxnSpPr>
            <a:cxnSpLocks/>
          </p:cNvCxnSpPr>
          <p:nvPr/>
        </p:nvCxnSpPr>
        <p:spPr>
          <a:xfrm flipH="1">
            <a:off x="6596657" y="1993200"/>
            <a:ext cx="8" cy="273861"/>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01CDB74A-C4A4-4281-9B83-3965D34104A7}"/>
              </a:ext>
            </a:extLst>
          </p:cNvPr>
          <p:cNvCxnSpPr>
            <a:cxnSpLocks/>
          </p:cNvCxnSpPr>
          <p:nvPr/>
        </p:nvCxnSpPr>
        <p:spPr>
          <a:xfrm rot="5400000" flipH="1" flipV="1">
            <a:off x="6871688" y="1767453"/>
            <a:ext cx="591304" cy="1050686"/>
          </a:xfrm>
          <a:prstGeom prst="bentConnector3">
            <a:avLst>
              <a:gd name="adj1" fmla="val -38660"/>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DB28F952-229D-427D-8B45-6A25480D88FE}"/>
              </a:ext>
            </a:extLst>
          </p:cNvPr>
          <p:cNvSpPr txBox="1"/>
          <p:nvPr/>
        </p:nvSpPr>
        <p:spPr>
          <a:xfrm>
            <a:off x="6579605" y="2595801"/>
            <a:ext cx="119575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DOMS Order No</a:t>
            </a:r>
          </a:p>
        </p:txBody>
      </p:sp>
      <p:cxnSp>
        <p:nvCxnSpPr>
          <p:cNvPr id="68" name="Straight Arrow Connector 67">
            <a:extLst>
              <a:ext uri="{FF2B5EF4-FFF2-40B4-BE49-F238E27FC236}">
                <a16:creationId xmlns:a16="http://schemas.microsoft.com/office/drawing/2014/main" id="{600E1A8C-58A8-4A01-8E7A-D17AE902D5E7}"/>
              </a:ext>
            </a:extLst>
          </p:cNvPr>
          <p:cNvCxnSpPr>
            <a:cxnSpLocks/>
          </p:cNvCxnSpPr>
          <p:nvPr/>
        </p:nvCxnSpPr>
        <p:spPr>
          <a:xfrm>
            <a:off x="7960728" y="1993364"/>
            <a:ext cx="0" cy="1705074"/>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D723565C-8480-4A52-A021-C3CBC9FF74A7}"/>
              </a:ext>
            </a:extLst>
          </p:cNvPr>
          <p:cNvSpPr txBox="1"/>
          <p:nvPr/>
        </p:nvSpPr>
        <p:spPr>
          <a:xfrm>
            <a:off x="6848004" y="3378686"/>
            <a:ext cx="1185023"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AMF Order No</a:t>
            </a:r>
          </a:p>
        </p:txBody>
      </p:sp>
      <p:sp>
        <p:nvSpPr>
          <p:cNvPr id="70" name="TextBox 69">
            <a:extLst>
              <a:ext uri="{FF2B5EF4-FFF2-40B4-BE49-F238E27FC236}">
                <a16:creationId xmlns:a16="http://schemas.microsoft.com/office/drawing/2014/main" id="{433EA89F-CDE2-43E0-814A-A5E6BEC7EBA3}"/>
              </a:ext>
            </a:extLst>
          </p:cNvPr>
          <p:cNvSpPr txBox="1"/>
          <p:nvPr/>
        </p:nvSpPr>
        <p:spPr>
          <a:xfrm>
            <a:off x="6633829" y="2085048"/>
            <a:ext cx="958288"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DPID / IRN</a:t>
            </a:r>
          </a:p>
        </p:txBody>
      </p:sp>
      <p:sp>
        <p:nvSpPr>
          <p:cNvPr id="71" name="Rectangle 70">
            <a:extLst>
              <a:ext uri="{FF2B5EF4-FFF2-40B4-BE49-F238E27FC236}">
                <a16:creationId xmlns:a16="http://schemas.microsoft.com/office/drawing/2014/main" id="{656521C1-DB09-4D57-8796-F62865CB61A3}"/>
              </a:ext>
            </a:extLst>
          </p:cNvPr>
          <p:cNvSpPr/>
          <p:nvPr/>
        </p:nvSpPr>
        <p:spPr>
          <a:xfrm>
            <a:off x="4145152" y="4279704"/>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BOSS</a:t>
            </a:r>
          </a:p>
        </p:txBody>
      </p:sp>
      <p:sp>
        <p:nvSpPr>
          <p:cNvPr id="51" name="Rectangle 50">
            <a:extLst>
              <a:ext uri="{FF2B5EF4-FFF2-40B4-BE49-F238E27FC236}">
                <a16:creationId xmlns:a16="http://schemas.microsoft.com/office/drawing/2014/main" id="{26EAC4CA-639E-4B6E-81E9-AC8C185DE7FA}"/>
              </a:ext>
            </a:extLst>
          </p:cNvPr>
          <p:cNvSpPr/>
          <p:nvPr/>
        </p:nvSpPr>
        <p:spPr>
          <a:xfrm>
            <a:off x="6994702" y="4249286"/>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GOLF</a:t>
            </a:r>
          </a:p>
        </p:txBody>
      </p:sp>
      <p:sp>
        <p:nvSpPr>
          <p:cNvPr id="58" name="TextBox 57">
            <a:extLst>
              <a:ext uri="{FF2B5EF4-FFF2-40B4-BE49-F238E27FC236}">
                <a16:creationId xmlns:a16="http://schemas.microsoft.com/office/drawing/2014/main" id="{F98B4B72-7AB5-47E3-9C0F-61CCCADEC394}"/>
              </a:ext>
            </a:extLst>
          </p:cNvPr>
          <p:cNvSpPr txBox="1"/>
          <p:nvPr/>
        </p:nvSpPr>
        <p:spPr>
          <a:xfrm>
            <a:off x="4930542" y="4432161"/>
            <a:ext cx="808890" cy="553998"/>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rPr>
              <a:t>VPO Work Order</a:t>
            </a:r>
            <a:endParaRPr lang="en-US" sz="1000" b="1" dirty="0">
              <a:solidFill>
                <a:schemeClr val="bg2"/>
              </a:solidFill>
              <a:latin typeface="+mn-lt"/>
            </a:endParaRPr>
          </a:p>
        </p:txBody>
      </p:sp>
      <p:sp>
        <p:nvSpPr>
          <p:cNvPr id="61" name="TextBox 60">
            <a:extLst>
              <a:ext uri="{FF2B5EF4-FFF2-40B4-BE49-F238E27FC236}">
                <a16:creationId xmlns:a16="http://schemas.microsoft.com/office/drawing/2014/main" id="{F2355AC4-33DE-4808-A04E-5DE2374DE94D}"/>
              </a:ext>
            </a:extLst>
          </p:cNvPr>
          <p:cNvSpPr txBox="1"/>
          <p:nvPr/>
        </p:nvSpPr>
        <p:spPr>
          <a:xfrm>
            <a:off x="6495838" y="4401716"/>
            <a:ext cx="746411" cy="553998"/>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3PL</a:t>
            </a:r>
            <a:r>
              <a:rPr lang="en-US" sz="1000" b="1" dirty="0">
                <a:solidFill>
                  <a:schemeClr val="bg2"/>
                </a:solidFill>
              </a:rPr>
              <a:t> Work Order</a:t>
            </a:r>
            <a:endParaRPr lang="en-US" sz="1000" b="1" dirty="0">
              <a:solidFill>
                <a:schemeClr val="bg2"/>
              </a:solidFill>
              <a:latin typeface="+mn-lt"/>
            </a:endParaRPr>
          </a:p>
        </p:txBody>
      </p:sp>
      <p:sp>
        <p:nvSpPr>
          <p:cNvPr id="72" name="Rectangle 71">
            <a:extLst>
              <a:ext uri="{FF2B5EF4-FFF2-40B4-BE49-F238E27FC236}">
                <a16:creationId xmlns:a16="http://schemas.microsoft.com/office/drawing/2014/main" id="{487E7B5B-EA7A-409C-8C62-E1697984E2C2}"/>
              </a:ext>
            </a:extLst>
          </p:cNvPr>
          <p:cNvSpPr/>
          <p:nvPr/>
        </p:nvSpPr>
        <p:spPr>
          <a:xfrm>
            <a:off x="5472910" y="4181576"/>
            <a:ext cx="980665"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FOOE</a:t>
            </a:r>
            <a:endParaRPr lang="en-US" sz="1100" b="1" dirty="0">
              <a:solidFill>
                <a:schemeClr val="tx2"/>
              </a:solidFill>
              <a:latin typeface="+mn-lt"/>
            </a:endParaRPr>
          </a:p>
        </p:txBody>
      </p:sp>
      <p:cxnSp>
        <p:nvCxnSpPr>
          <p:cNvPr id="73" name="Straight Arrow Connector 72">
            <a:extLst>
              <a:ext uri="{FF2B5EF4-FFF2-40B4-BE49-F238E27FC236}">
                <a16:creationId xmlns:a16="http://schemas.microsoft.com/office/drawing/2014/main" id="{B0B07A34-D94C-4129-9F5A-45EB5D04EADF}"/>
              </a:ext>
            </a:extLst>
          </p:cNvPr>
          <p:cNvCxnSpPr>
            <a:cxnSpLocks/>
          </p:cNvCxnSpPr>
          <p:nvPr/>
        </p:nvCxnSpPr>
        <p:spPr>
          <a:xfrm>
            <a:off x="6010275" y="3916954"/>
            <a:ext cx="1" cy="258539"/>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C37E6F56-8087-48D9-9E80-9649295CF174}"/>
              </a:ext>
            </a:extLst>
          </p:cNvPr>
          <p:cNvSpPr txBox="1"/>
          <p:nvPr/>
        </p:nvSpPr>
        <p:spPr>
          <a:xfrm>
            <a:off x="6095999" y="3959499"/>
            <a:ext cx="1360925" cy="246222"/>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Global Prod Order</a:t>
            </a:r>
          </a:p>
        </p:txBody>
      </p:sp>
      <p:sp>
        <p:nvSpPr>
          <p:cNvPr id="75" name="Rectangle 74">
            <a:extLst>
              <a:ext uri="{FF2B5EF4-FFF2-40B4-BE49-F238E27FC236}">
                <a16:creationId xmlns:a16="http://schemas.microsoft.com/office/drawing/2014/main" id="{001DE09D-4764-4026-8603-3F5D638B3978}"/>
              </a:ext>
            </a:extLst>
          </p:cNvPr>
          <p:cNvSpPr/>
          <p:nvPr/>
        </p:nvSpPr>
        <p:spPr>
          <a:xfrm>
            <a:off x="2988058" y="4181576"/>
            <a:ext cx="634369"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B2B</a:t>
            </a:r>
          </a:p>
          <a:p>
            <a:pPr algn="ctr">
              <a:lnSpc>
                <a:spcPct val="90000"/>
              </a:lnSpc>
              <a:spcBef>
                <a:spcPts val="600"/>
              </a:spcBef>
              <a:spcAft>
                <a:spcPts val="0"/>
              </a:spcAft>
            </a:pPr>
            <a:r>
              <a:rPr lang="en-US" sz="800" b="1" dirty="0">
                <a:solidFill>
                  <a:schemeClr val="tx2"/>
                </a:solidFill>
              </a:rPr>
              <a:t>(GXS)</a:t>
            </a:r>
            <a:endParaRPr lang="en-US" sz="800" b="1" dirty="0">
              <a:solidFill>
                <a:schemeClr val="tx2"/>
              </a:solidFill>
              <a:latin typeface="+mn-lt"/>
            </a:endParaRPr>
          </a:p>
        </p:txBody>
      </p:sp>
      <p:sp>
        <p:nvSpPr>
          <p:cNvPr id="76" name="Rectangle 75">
            <a:extLst>
              <a:ext uri="{FF2B5EF4-FFF2-40B4-BE49-F238E27FC236}">
                <a16:creationId xmlns:a16="http://schemas.microsoft.com/office/drawing/2014/main" id="{DF97952E-92E1-4A45-B996-0CAE61B40C36}"/>
              </a:ext>
            </a:extLst>
          </p:cNvPr>
          <p:cNvSpPr/>
          <p:nvPr/>
        </p:nvSpPr>
        <p:spPr>
          <a:xfrm>
            <a:off x="8332119" y="4184835"/>
            <a:ext cx="634369"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B2B</a:t>
            </a:r>
          </a:p>
          <a:p>
            <a:pPr algn="ctr">
              <a:lnSpc>
                <a:spcPct val="90000"/>
              </a:lnSpc>
              <a:spcBef>
                <a:spcPts val="600"/>
              </a:spcBef>
              <a:spcAft>
                <a:spcPts val="0"/>
              </a:spcAft>
            </a:pPr>
            <a:r>
              <a:rPr lang="en-US" sz="800" b="1" dirty="0">
                <a:solidFill>
                  <a:schemeClr val="tx2"/>
                </a:solidFill>
              </a:rPr>
              <a:t>(GXS)</a:t>
            </a:r>
            <a:endParaRPr lang="en-US" sz="800" b="1" dirty="0">
              <a:solidFill>
                <a:schemeClr val="tx2"/>
              </a:solidFill>
              <a:latin typeface="+mn-lt"/>
            </a:endParaRPr>
          </a:p>
        </p:txBody>
      </p:sp>
      <p:sp>
        <p:nvSpPr>
          <p:cNvPr id="77" name="Rectangle 76">
            <a:extLst>
              <a:ext uri="{FF2B5EF4-FFF2-40B4-BE49-F238E27FC236}">
                <a16:creationId xmlns:a16="http://schemas.microsoft.com/office/drawing/2014/main" id="{F24D2B46-18F2-450C-923A-91A94F455BBF}"/>
              </a:ext>
            </a:extLst>
          </p:cNvPr>
          <p:cNvSpPr/>
          <p:nvPr/>
        </p:nvSpPr>
        <p:spPr>
          <a:xfrm>
            <a:off x="1399401" y="4161272"/>
            <a:ext cx="1062850" cy="304886"/>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Carriers</a:t>
            </a:r>
          </a:p>
        </p:txBody>
      </p:sp>
      <p:sp>
        <p:nvSpPr>
          <p:cNvPr id="78" name="Rectangle 77">
            <a:extLst>
              <a:ext uri="{FF2B5EF4-FFF2-40B4-BE49-F238E27FC236}">
                <a16:creationId xmlns:a16="http://schemas.microsoft.com/office/drawing/2014/main" id="{F6382E5C-BE7E-4CB8-B0A7-2F037B7E5A5F}"/>
              </a:ext>
            </a:extLst>
          </p:cNvPr>
          <p:cNvSpPr/>
          <p:nvPr/>
        </p:nvSpPr>
        <p:spPr>
          <a:xfrm>
            <a:off x="1399401" y="4578129"/>
            <a:ext cx="1062850" cy="56022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Factories/ODM’s</a:t>
            </a:r>
          </a:p>
        </p:txBody>
      </p:sp>
      <p:sp>
        <p:nvSpPr>
          <p:cNvPr id="79" name="Rectangle 78">
            <a:extLst>
              <a:ext uri="{FF2B5EF4-FFF2-40B4-BE49-F238E27FC236}">
                <a16:creationId xmlns:a16="http://schemas.microsoft.com/office/drawing/2014/main" id="{53DD2B30-2BE9-4B7E-BA95-77C337CBD984}"/>
              </a:ext>
            </a:extLst>
          </p:cNvPr>
          <p:cNvSpPr/>
          <p:nvPr/>
        </p:nvSpPr>
        <p:spPr>
          <a:xfrm>
            <a:off x="9459451" y="4164649"/>
            <a:ext cx="1062850" cy="304886"/>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Carriers</a:t>
            </a:r>
          </a:p>
        </p:txBody>
      </p:sp>
      <p:sp>
        <p:nvSpPr>
          <p:cNvPr id="80" name="Rectangle 79">
            <a:extLst>
              <a:ext uri="{FF2B5EF4-FFF2-40B4-BE49-F238E27FC236}">
                <a16:creationId xmlns:a16="http://schemas.microsoft.com/office/drawing/2014/main" id="{FBE89C38-EA0B-4C94-9362-4AEC1F7CF130}"/>
              </a:ext>
            </a:extLst>
          </p:cNvPr>
          <p:cNvSpPr/>
          <p:nvPr/>
        </p:nvSpPr>
        <p:spPr>
          <a:xfrm>
            <a:off x="9451467" y="4539593"/>
            <a:ext cx="1062850" cy="564185"/>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3PL’s</a:t>
            </a:r>
          </a:p>
        </p:txBody>
      </p:sp>
      <p:cxnSp>
        <p:nvCxnSpPr>
          <p:cNvPr id="18" name="Straight Arrow Connector 17">
            <a:extLst>
              <a:ext uri="{FF2B5EF4-FFF2-40B4-BE49-F238E27FC236}">
                <a16:creationId xmlns:a16="http://schemas.microsoft.com/office/drawing/2014/main" id="{97C7EBC7-8590-4632-8D74-FEC2D5235BB3}"/>
              </a:ext>
            </a:extLst>
          </p:cNvPr>
          <p:cNvCxnSpPr>
            <a:cxnSpLocks/>
            <a:stCxn id="77" idx="3"/>
          </p:cNvCxnSpPr>
          <p:nvPr/>
        </p:nvCxnSpPr>
        <p:spPr>
          <a:xfrm>
            <a:off x="2462251" y="4313715"/>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8E45EA63-EA99-48F2-9776-87B854A5401B}"/>
              </a:ext>
            </a:extLst>
          </p:cNvPr>
          <p:cNvCxnSpPr>
            <a:cxnSpLocks/>
          </p:cNvCxnSpPr>
          <p:nvPr/>
        </p:nvCxnSpPr>
        <p:spPr>
          <a:xfrm>
            <a:off x="2432280" y="4655615"/>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9D560420-76DA-4A71-A500-F1AC888AEB4C}"/>
              </a:ext>
            </a:extLst>
          </p:cNvPr>
          <p:cNvCxnSpPr>
            <a:cxnSpLocks/>
          </p:cNvCxnSpPr>
          <p:nvPr/>
        </p:nvCxnSpPr>
        <p:spPr>
          <a:xfrm>
            <a:off x="8925660" y="4250876"/>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FC0A172-6D5E-4F7D-B5B2-64923B9DE8D6}"/>
              </a:ext>
            </a:extLst>
          </p:cNvPr>
          <p:cNvCxnSpPr>
            <a:cxnSpLocks/>
          </p:cNvCxnSpPr>
          <p:nvPr/>
        </p:nvCxnSpPr>
        <p:spPr>
          <a:xfrm>
            <a:off x="8947036" y="4593979"/>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40C277C-8D29-447B-83DA-D6D0F37928C5}"/>
              </a:ext>
            </a:extLst>
          </p:cNvPr>
          <p:cNvCxnSpPr>
            <a:cxnSpLocks/>
          </p:cNvCxnSpPr>
          <p:nvPr/>
        </p:nvCxnSpPr>
        <p:spPr>
          <a:xfrm>
            <a:off x="3619345" y="4403175"/>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206CA064-F65C-4B33-BC2D-4537D492B7E0}"/>
              </a:ext>
            </a:extLst>
          </p:cNvPr>
          <p:cNvCxnSpPr>
            <a:cxnSpLocks/>
          </p:cNvCxnSpPr>
          <p:nvPr/>
        </p:nvCxnSpPr>
        <p:spPr>
          <a:xfrm>
            <a:off x="4947104" y="4429578"/>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F85946CB-1A34-4F16-A759-DA8500AE0E77}"/>
              </a:ext>
            </a:extLst>
          </p:cNvPr>
          <p:cNvCxnSpPr>
            <a:cxnSpLocks/>
          </p:cNvCxnSpPr>
          <p:nvPr/>
        </p:nvCxnSpPr>
        <p:spPr>
          <a:xfrm>
            <a:off x="6453577" y="4416423"/>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2FFB71C-5E31-436E-A9FE-87D247802012}"/>
              </a:ext>
            </a:extLst>
          </p:cNvPr>
          <p:cNvCxnSpPr>
            <a:cxnSpLocks/>
          </p:cNvCxnSpPr>
          <p:nvPr/>
        </p:nvCxnSpPr>
        <p:spPr>
          <a:xfrm>
            <a:off x="7803592" y="4403175"/>
            <a:ext cx="525807"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9" name="Rectangle 88">
            <a:extLst>
              <a:ext uri="{FF2B5EF4-FFF2-40B4-BE49-F238E27FC236}">
                <a16:creationId xmlns:a16="http://schemas.microsoft.com/office/drawing/2014/main" id="{D0DDE7A3-F36E-4DED-B9F5-A359DA9D5CA9}"/>
              </a:ext>
            </a:extLst>
          </p:cNvPr>
          <p:cNvSpPr/>
          <p:nvPr/>
        </p:nvSpPr>
        <p:spPr>
          <a:xfrm>
            <a:off x="5499855" y="4917613"/>
            <a:ext cx="980665"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UDM</a:t>
            </a:r>
            <a:endParaRPr lang="en-US" sz="1100" b="1" dirty="0">
              <a:solidFill>
                <a:schemeClr val="tx2"/>
              </a:solidFill>
              <a:latin typeface="+mn-lt"/>
            </a:endParaRPr>
          </a:p>
        </p:txBody>
      </p:sp>
      <p:cxnSp>
        <p:nvCxnSpPr>
          <p:cNvPr id="47" name="Straight Arrow Connector 46">
            <a:extLst>
              <a:ext uri="{FF2B5EF4-FFF2-40B4-BE49-F238E27FC236}">
                <a16:creationId xmlns:a16="http://schemas.microsoft.com/office/drawing/2014/main" id="{A2A51018-22AA-4DE7-BF28-3D1EAED6CB36}"/>
              </a:ext>
            </a:extLst>
          </p:cNvPr>
          <p:cNvCxnSpPr>
            <a:cxnSpLocks/>
          </p:cNvCxnSpPr>
          <p:nvPr/>
        </p:nvCxnSpPr>
        <p:spPr>
          <a:xfrm flipV="1">
            <a:off x="5614989" y="3916954"/>
            <a:ext cx="0" cy="24431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1F58A872-628B-4D07-8881-E714E077EDED}"/>
              </a:ext>
            </a:extLst>
          </p:cNvPr>
          <p:cNvSpPr txBox="1"/>
          <p:nvPr/>
        </p:nvSpPr>
        <p:spPr>
          <a:xfrm>
            <a:off x="4046220" y="3953327"/>
            <a:ext cx="1522523"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rPr>
              <a:t>Order Status Updates</a:t>
            </a:r>
            <a:endParaRPr lang="en-US" sz="1000" b="1" dirty="0">
              <a:solidFill>
                <a:schemeClr val="bg2"/>
              </a:solidFill>
              <a:latin typeface="+mn-lt"/>
            </a:endParaRPr>
          </a:p>
        </p:txBody>
      </p:sp>
      <p:cxnSp>
        <p:nvCxnSpPr>
          <p:cNvPr id="91" name="Straight Arrow Connector 90">
            <a:extLst>
              <a:ext uri="{FF2B5EF4-FFF2-40B4-BE49-F238E27FC236}">
                <a16:creationId xmlns:a16="http://schemas.microsoft.com/office/drawing/2014/main" id="{E65D989F-0AC3-4084-825C-32519C9CC2C7}"/>
              </a:ext>
            </a:extLst>
          </p:cNvPr>
          <p:cNvCxnSpPr>
            <a:cxnSpLocks/>
          </p:cNvCxnSpPr>
          <p:nvPr/>
        </p:nvCxnSpPr>
        <p:spPr>
          <a:xfrm flipH="1" flipV="1">
            <a:off x="1678639" y="3460190"/>
            <a:ext cx="4742" cy="253459"/>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26E98F0A-F798-4736-B228-4675C0CF0D96}"/>
              </a:ext>
            </a:extLst>
          </p:cNvPr>
          <p:cNvSpPr txBox="1"/>
          <p:nvPr/>
        </p:nvSpPr>
        <p:spPr>
          <a:xfrm>
            <a:off x="100385" y="3467428"/>
            <a:ext cx="1522523"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rPr>
              <a:t>Order Status Updates</a:t>
            </a:r>
            <a:endParaRPr lang="en-US" sz="1000" b="1" dirty="0">
              <a:solidFill>
                <a:schemeClr val="bg2"/>
              </a:solidFill>
              <a:latin typeface="+mn-lt"/>
            </a:endParaRPr>
          </a:p>
        </p:txBody>
      </p:sp>
      <p:sp>
        <p:nvSpPr>
          <p:cNvPr id="93" name="TextBox 92">
            <a:extLst>
              <a:ext uri="{FF2B5EF4-FFF2-40B4-BE49-F238E27FC236}">
                <a16:creationId xmlns:a16="http://schemas.microsoft.com/office/drawing/2014/main" id="{79593BAC-4FCD-4D3D-9236-80C1E0413438}"/>
              </a:ext>
            </a:extLst>
          </p:cNvPr>
          <p:cNvSpPr txBox="1"/>
          <p:nvPr/>
        </p:nvSpPr>
        <p:spPr>
          <a:xfrm>
            <a:off x="3665011" y="4420088"/>
            <a:ext cx="644851" cy="400110"/>
          </a:xfrm>
          <a:prstGeom prst="rect">
            <a:avLst/>
          </a:prstGeom>
          <a:noFill/>
        </p:spPr>
        <p:txBody>
          <a:bodyPr wrap="square" rtlCol="0">
            <a:spAutoFit/>
          </a:bodyPr>
          <a:lstStyle/>
          <a:p>
            <a:pPr>
              <a:spcBef>
                <a:spcPts val="0"/>
              </a:spcBef>
              <a:spcAft>
                <a:spcPts val="0"/>
              </a:spcAft>
              <a:buClr>
                <a:schemeClr val="bg1"/>
              </a:buClr>
            </a:pPr>
            <a:r>
              <a:rPr lang="en-US" sz="1000" b="1" dirty="0">
                <a:solidFill>
                  <a:schemeClr val="bg2"/>
                </a:solidFill>
                <a:latin typeface="+mn-lt"/>
              </a:rPr>
              <a:t>WO</a:t>
            </a:r>
          </a:p>
          <a:p>
            <a:pPr>
              <a:spcBef>
                <a:spcPts val="0"/>
              </a:spcBef>
              <a:spcAft>
                <a:spcPts val="0"/>
              </a:spcAft>
              <a:buClr>
                <a:schemeClr val="bg1"/>
              </a:buClr>
            </a:pPr>
            <a:r>
              <a:rPr lang="en-US" sz="1000" b="1" dirty="0">
                <a:solidFill>
                  <a:schemeClr val="bg2"/>
                </a:solidFill>
              </a:rPr>
              <a:t>Status</a:t>
            </a:r>
            <a:r>
              <a:rPr lang="en-US" sz="1000" b="1" dirty="0">
                <a:solidFill>
                  <a:schemeClr val="bg2"/>
                </a:solidFill>
                <a:latin typeface="+mn-lt"/>
              </a:rPr>
              <a:t> </a:t>
            </a:r>
          </a:p>
        </p:txBody>
      </p:sp>
      <p:sp>
        <p:nvSpPr>
          <p:cNvPr id="96" name="TextBox 95">
            <a:extLst>
              <a:ext uri="{FF2B5EF4-FFF2-40B4-BE49-F238E27FC236}">
                <a16:creationId xmlns:a16="http://schemas.microsoft.com/office/drawing/2014/main" id="{50D37FB5-6F5F-41D0-B366-74299191A05E}"/>
              </a:ext>
            </a:extLst>
          </p:cNvPr>
          <p:cNvSpPr txBox="1"/>
          <p:nvPr/>
        </p:nvSpPr>
        <p:spPr>
          <a:xfrm>
            <a:off x="7791576" y="4429578"/>
            <a:ext cx="644851" cy="400110"/>
          </a:xfrm>
          <a:prstGeom prst="rect">
            <a:avLst/>
          </a:prstGeom>
          <a:noFill/>
        </p:spPr>
        <p:txBody>
          <a:bodyPr wrap="square" rtlCol="0">
            <a:spAutoFit/>
          </a:bodyPr>
          <a:lstStyle/>
          <a:p>
            <a:pPr>
              <a:spcBef>
                <a:spcPts val="0"/>
              </a:spcBef>
              <a:spcAft>
                <a:spcPts val="0"/>
              </a:spcAft>
              <a:buClr>
                <a:schemeClr val="bg1"/>
              </a:buClr>
            </a:pPr>
            <a:r>
              <a:rPr lang="en-US" sz="1000" b="1" dirty="0">
                <a:solidFill>
                  <a:schemeClr val="bg2"/>
                </a:solidFill>
                <a:latin typeface="+mn-lt"/>
              </a:rPr>
              <a:t>WO</a:t>
            </a:r>
          </a:p>
          <a:p>
            <a:pPr>
              <a:spcBef>
                <a:spcPts val="0"/>
              </a:spcBef>
              <a:spcAft>
                <a:spcPts val="0"/>
              </a:spcAft>
              <a:buClr>
                <a:schemeClr val="bg1"/>
              </a:buClr>
            </a:pPr>
            <a:r>
              <a:rPr lang="en-US" sz="1000" b="1" dirty="0">
                <a:solidFill>
                  <a:schemeClr val="bg2"/>
                </a:solidFill>
              </a:rPr>
              <a:t>Status</a:t>
            </a:r>
            <a:r>
              <a:rPr lang="en-US" sz="1000" b="1" dirty="0">
                <a:solidFill>
                  <a:schemeClr val="bg2"/>
                </a:solidFill>
                <a:latin typeface="+mn-lt"/>
              </a:rPr>
              <a:t> </a:t>
            </a:r>
          </a:p>
        </p:txBody>
      </p:sp>
      <p:sp>
        <p:nvSpPr>
          <p:cNvPr id="97" name="Rectangle 96">
            <a:extLst>
              <a:ext uri="{FF2B5EF4-FFF2-40B4-BE49-F238E27FC236}">
                <a16:creationId xmlns:a16="http://schemas.microsoft.com/office/drawing/2014/main" id="{3B5FC6A3-CCE6-4898-A1AF-CB2D52D828C8}"/>
              </a:ext>
            </a:extLst>
          </p:cNvPr>
          <p:cNvSpPr/>
          <p:nvPr/>
        </p:nvSpPr>
        <p:spPr>
          <a:xfrm>
            <a:off x="5519942" y="5646340"/>
            <a:ext cx="980665"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FSL/FDL</a:t>
            </a:r>
          </a:p>
        </p:txBody>
      </p:sp>
      <p:cxnSp>
        <p:nvCxnSpPr>
          <p:cNvPr id="98" name="Straight Arrow Connector 97">
            <a:extLst>
              <a:ext uri="{FF2B5EF4-FFF2-40B4-BE49-F238E27FC236}">
                <a16:creationId xmlns:a16="http://schemas.microsoft.com/office/drawing/2014/main" id="{3F02F002-CDE2-4FF8-A30B-BBB15AF60E4D}"/>
              </a:ext>
            </a:extLst>
          </p:cNvPr>
          <p:cNvCxnSpPr>
            <a:cxnSpLocks/>
            <a:stCxn id="72" idx="2"/>
          </p:cNvCxnSpPr>
          <p:nvPr/>
        </p:nvCxnSpPr>
        <p:spPr>
          <a:xfrm>
            <a:off x="5963243" y="4709160"/>
            <a:ext cx="8200" cy="222077"/>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21DD7536-F8BB-47BF-993C-C0ABBD7500ED}"/>
              </a:ext>
            </a:extLst>
          </p:cNvPr>
          <p:cNvCxnSpPr>
            <a:cxnSpLocks/>
          </p:cNvCxnSpPr>
          <p:nvPr/>
        </p:nvCxnSpPr>
        <p:spPr>
          <a:xfrm>
            <a:off x="5971442" y="5428939"/>
            <a:ext cx="1" cy="258539"/>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3" name="Rectangle 112">
            <a:extLst>
              <a:ext uri="{FF2B5EF4-FFF2-40B4-BE49-F238E27FC236}">
                <a16:creationId xmlns:a16="http://schemas.microsoft.com/office/drawing/2014/main" id="{310CEC0F-D0FE-421F-9149-F1A503D63773}"/>
              </a:ext>
            </a:extLst>
          </p:cNvPr>
          <p:cNvSpPr/>
          <p:nvPr/>
        </p:nvSpPr>
        <p:spPr>
          <a:xfrm>
            <a:off x="365762" y="5618818"/>
            <a:ext cx="1812694"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Planning &amp; Procurement Systems</a:t>
            </a:r>
            <a:endParaRPr lang="en-US" sz="1100" b="1" dirty="0">
              <a:solidFill>
                <a:schemeClr val="tx2"/>
              </a:solidFill>
              <a:latin typeface="+mn-lt"/>
            </a:endParaRPr>
          </a:p>
        </p:txBody>
      </p:sp>
      <p:sp>
        <p:nvSpPr>
          <p:cNvPr id="114" name="Cylinder 113">
            <a:extLst>
              <a:ext uri="{FF2B5EF4-FFF2-40B4-BE49-F238E27FC236}">
                <a16:creationId xmlns:a16="http://schemas.microsoft.com/office/drawing/2014/main" id="{F3F873F9-BEDB-4AB9-A804-ACF5EDA9250F}"/>
              </a:ext>
            </a:extLst>
          </p:cNvPr>
          <p:cNvSpPr/>
          <p:nvPr/>
        </p:nvSpPr>
        <p:spPr>
          <a:xfrm>
            <a:off x="3199665" y="5576511"/>
            <a:ext cx="1239768" cy="656172"/>
          </a:xfrm>
          <a:prstGeom prst="can">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SCDH</a:t>
            </a:r>
          </a:p>
        </p:txBody>
      </p:sp>
      <p:cxnSp>
        <p:nvCxnSpPr>
          <p:cNvPr id="115" name="Straight Arrow Connector 114">
            <a:extLst>
              <a:ext uri="{FF2B5EF4-FFF2-40B4-BE49-F238E27FC236}">
                <a16:creationId xmlns:a16="http://schemas.microsoft.com/office/drawing/2014/main" id="{9A01FF88-8051-45BD-AA41-1A7C17192420}"/>
              </a:ext>
            </a:extLst>
          </p:cNvPr>
          <p:cNvCxnSpPr>
            <a:cxnSpLocks/>
            <a:endCxn id="97" idx="1"/>
          </p:cNvCxnSpPr>
          <p:nvPr/>
        </p:nvCxnSpPr>
        <p:spPr>
          <a:xfrm>
            <a:off x="4428235" y="5904597"/>
            <a:ext cx="1091707" cy="5535"/>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13C168C2-3225-42A6-A4E6-3BADF354F3AF}"/>
              </a:ext>
            </a:extLst>
          </p:cNvPr>
          <p:cNvCxnSpPr>
            <a:cxnSpLocks/>
            <a:endCxn id="114" idx="2"/>
          </p:cNvCxnSpPr>
          <p:nvPr/>
        </p:nvCxnSpPr>
        <p:spPr>
          <a:xfrm>
            <a:off x="2169376" y="5904597"/>
            <a:ext cx="1030289" cy="0"/>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E673C66F-40D9-4246-8CEC-EE9BEB22E10E}"/>
              </a:ext>
            </a:extLst>
          </p:cNvPr>
          <p:cNvSpPr/>
          <p:nvPr/>
        </p:nvSpPr>
        <p:spPr>
          <a:xfrm>
            <a:off x="7201633" y="5640805"/>
            <a:ext cx="980665"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BILL / SDR</a:t>
            </a:r>
          </a:p>
        </p:txBody>
      </p:sp>
      <p:cxnSp>
        <p:nvCxnSpPr>
          <p:cNvPr id="121" name="Straight Arrow Connector 120">
            <a:extLst>
              <a:ext uri="{FF2B5EF4-FFF2-40B4-BE49-F238E27FC236}">
                <a16:creationId xmlns:a16="http://schemas.microsoft.com/office/drawing/2014/main" id="{C832B770-1D19-404A-BC51-7D25728BA4A7}"/>
              </a:ext>
            </a:extLst>
          </p:cNvPr>
          <p:cNvCxnSpPr>
            <a:cxnSpLocks/>
            <a:stCxn id="97" idx="3"/>
            <a:endCxn id="119" idx="1"/>
          </p:cNvCxnSpPr>
          <p:nvPr/>
        </p:nvCxnSpPr>
        <p:spPr>
          <a:xfrm flipV="1">
            <a:off x="6500607" y="5904597"/>
            <a:ext cx="701026" cy="5535"/>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3" name="Rectangle 122">
            <a:extLst>
              <a:ext uri="{FF2B5EF4-FFF2-40B4-BE49-F238E27FC236}">
                <a16:creationId xmlns:a16="http://schemas.microsoft.com/office/drawing/2014/main" id="{46088576-43CA-4AAE-98CF-2C9807AF61D9}"/>
              </a:ext>
            </a:extLst>
          </p:cNvPr>
          <p:cNvSpPr/>
          <p:nvPr/>
        </p:nvSpPr>
        <p:spPr>
          <a:xfrm>
            <a:off x="10447460" y="5422622"/>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OCI</a:t>
            </a:r>
            <a:endParaRPr lang="en-US" sz="1100" b="1" dirty="0">
              <a:solidFill>
                <a:schemeClr val="tx2"/>
              </a:solidFill>
              <a:latin typeface="+mn-lt"/>
            </a:endParaRPr>
          </a:p>
        </p:txBody>
      </p:sp>
      <p:cxnSp>
        <p:nvCxnSpPr>
          <p:cNvPr id="124" name="Straight Arrow Connector 123">
            <a:extLst>
              <a:ext uri="{FF2B5EF4-FFF2-40B4-BE49-F238E27FC236}">
                <a16:creationId xmlns:a16="http://schemas.microsoft.com/office/drawing/2014/main" id="{36225A5F-CBA0-45AD-92D9-F9DAF1A4E449}"/>
              </a:ext>
            </a:extLst>
          </p:cNvPr>
          <p:cNvCxnSpPr>
            <a:cxnSpLocks/>
            <a:endCxn id="123" idx="0"/>
          </p:cNvCxnSpPr>
          <p:nvPr/>
        </p:nvCxnSpPr>
        <p:spPr>
          <a:xfrm>
            <a:off x="10847217" y="3935731"/>
            <a:ext cx="4688" cy="1486891"/>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TextBox 125">
            <a:extLst>
              <a:ext uri="{FF2B5EF4-FFF2-40B4-BE49-F238E27FC236}">
                <a16:creationId xmlns:a16="http://schemas.microsoft.com/office/drawing/2014/main" id="{51090924-EBF5-402F-8F39-0351C880AFFE}"/>
              </a:ext>
            </a:extLst>
          </p:cNvPr>
          <p:cNvSpPr txBox="1"/>
          <p:nvPr/>
        </p:nvSpPr>
        <p:spPr>
          <a:xfrm>
            <a:off x="10293343" y="5803796"/>
            <a:ext cx="1360925" cy="246222"/>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rPr>
              <a:t>Generating Invoice</a:t>
            </a:r>
            <a:endParaRPr lang="en-US" sz="1000" b="1" dirty="0">
              <a:solidFill>
                <a:schemeClr val="bg2"/>
              </a:solidFill>
              <a:latin typeface="+mn-lt"/>
            </a:endParaRPr>
          </a:p>
        </p:txBody>
      </p:sp>
      <p:sp>
        <p:nvSpPr>
          <p:cNvPr id="127" name="TextBox 126">
            <a:extLst>
              <a:ext uri="{FF2B5EF4-FFF2-40B4-BE49-F238E27FC236}">
                <a16:creationId xmlns:a16="http://schemas.microsoft.com/office/drawing/2014/main" id="{0C9AF907-EB8B-4D11-A3D0-48B60FA7B829}"/>
              </a:ext>
            </a:extLst>
          </p:cNvPr>
          <p:cNvSpPr txBox="1"/>
          <p:nvPr/>
        </p:nvSpPr>
        <p:spPr>
          <a:xfrm>
            <a:off x="4631616" y="5904597"/>
            <a:ext cx="644851" cy="553998"/>
          </a:xfrm>
          <a:prstGeom prst="rect">
            <a:avLst/>
          </a:prstGeom>
          <a:noFill/>
        </p:spPr>
        <p:txBody>
          <a:bodyPr wrap="square" rtlCol="0">
            <a:spAutoFit/>
          </a:bodyPr>
          <a:lstStyle/>
          <a:p>
            <a:pPr>
              <a:spcBef>
                <a:spcPts val="0"/>
              </a:spcBef>
              <a:spcAft>
                <a:spcPts val="0"/>
              </a:spcAft>
              <a:buClr>
                <a:schemeClr val="bg1"/>
              </a:buClr>
            </a:pPr>
            <a:r>
              <a:rPr lang="en-US" sz="1000" b="1" dirty="0">
                <a:solidFill>
                  <a:schemeClr val="bg2"/>
                </a:solidFill>
              </a:rPr>
              <a:t>Store Order details</a:t>
            </a:r>
            <a:r>
              <a:rPr lang="en-US" sz="1000" b="1" dirty="0">
                <a:solidFill>
                  <a:schemeClr val="bg2"/>
                </a:solidFill>
                <a:latin typeface="+mn-lt"/>
              </a:rPr>
              <a:t> </a:t>
            </a:r>
          </a:p>
        </p:txBody>
      </p:sp>
      <p:sp>
        <p:nvSpPr>
          <p:cNvPr id="130" name="Rectangle 129">
            <a:extLst>
              <a:ext uri="{FF2B5EF4-FFF2-40B4-BE49-F238E27FC236}">
                <a16:creationId xmlns:a16="http://schemas.microsoft.com/office/drawing/2014/main" id="{2206F2F8-E0CE-4759-8C8E-2F0AB16DD7DD}"/>
              </a:ext>
            </a:extLst>
          </p:cNvPr>
          <p:cNvSpPr/>
          <p:nvPr/>
        </p:nvSpPr>
        <p:spPr>
          <a:xfrm>
            <a:off x="3576607" y="5073778"/>
            <a:ext cx="980665" cy="270017"/>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err="1">
                <a:solidFill>
                  <a:schemeClr val="tx2"/>
                </a:solidFill>
              </a:rPr>
              <a:t>Glovia</a:t>
            </a:r>
            <a:endParaRPr lang="en-US" sz="1100" b="1" dirty="0">
              <a:solidFill>
                <a:schemeClr val="tx2"/>
              </a:solidFill>
              <a:latin typeface="+mn-lt"/>
            </a:endParaRPr>
          </a:p>
        </p:txBody>
      </p:sp>
      <p:cxnSp>
        <p:nvCxnSpPr>
          <p:cNvPr id="132" name="Straight Arrow Connector 131">
            <a:extLst>
              <a:ext uri="{FF2B5EF4-FFF2-40B4-BE49-F238E27FC236}">
                <a16:creationId xmlns:a16="http://schemas.microsoft.com/office/drawing/2014/main" id="{5AEED938-321F-4A73-82D2-97D9C3238B37}"/>
              </a:ext>
            </a:extLst>
          </p:cNvPr>
          <p:cNvCxnSpPr>
            <a:cxnSpLocks/>
          </p:cNvCxnSpPr>
          <p:nvPr/>
        </p:nvCxnSpPr>
        <p:spPr>
          <a:xfrm>
            <a:off x="4385498" y="4565221"/>
            <a:ext cx="0" cy="508557"/>
          </a:xfrm>
          <a:prstGeom prst="straightConnector1">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44B516B2-3EE0-41F4-8F96-1A29A3E03A70}"/>
              </a:ext>
            </a:extLst>
          </p:cNvPr>
          <p:cNvCxnSpPr>
            <a:cxnSpLocks/>
            <a:stCxn id="130" idx="3"/>
          </p:cNvCxnSpPr>
          <p:nvPr/>
        </p:nvCxnSpPr>
        <p:spPr>
          <a:xfrm>
            <a:off x="4557272" y="5208787"/>
            <a:ext cx="980665" cy="553998"/>
          </a:xfrm>
          <a:prstGeom prst="bentConnector3">
            <a:avLst/>
          </a:prstGeom>
          <a:ln w="12700" cmpd="sng">
            <a:solidFill>
              <a:srgbClr val="0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E8FFAE0B-C116-4129-8778-C4C6AF601CE7}"/>
              </a:ext>
            </a:extLst>
          </p:cNvPr>
          <p:cNvSpPr/>
          <p:nvPr/>
        </p:nvSpPr>
        <p:spPr>
          <a:xfrm>
            <a:off x="8406373" y="5640805"/>
            <a:ext cx="980665" cy="527584"/>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DELTA</a:t>
            </a:r>
            <a:endParaRPr lang="en-US" sz="1100" b="1" dirty="0">
              <a:solidFill>
                <a:schemeClr val="tx2"/>
              </a:solidFill>
              <a:latin typeface="+mn-lt"/>
            </a:endParaRPr>
          </a:p>
        </p:txBody>
      </p:sp>
      <p:cxnSp>
        <p:nvCxnSpPr>
          <p:cNvPr id="95" name="Straight Arrow Connector 94">
            <a:extLst>
              <a:ext uri="{FF2B5EF4-FFF2-40B4-BE49-F238E27FC236}">
                <a16:creationId xmlns:a16="http://schemas.microsoft.com/office/drawing/2014/main" id="{574F2DAF-5C1B-44F9-92CF-F17A201C0AD5}"/>
              </a:ext>
            </a:extLst>
          </p:cNvPr>
          <p:cNvCxnSpPr>
            <a:cxnSpLocks/>
            <a:stCxn id="119" idx="3"/>
            <a:endCxn id="94" idx="1"/>
          </p:cNvCxnSpPr>
          <p:nvPr/>
        </p:nvCxnSpPr>
        <p:spPr>
          <a:xfrm>
            <a:off x="8182298" y="5904597"/>
            <a:ext cx="224075" cy="0"/>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89BCD6DC-832B-4BE0-9C67-E8E82C876F14}"/>
              </a:ext>
            </a:extLst>
          </p:cNvPr>
          <p:cNvSpPr/>
          <p:nvPr/>
        </p:nvSpPr>
        <p:spPr>
          <a:xfrm>
            <a:off x="9025169" y="849168"/>
            <a:ext cx="2382715" cy="1269736"/>
          </a:xfrm>
          <a:prstGeom prst="rect">
            <a:avLst/>
          </a:prstGeom>
          <a:solidFill>
            <a:schemeClr val="tx2">
              <a:lumMod val="50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00" name="Rectangle 99">
            <a:extLst>
              <a:ext uri="{FF2B5EF4-FFF2-40B4-BE49-F238E27FC236}">
                <a16:creationId xmlns:a16="http://schemas.microsoft.com/office/drawing/2014/main" id="{6ED81D5A-EB59-45BF-AFF7-BB71A1EB7071}"/>
              </a:ext>
            </a:extLst>
          </p:cNvPr>
          <p:cNvSpPr/>
          <p:nvPr/>
        </p:nvSpPr>
        <p:spPr>
          <a:xfrm>
            <a:off x="9174638" y="1113030"/>
            <a:ext cx="931984"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a:solidFill>
                  <a:schemeClr val="tx2"/>
                </a:solidFill>
                <a:latin typeface="+mn-lt"/>
              </a:rPr>
              <a:t>Dell.com</a:t>
            </a:r>
          </a:p>
          <a:p>
            <a:pPr algn="ctr">
              <a:lnSpc>
                <a:spcPct val="90000"/>
              </a:lnSpc>
              <a:spcBef>
                <a:spcPts val="600"/>
              </a:spcBef>
              <a:spcAft>
                <a:spcPts val="0"/>
              </a:spcAft>
            </a:pPr>
            <a:r>
              <a:rPr lang="en-US" sz="1050" dirty="0">
                <a:solidFill>
                  <a:schemeClr val="tx2"/>
                </a:solidFill>
              </a:rPr>
              <a:t>CS</a:t>
            </a:r>
          </a:p>
          <a:p>
            <a:pPr algn="ctr">
              <a:lnSpc>
                <a:spcPct val="90000"/>
              </a:lnSpc>
              <a:spcBef>
                <a:spcPts val="600"/>
              </a:spcBef>
              <a:spcAft>
                <a:spcPts val="0"/>
              </a:spcAft>
            </a:pPr>
            <a:r>
              <a:rPr lang="en-US" sz="1050" dirty="0">
                <a:solidFill>
                  <a:schemeClr val="tx2"/>
                </a:solidFill>
                <a:latin typeface="+mn-lt"/>
              </a:rPr>
              <a:t>B2B</a:t>
            </a:r>
          </a:p>
          <a:p>
            <a:pPr algn="ctr">
              <a:lnSpc>
                <a:spcPct val="90000"/>
              </a:lnSpc>
              <a:spcBef>
                <a:spcPts val="600"/>
              </a:spcBef>
              <a:spcAft>
                <a:spcPts val="0"/>
              </a:spcAft>
            </a:pPr>
            <a:r>
              <a:rPr lang="en-US" sz="1050" dirty="0">
                <a:solidFill>
                  <a:schemeClr val="tx2"/>
                </a:solidFill>
              </a:rPr>
              <a:t>P+</a:t>
            </a:r>
            <a:endParaRPr lang="en-US" sz="1050" dirty="0">
              <a:solidFill>
                <a:schemeClr val="tx2"/>
              </a:solidFill>
              <a:latin typeface="+mn-lt"/>
            </a:endParaRPr>
          </a:p>
        </p:txBody>
      </p:sp>
      <p:sp>
        <p:nvSpPr>
          <p:cNvPr id="101" name="TextBox 100">
            <a:extLst>
              <a:ext uri="{FF2B5EF4-FFF2-40B4-BE49-F238E27FC236}">
                <a16:creationId xmlns:a16="http://schemas.microsoft.com/office/drawing/2014/main" id="{67BEE698-2F62-4684-A27D-9C89EC31CF07}"/>
              </a:ext>
            </a:extLst>
          </p:cNvPr>
          <p:cNvSpPr txBox="1"/>
          <p:nvPr/>
        </p:nvSpPr>
        <p:spPr>
          <a:xfrm>
            <a:off x="9280145" y="849666"/>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latin typeface="+mn-lt"/>
              </a:rPr>
              <a:t>Online</a:t>
            </a:r>
          </a:p>
        </p:txBody>
      </p:sp>
      <p:sp>
        <p:nvSpPr>
          <p:cNvPr id="102" name="Rectangle 101">
            <a:extLst>
              <a:ext uri="{FF2B5EF4-FFF2-40B4-BE49-F238E27FC236}">
                <a16:creationId xmlns:a16="http://schemas.microsoft.com/office/drawing/2014/main" id="{0372E5E5-EF95-44C4-9291-644857990640}"/>
              </a:ext>
            </a:extLst>
          </p:cNvPr>
          <p:cNvSpPr/>
          <p:nvPr/>
        </p:nvSpPr>
        <p:spPr>
          <a:xfrm>
            <a:off x="10212129" y="1113030"/>
            <a:ext cx="1019908" cy="888022"/>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050" dirty="0" err="1">
                <a:solidFill>
                  <a:schemeClr val="tx2"/>
                </a:solidFill>
                <a:latin typeface="+mn-lt"/>
              </a:rPr>
              <a:t>Gii</a:t>
            </a:r>
            <a:endParaRPr lang="en-US" sz="1050" dirty="0">
              <a:solidFill>
                <a:schemeClr val="tx2"/>
              </a:solidFill>
              <a:latin typeface="+mn-lt"/>
            </a:endParaRPr>
          </a:p>
        </p:txBody>
      </p:sp>
      <p:sp>
        <p:nvSpPr>
          <p:cNvPr id="103" name="TextBox 102">
            <a:extLst>
              <a:ext uri="{FF2B5EF4-FFF2-40B4-BE49-F238E27FC236}">
                <a16:creationId xmlns:a16="http://schemas.microsoft.com/office/drawing/2014/main" id="{8BA0FDB9-9288-4E22-B71A-BE61053B139D}"/>
              </a:ext>
            </a:extLst>
          </p:cNvPr>
          <p:cNvSpPr txBox="1"/>
          <p:nvPr/>
        </p:nvSpPr>
        <p:spPr>
          <a:xfrm>
            <a:off x="10405560" y="849168"/>
            <a:ext cx="720969"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Offline</a:t>
            </a:r>
            <a:endParaRPr lang="en-US" sz="1400" dirty="0">
              <a:solidFill>
                <a:schemeClr val="bg2"/>
              </a:solidFill>
              <a:latin typeface="+mn-lt"/>
            </a:endParaRPr>
          </a:p>
        </p:txBody>
      </p:sp>
      <p:sp>
        <p:nvSpPr>
          <p:cNvPr id="104" name="TextBox 103">
            <a:extLst>
              <a:ext uri="{FF2B5EF4-FFF2-40B4-BE49-F238E27FC236}">
                <a16:creationId xmlns:a16="http://schemas.microsoft.com/office/drawing/2014/main" id="{F5E1D63C-627B-4E45-9C12-8F453C0504C6}"/>
              </a:ext>
            </a:extLst>
          </p:cNvPr>
          <p:cNvSpPr txBox="1"/>
          <p:nvPr/>
        </p:nvSpPr>
        <p:spPr>
          <a:xfrm>
            <a:off x="9631837" y="558836"/>
            <a:ext cx="1169378" cy="307777"/>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bg2"/>
                </a:solidFill>
              </a:rPr>
              <a:t>EMEA /APJ</a:t>
            </a:r>
            <a:endParaRPr lang="en-US" sz="1400" dirty="0">
              <a:solidFill>
                <a:schemeClr val="bg2"/>
              </a:solidFill>
              <a:latin typeface="+mn-lt"/>
            </a:endParaRPr>
          </a:p>
        </p:txBody>
      </p:sp>
      <p:sp>
        <p:nvSpPr>
          <p:cNvPr id="105" name="Rectangle 104">
            <a:extLst>
              <a:ext uri="{FF2B5EF4-FFF2-40B4-BE49-F238E27FC236}">
                <a16:creationId xmlns:a16="http://schemas.microsoft.com/office/drawing/2014/main" id="{5D53A6A5-2E2D-4597-9457-AD91D5EE4FA7}"/>
              </a:ext>
            </a:extLst>
          </p:cNvPr>
          <p:cNvSpPr/>
          <p:nvPr/>
        </p:nvSpPr>
        <p:spPr>
          <a:xfrm>
            <a:off x="9102096" y="2280707"/>
            <a:ext cx="808890" cy="307778"/>
          </a:xfrm>
          <a:prstGeom prst="rect">
            <a:avLst/>
          </a:prstGeom>
          <a:solidFill>
            <a:schemeClr val="bg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latin typeface="+mn-lt"/>
              </a:rPr>
              <a:t>GCMP</a:t>
            </a:r>
          </a:p>
        </p:txBody>
      </p:sp>
      <p:cxnSp>
        <p:nvCxnSpPr>
          <p:cNvPr id="106" name="Straight Arrow Connector 105">
            <a:extLst>
              <a:ext uri="{FF2B5EF4-FFF2-40B4-BE49-F238E27FC236}">
                <a16:creationId xmlns:a16="http://schemas.microsoft.com/office/drawing/2014/main" id="{37463F49-0AB5-4B42-9053-3ABF0607849A}"/>
              </a:ext>
            </a:extLst>
          </p:cNvPr>
          <p:cNvCxnSpPr>
            <a:cxnSpLocks/>
          </p:cNvCxnSpPr>
          <p:nvPr/>
        </p:nvCxnSpPr>
        <p:spPr>
          <a:xfrm flipH="1">
            <a:off x="9449393" y="2006846"/>
            <a:ext cx="8" cy="273861"/>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73542C40-BBDB-4D0E-9B95-99918E278F70}"/>
              </a:ext>
            </a:extLst>
          </p:cNvPr>
          <p:cNvSpPr txBox="1"/>
          <p:nvPr/>
        </p:nvSpPr>
        <p:spPr>
          <a:xfrm>
            <a:off x="9318977" y="2578772"/>
            <a:ext cx="1010378"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err="1">
                <a:solidFill>
                  <a:schemeClr val="bg2"/>
                </a:solidFill>
              </a:rPr>
              <a:t>Gii</a:t>
            </a:r>
            <a:r>
              <a:rPr lang="en-US" sz="1000" b="1" dirty="0">
                <a:solidFill>
                  <a:schemeClr val="bg2"/>
                </a:solidFill>
                <a:latin typeface="+mn-lt"/>
              </a:rPr>
              <a:t> Order No</a:t>
            </a:r>
          </a:p>
        </p:txBody>
      </p:sp>
      <p:cxnSp>
        <p:nvCxnSpPr>
          <p:cNvPr id="108" name="Straight Arrow Connector 107">
            <a:extLst>
              <a:ext uri="{FF2B5EF4-FFF2-40B4-BE49-F238E27FC236}">
                <a16:creationId xmlns:a16="http://schemas.microsoft.com/office/drawing/2014/main" id="{99BA2BB4-8C9C-4200-AAC3-72D1F45D864F}"/>
              </a:ext>
            </a:extLst>
          </p:cNvPr>
          <p:cNvCxnSpPr>
            <a:cxnSpLocks/>
          </p:cNvCxnSpPr>
          <p:nvPr/>
        </p:nvCxnSpPr>
        <p:spPr>
          <a:xfrm>
            <a:off x="10732341" y="1997181"/>
            <a:ext cx="0" cy="50131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442FCA41-6C4E-4907-912C-5E83F883B598}"/>
              </a:ext>
            </a:extLst>
          </p:cNvPr>
          <p:cNvSpPr txBox="1"/>
          <p:nvPr/>
        </p:nvSpPr>
        <p:spPr>
          <a:xfrm>
            <a:off x="9405442" y="2088865"/>
            <a:ext cx="958288"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DPID / IRN</a:t>
            </a:r>
          </a:p>
        </p:txBody>
      </p:sp>
      <p:cxnSp>
        <p:nvCxnSpPr>
          <p:cNvPr id="112" name="Connector: Elbow 111">
            <a:extLst>
              <a:ext uri="{FF2B5EF4-FFF2-40B4-BE49-F238E27FC236}">
                <a16:creationId xmlns:a16="http://schemas.microsoft.com/office/drawing/2014/main" id="{9EBBDEBC-8FDF-4434-BE81-156C750610B8}"/>
              </a:ext>
            </a:extLst>
          </p:cNvPr>
          <p:cNvCxnSpPr>
            <a:cxnSpLocks/>
          </p:cNvCxnSpPr>
          <p:nvPr/>
        </p:nvCxnSpPr>
        <p:spPr>
          <a:xfrm rot="5400000" flipH="1" flipV="1">
            <a:off x="9494601" y="1736530"/>
            <a:ext cx="591304" cy="1050686"/>
          </a:xfrm>
          <a:prstGeom prst="bentConnector3">
            <a:avLst>
              <a:gd name="adj1" fmla="val -38660"/>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ACF95045-CD20-4E66-A0A8-191DCD86809F}"/>
              </a:ext>
            </a:extLst>
          </p:cNvPr>
          <p:cNvSpPr/>
          <p:nvPr/>
        </p:nvSpPr>
        <p:spPr>
          <a:xfrm>
            <a:off x="10512148" y="2498499"/>
            <a:ext cx="808890" cy="307778"/>
          </a:xfrm>
          <a:prstGeom prst="rect">
            <a:avLst/>
          </a:prstGeom>
          <a:solidFill>
            <a:schemeClr val="bg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Omega</a:t>
            </a:r>
            <a:endParaRPr lang="en-US" sz="1100" b="1" dirty="0">
              <a:solidFill>
                <a:schemeClr val="tx2"/>
              </a:solidFill>
              <a:latin typeface="+mn-lt"/>
            </a:endParaRPr>
          </a:p>
        </p:txBody>
      </p:sp>
      <p:sp>
        <p:nvSpPr>
          <p:cNvPr id="118" name="Rectangle 117">
            <a:extLst>
              <a:ext uri="{FF2B5EF4-FFF2-40B4-BE49-F238E27FC236}">
                <a16:creationId xmlns:a16="http://schemas.microsoft.com/office/drawing/2014/main" id="{27AAA7F8-D8DA-4D80-9336-908D79D33690}"/>
              </a:ext>
            </a:extLst>
          </p:cNvPr>
          <p:cNvSpPr/>
          <p:nvPr/>
        </p:nvSpPr>
        <p:spPr>
          <a:xfrm>
            <a:off x="10522301" y="3074259"/>
            <a:ext cx="808890" cy="307778"/>
          </a:xfrm>
          <a:prstGeom prst="rect">
            <a:avLst/>
          </a:prstGeom>
          <a:solidFill>
            <a:schemeClr val="accent1">
              <a:lumMod val="75000"/>
            </a:schemeClr>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100" b="1" dirty="0">
                <a:solidFill>
                  <a:schemeClr val="tx2"/>
                </a:solidFill>
              </a:rPr>
              <a:t>OCI</a:t>
            </a:r>
            <a:endParaRPr lang="en-US" sz="1100" b="1" dirty="0">
              <a:solidFill>
                <a:schemeClr val="tx2"/>
              </a:solidFill>
              <a:latin typeface="+mn-lt"/>
            </a:endParaRPr>
          </a:p>
        </p:txBody>
      </p:sp>
      <p:sp>
        <p:nvSpPr>
          <p:cNvPr id="120" name="TextBox 119">
            <a:extLst>
              <a:ext uri="{FF2B5EF4-FFF2-40B4-BE49-F238E27FC236}">
                <a16:creationId xmlns:a16="http://schemas.microsoft.com/office/drawing/2014/main" id="{7DB9BC38-F106-4825-8284-5B9FCD63D841}"/>
              </a:ext>
            </a:extLst>
          </p:cNvPr>
          <p:cNvSpPr txBox="1"/>
          <p:nvPr/>
        </p:nvSpPr>
        <p:spPr>
          <a:xfrm>
            <a:off x="10680085" y="2247710"/>
            <a:ext cx="1300532"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Omega Order No</a:t>
            </a:r>
          </a:p>
        </p:txBody>
      </p:sp>
      <p:sp>
        <p:nvSpPr>
          <p:cNvPr id="122" name="TextBox 121">
            <a:extLst>
              <a:ext uri="{FF2B5EF4-FFF2-40B4-BE49-F238E27FC236}">
                <a16:creationId xmlns:a16="http://schemas.microsoft.com/office/drawing/2014/main" id="{5D94626C-8E95-4029-8A7F-347601A510A5}"/>
              </a:ext>
            </a:extLst>
          </p:cNvPr>
          <p:cNvSpPr txBox="1"/>
          <p:nvPr/>
        </p:nvSpPr>
        <p:spPr>
          <a:xfrm>
            <a:off x="10722083" y="2833795"/>
            <a:ext cx="130053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Omega Order No</a:t>
            </a:r>
          </a:p>
        </p:txBody>
      </p:sp>
      <p:sp>
        <p:nvSpPr>
          <p:cNvPr id="125" name="TextBox 124">
            <a:extLst>
              <a:ext uri="{FF2B5EF4-FFF2-40B4-BE49-F238E27FC236}">
                <a16:creationId xmlns:a16="http://schemas.microsoft.com/office/drawing/2014/main" id="{6C74DF5C-5F73-4FBA-94C3-0CF829582C7E}"/>
              </a:ext>
            </a:extLst>
          </p:cNvPr>
          <p:cNvSpPr txBox="1"/>
          <p:nvPr/>
        </p:nvSpPr>
        <p:spPr>
          <a:xfrm>
            <a:off x="10737825" y="3419880"/>
            <a:ext cx="1185051" cy="246221"/>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 </a:t>
            </a:r>
            <a:r>
              <a:rPr lang="en-US" sz="1000" b="1" dirty="0">
                <a:solidFill>
                  <a:schemeClr val="bg2"/>
                </a:solidFill>
                <a:latin typeface="+mn-lt"/>
              </a:rPr>
              <a:t>Sales Order No</a:t>
            </a:r>
          </a:p>
        </p:txBody>
      </p:sp>
      <p:cxnSp>
        <p:nvCxnSpPr>
          <p:cNvPr id="128" name="Straight Arrow Connector 127">
            <a:extLst>
              <a:ext uri="{FF2B5EF4-FFF2-40B4-BE49-F238E27FC236}">
                <a16:creationId xmlns:a16="http://schemas.microsoft.com/office/drawing/2014/main" id="{0A017298-AEA5-4BCA-AF87-26FB05CB4265}"/>
              </a:ext>
            </a:extLst>
          </p:cNvPr>
          <p:cNvCxnSpPr>
            <a:cxnSpLocks/>
          </p:cNvCxnSpPr>
          <p:nvPr/>
        </p:nvCxnSpPr>
        <p:spPr>
          <a:xfrm>
            <a:off x="10732341" y="2779675"/>
            <a:ext cx="0" cy="294584"/>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C4F6468F-E966-42CD-9506-1303FDB4C499}"/>
              </a:ext>
            </a:extLst>
          </p:cNvPr>
          <p:cNvCxnSpPr>
            <a:cxnSpLocks/>
          </p:cNvCxnSpPr>
          <p:nvPr/>
        </p:nvCxnSpPr>
        <p:spPr>
          <a:xfrm>
            <a:off x="10711845" y="3382120"/>
            <a:ext cx="0" cy="294584"/>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04875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A79ED5-C445-42ED-AB29-B9B65878DFAA}"/>
              </a:ext>
            </a:extLst>
          </p:cNvPr>
          <p:cNvSpPr txBox="1">
            <a:spLocks/>
          </p:cNvSpPr>
          <p:nvPr/>
        </p:nvSpPr>
        <p:spPr bwMode="gray">
          <a:xfrm>
            <a:off x="254642" y="3284317"/>
            <a:ext cx="11829327" cy="581025"/>
          </a:xfrm>
          <a:prstGeom prst="rect">
            <a:avLst/>
          </a:prstGeom>
          <a:solidFill>
            <a:srgbClr val="008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b="1">
                <a:solidFill>
                  <a:schemeClr val="bg1"/>
                </a:solidFill>
                <a:latin typeface="+mj-lt"/>
                <a:ea typeface="+mj-ea"/>
                <a:cs typeface="+mj-cs"/>
              </a:defRPr>
            </a:lvl1pPr>
            <a:lvl2pPr algn="r" rtl="0" eaLnBrk="0" fontAlgn="base" hangingPunct="0">
              <a:spcBef>
                <a:spcPct val="0"/>
              </a:spcBef>
              <a:spcAft>
                <a:spcPct val="0"/>
              </a:spcAft>
              <a:defRPr sz="2400" b="1">
                <a:solidFill>
                  <a:schemeClr val="bg1"/>
                </a:solidFill>
                <a:latin typeface="Arial" charset="0"/>
              </a:defRPr>
            </a:lvl2pPr>
            <a:lvl3pPr algn="r" rtl="0" eaLnBrk="0" fontAlgn="base" hangingPunct="0">
              <a:spcBef>
                <a:spcPct val="0"/>
              </a:spcBef>
              <a:spcAft>
                <a:spcPct val="0"/>
              </a:spcAft>
              <a:defRPr sz="2400" b="1">
                <a:solidFill>
                  <a:schemeClr val="bg1"/>
                </a:solidFill>
                <a:latin typeface="Arial" charset="0"/>
              </a:defRPr>
            </a:lvl3pPr>
            <a:lvl4pPr algn="r" rtl="0" eaLnBrk="0" fontAlgn="base" hangingPunct="0">
              <a:spcBef>
                <a:spcPct val="0"/>
              </a:spcBef>
              <a:spcAft>
                <a:spcPct val="0"/>
              </a:spcAft>
              <a:defRPr sz="2400" b="1">
                <a:solidFill>
                  <a:schemeClr val="bg1"/>
                </a:solidFill>
                <a:latin typeface="Arial" charset="0"/>
              </a:defRPr>
            </a:lvl4pPr>
            <a:lvl5pPr algn="r" rtl="0" eaLnBrk="0" fontAlgn="base" hangingPunct="0">
              <a:spcBef>
                <a:spcPct val="0"/>
              </a:spcBef>
              <a:spcAft>
                <a:spcPct val="0"/>
              </a:spcAft>
              <a:defRPr sz="2400" b="1">
                <a:solidFill>
                  <a:schemeClr val="bg1"/>
                </a:solidFill>
                <a:latin typeface="Arial" charset="0"/>
              </a:defRPr>
            </a:lvl5pPr>
            <a:lvl6pPr marL="457200" algn="r" rtl="0" fontAlgn="base">
              <a:spcBef>
                <a:spcPct val="0"/>
              </a:spcBef>
              <a:spcAft>
                <a:spcPct val="0"/>
              </a:spcAft>
              <a:defRPr sz="2400" b="1">
                <a:solidFill>
                  <a:schemeClr val="bg1"/>
                </a:solidFill>
                <a:latin typeface="Arial" charset="0"/>
              </a:defRPr>
            </a:lvl6pPr>
            <a:lvl7pPr marL="914400" algn="r" rtl="0" fontAlgn="base">
              <a:spcBef>
                <a:spcPct val="0"/>
              </a:spcBef>
              <a:spcAft>
                <a:spcPct val="0"/>
              </a:spcAft>
              <a:defRPr sz="2400" b="1">
                <a:solidFill>
                  <a:schemeClr val="bg1"/>
                </a:solidFill>
                <a:latin typeface="Arial" charset="0"/>
              </a:defRPr>
            </a:lvl7pPr>
            <a:lvl8pPr marL="1371600" algn="r" rtl="0" fontAlgn="base">
              <a:spcBef>
                <a:spcPct val="0"/>
              </a:spcBef>
              <a:spcAft>
                <a:spcPct val="0"/>
              </a:spcAft>
              <a:defRPr sz="2400" b="1">
                <a:solidFill>
                  <a:schemeClr val="bg1"/>
                </a:solidFill>
                <a:latin typeface="Arial" charset="0"/>
              </a:defRPr>
            </a:lvl8pPr>
            <a:lvl9pPr marL="1828800" algn="r" rtl="0" fontAlgn="base">
              <a:spcBef>
                <a:spcPct val="0"/>
              </a:spcBef>
              <a:spcAft>
                <a:spcPct val="0"/>
              </a:spcAft>
              <a:defRPr sz="2400" b="1">
                <a:solidFill>
                  <a:schemeClr val="bg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Arial"/>
                <a:ea typeface="+mj-ea"/>
                <a:cs typeface="+mj-cs"/>
              </a:rPr>
              <a:t>Product Data Hierarchy</a:t>
            </a:r>
            <a:endParaRPr kumimoji="0" lang="en-US" sz="2400" b="0" i="0" u="none" strike="noStrike" kern="0" cap="none" spc="0" normalizeH="0" baseline="0" noProof="0" dirty="0">
              <a:ln>
                <a:noFill/>
              </a:ln>
              <a:solidFill>
                <a:srgbClr val="FFFFFF"/>
              </a:solidFill>
              <a:effectLst/>
              <a:uLnTx/>
              <a:uFillTx/>
              <a:latin typeface="Arial"/>
              <a:ea typeface="+mj-ea"/>
              <a:cs typeface="+mj-cs"/>
            </a:endParaRPr>
          </a:p>
        </p:txBody>
      </p:sp>
    </p:spTree>
    <p:extLst>
      <p:ext uri="{BB962C8B-B14F-4D97-AF65-F5344CB8AC3E}">
        <p14:creationId xmlns:p14="http://schemas.microsoft.com/office/powerpoint/2010/main" val="26289343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88" y="207123"/>
            <a:ext cx="10363200" cy="581025"/>
          </a:xfrm>
        </p:spPr>
        <p:txBody>
          <a:bodyPr/>
          <a:lstStyle/>
          <a:p>
            <a:r>
              <a:rPr lang="en-US" b="0" dirty="0"/>
              <a:t>Product Data Structure</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EA223AA5-CC2E-4CCD-8346-521523F31BCF}"/>
              </a:ext>
            </a:extLst>
          </p:cNvPr>
          <p:cNvSpPr/>
          <p:nvPr/>
        </p:nvSpPr>
        <p:spPr>
          <a:xfrm>
            <a:off x="363188" y="1072619"/>
            <a:ext cx="3017520" cy="44704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LOB – Line of Business</a:t>
            </a:r>
          </a:p>
        </p:txBody>
      </p:sp>
      <p:sp>
        <p:nvSpPr>
          <p:cNvPr id="6" name="Rectangle 5">
            <a:extLst>
              <a:ext uri="{FF2B5EF4-FFF2-40B4-BE49-F238E27FC236}">
                <a16:creationId xmlns:a16="http://schemas.microsoft.com/office/drawing/2014/main" id="{8939C425-2E18-4AC2-B3DA-B04D16DD9F87}"/>
              </a:ext>
            </a:extLst>
          </p:cNvPr>
          <p:cNvSpPr/>
          <p:nvPr/>
        </p:nvSpPr>
        <p:spPr>
          <a:xfrm>
            <a:off x="2509520" y="1743179"/>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rPr>
              <a:t>Brand</a:t>
            </a:r>
            <a:endParaRPr lang="en-US" sz="2000" dirty="0">
              <a:solidFill>
                <a:schemeClr val="tx2"/>
              </a:solidFill>
              <a:latin typeface="+mn-lt"/>
            </a:endParaRPr>
          </a:p>
        </p:txBody>
      </p:sp>
      <p:sp>
        <p:nvSpPr>
          <p:cNvPr id="7" name="Rectangle 6">
            <a:extLst>
              <a:ext uri="{FF2B5EF4-FFF2-40B4-BE49-F238E27FC236}">
                <a16:creationId xmlns:a16="http://schemas.microsoft.com/office/drawing/2014/main" id="{C6D38C62-B8F2-4383-BA18-370B8359BE89}"/>
              </a:ext>
            </a:extLst>
          </p:cNvPr>
          <p:cNvSpPr/>
          <p:nvPr/>
        </p:nvSpPr>
        <p:spPr>
          <a:xfrm>
            <a:off x="3380708" y="2318199"/>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Family</a:t>
            </a:r>
          </a:p>
        </p:txBody>
      </p:sp>
      <p:sp>
        <p:nvSpPr>
          <p:cNvPr id="8" name="Rectangle 7">
            <a:extLst>
              <a:ext uri="{FF2B5EF4-FFF2-40B4-BE49-F238E27FC236}">
                <a16:creationId xmlns:a16="http://schemas.microsoft.com/office/drawing/2014/main" id="{FBCD1465-11DF-4519-896F-1318B560CD0B}"/>
              </a:ext>
            </a:extLst>
          </p:cNvPr>
          <p:cNvSpPr/>
          <p:nvPr/>
        </p:nvSpPr>
        <p:spPr>
          <a:xfrm>
            <a:off x="4474494" y="2893219"/>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rPr>
              <a:t>Chassis</a:t>
            </a:r>
            <a:endParaRPr lang="en-US" sz="2000" dirty="0">
              <a:solidFill>
                <a:schemeClr val="tx2"/>
              </a:solidFill>
              <a:latin typeface="+mn-lt"/>
            </a:endParaRPr>
          </a:p>
        </p:txBody>
      </p:sp>
      <p:sp>
        <p:nvSpPr>
          <p:cNvPr id="9" name="Rectangle 8">
            <a:extLst>
              <a:ext uri="{FF2B5EF4-FFF2-40B4-BE49-F238E27FC236}">
                <a16:creationId xmlns:a16="http://schemas.microsoft.com/office/drawing/2014/main" id="{4A4A6205-3390-4754-B183-C0C9ADB204E8}"/>
              </a:ext>
            </a:extLst>
          </p:cNvPr>
          <p:cNvSpPr/>
          <p:nvPr/>
        </p:nvSpPr>
        <p:spPr>
          <a:xfrm>
            <a:off x="5663214" y="3401210"/>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Module</a:t>
            </a:r>
          </a:p>
        </p:txBody>
      </p:sp>
      <p:sp>
        <p:nvSpPr>
          <p:cNvPr id="10" name="Rectangle 9">
            <a:extLst>
              <a:ext uri="{FF2B5EF4-FFF2-40B4-BE49-F238E27FC236}">
                <a16:creationId xmlns:a16="http://schemas.microsoft.com/office/drawing/2014/main" id="{6B62445C-FF4C-45C6-AFA8-31243B17CFBB}"/>
              </a:ext>
            </a:extLst>
          </p:cNvPr>
          <p:cNvSpPr/>
          <p:nvPr/>
        </p:nvSpPr>
        <p:spPr>
          <a:xfrm>
            <a:off x="6648734" y="3955436"/>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rPr>
              <a:t>Option</a:t>
            </a:r>
            <a:endParaRPr lang="en-US" sz="2000" dirty="0">
              <a:solidFill>
                <a:schemeClr val="tx2"/>
              </a:solidFill>
              <a:latin typeface="+mn-lt"/>
            </a:endParaRPr>
          </a:p>
        </p:txBody>
      </p:sp>
      <p:sp>
        <p:nvSpPr>
          <p:cNvPr id="11" name="Rectangle 10">
            <a:extLst>
              <a:ext uri="{FF2B5EF4-FFF2-40B4-BE49-F238E27FC236}">
                <a16:creationId xmlns:a16="http://schemas.microsoft.com/office/drawing/2014/main" id="{FABF0A5F-C46A-4793-9855-7D0A6CBDDF93}"/>
              </a:ext>
            </a:extLst>
          </p:cNvPr>
          <p:cNvSpPr/>
          <p:nvPr/>
        </p:nvSpPr>
        <p:spPr>
          <a:xfrm>
            <a:off x="7395494" y="4509662"/>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SKU</a:t>
            </a:r>
          </a:p>
        </p:txBody>
      </p:sp>
      <p:sp>
        <p:nvSpPr>
          <p:cNvPr id="12" name="Rectangle 11">
            <a:extLst>
              <a:ext uri="{FF2B5EF4-FFF2-40B4-BE49-F238E27FC236}">
                <a16:creationId xmlns:a16="http://schemas.microsoft.com/office/drawing/2014/main" id="{F492D2CB-2F3A-44DF-9719-8CF7D155EB78}"/>
              </a:ext>
            </a:extLst>
          </p:cNvPr>
          <p:cNvSpPr/>
          <p:nvPr/>
        </p:nvSpPr>
        <p:spPr>
          <a:xfrm>
            <a:off x="8289574" y="5063888"/>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rPr>
              <a:t>MOD</a:t>
            </a:r>
            <a:endParaRPr lang="en-US" sz="2000" dirty="0">
              <a:solidFill>
                <a:schemeClr val="tx2"/>
              </a:solidFill>
              <a:latin typeface="+mn-lt"/>
            </a:endParaRPr>
          </a:p>
        </p:txBody>
      </p:sp>
      <p:sp>
        <p:nvSpPr>
          <p:cNvPr id="13" name="Rectangle 12">
            <a:extLst>
              <a:ext uri="{FF2B5EF4-FFF2-40B4-BE49-F238E27FC236}">
                <a16:creationId xmlns:a16="http://schemas.microsoft.com/office/drawing/2014/main" id="{EA0562CD-12B5-487A-80CA-E32C6AF802BC}"/>
              </a:ext>
            </a:extLst>
          </p:cNvPr>
          <p:cNvSpPr/>
          <p:nvPr/>
        </p:nvSpPr>
        <p:spPr>
          <a:xfrm>
            <a:off x="9539254" y="5618114"/>
            <a:ext cx="1493520" cy="422370"/>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rPr>
              <a:t>PARTS</a:t>
            </a:r>
            <a:endParaRPr lang="en-US" sz="2000" dirty="0">
              <a:solidFill>
                <a:schemeClr val="tx2"/>
              </a:solidFill>
              <a:latin typeface="+mn-lt"/>
            </a:endParaRPr>
          </a:p>
        </p:txBody>
      </p:sp>
      <p:sp>
        <p:nvSpPr>
          <p:cNvPr id="14" name="Arrow: Bent-Up 13">
            <a:extLst>
              <a:ext uri="{FF2B5EF4-FFF2-40B4-BE49-F238E27FC236}">
                <a16:creationId xmlns:a16="http://schemas.microsoft.com/office/drawing/2014/main" id="{9040F18A-4D43-4FC4-A60A-CAB1B1F3EDC2}"/>
              </a:ext>
            </a:extLst>
          </p:cNvPr>
          <p:cNvSpPr/>
          <p:nvPr/>
        </p:nvSpPr>
        <p:spPr>
          <a:xfrm rot="5400000">
            <a:off x="5069364" y="3333057"/>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5" name="Arrow: Bent-Up 14">
            <a:extLst>
              <a:ext uri="{FF2B5EF4-FFF2-40B4-BE49-F238E27FC236}">
                <a16:creationId xmlns:a16="http://schemas.microsoft.com/office/drawing/2014/main" id="{F8DAC72E-9303-457A-BE41-EB1FD268903E}"/>
              </a:ext>
            </a:extLst>
          </p:cNvPr>
          <p:cNvSpPr/>
          <p:nvPr/>
        </p:nvSpPr>
        <p:spPr>
          <a:xfrm rot="5400000">
            <a:off x="1823143" y="1657396"/>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6" name="Arrow: Bent-Up 15">
            <a:extLst>
              <a:ext uri="{FF2B5EF4-FFF2-40B4-BE49-F238E27FC236}">
                <a16:creationId xmlns:a16="http://schemas.microsoft.com/office/drawing/2014/main" id="{07BC7C31-E897-492C-8071-2ECCEA160426}"/>
              </a:ext>
            </a:extLst>
          </p:cNvPr>
          <p:cNvSpPr/>
          <p:nvPr/>
        </p:nvSpPr>
        <p:spPr>
          <a:xfrm rot="5400000">
            <a:off x="2856558" y="2263667"/>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7" name="Arrow: Bent-Up 16">
            <a:extLst>
              <a:ext uri="{FF2B5EF4-FFF2-40B4-BE49-F238E27FC236}">
                <a16:creationId xmlns:a16="http://schemas.microsoft.com/office/drawing/2014/main" id="{03ABFD0D-59BF-44DD-AE73-583E69C92739}"/>
              </a:ext>
            </a:extLst>
          </p:cNvPr>
          <p:cNvSpPr/>
          <p:nvPr/>
        </p:nvSpPr>
        <p:spPr>
          <a:xfrm rot="5400000">
            <a:off x="3851150" y="2767817"/>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8" name="Arrow: Bent-Up 17">
            <a:extLst>
              <a:ext uri="{FF2B5EF4-FFF2-40B4-BE49-F238E27FC236}">
                <a16:creationId xmlns:a16="http://schemas.microsoft.com/office/drawing/2014/main" id="{B8C15A62-A969-480A-9475-78BF37B17725}"/>
              </a:ext>
            </a:extLst>
          </p:cNvPr>
          <p:cNvSpPr/>
          <p:nvPr/>
        </p:nvSpPr>
        <p:spPr>
          <a:xfrm rot="5400000">
            <a:off x="6019425" y="3826838"/>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9" name="Arrow: Bent-Up 18">
            <a:extLst>
              <a:ext uri="{FF2B5EF4-FFF2-40B4-BE49-F238E27FC236}">
                <a16:creationId xmlns:a16="http://schemas.microsoft.com/office/drawing/2014/main" id="{522EE1EE-A1AD-4989-A232-658E14083FAF}"/>
              </a:ext>
            </a:extLst>
          </p:cNvPr>
          <p:cNvSpPr/>
          <p:nvPr/>
        </p:nvSpPr>
        <p:spPr>
          <a:xfrm rot="5400000">
            <a:off x="6904332" y="4413719"/>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20" name="Arrow: Bent-Up 19">
            <a:extLst>
              <a:ext uri="{FF2B5EF4-FFF2-40B4-BE49-F238E27FC236}">
                <a16:creationId xmlns:a16="http://schemas.microsoft.com/office/drawing/2014/main" id="{4C4667E5-C9DD-4A29-BF8E-01E65B8BC504}"/>
              </a:ext>
            </a:extLst>
          </p:cNvPr>
          <p:cNvSpPr/>
          <p:nvPr/>
        </p:nvSpPr>
        <p:spPr>
          <a:xfrm rot="5400000">
            <a:off x="7726406" y="4967945"/>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21" name="Arrow: Bent-Up 20">
            <a:extLst>
              <a:ext uri="{FF2B5EF4-FFF2-40B4-BE49-F238E27FC236}">
                <a16:creationId xmlns:a16="http://schemas.microsoft.com/office/drawing/2014/main" id="{478FBDC2-473B-48FA-89AC-57D67DFAB63B}"/>
              </a:ext>
            </a:extLst>
          </p:cNvPr>
          <p:cNvSpPr/>
          <p:nvPr/>
        </p:nvSpPr>
        <p:spPr>
          <a:xfrm rot="5400000">
            <a:off x="8737124" y="5532331"/>
            <a:ext cx="303779" cy="495665"/>
          </a:xfrm>
          <a:prstGeom prst="bentUp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Tree>
    <p:extLst>
      <p:ext uri="{BB962C8B-B14F-4D97-AF65-F5344CB8AC3E}">
        <p14:creationId xmlns:p14="http://schemas.microsoft.com/office/powerpoint/2010/main" val="1034325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0" y="147578"/>
            <a:ext cx="10363200" cy="581025"/>
          </a:xfrm>
        </p:spPr>
        <p:txBody>
          <a:bodyPr>
            <a:normAutofit fontScale="90000"/>
          </a:bodyPr>
          <a:lstStyle/>
          <a:p>
            <a:r>
              <a:rPr lang="en-US" b="0" dirty="0"/>
              <a:t>Product line / LOB</a:t>
            </a:r>
          </a:p>
        </p:txBody>
      </p:sp>
      <p:sp>
        <p:nvSpPr>
          <p:cNvPr id="3" name="Content Placeholder 2"/>
          <p:cNvSpPr>
            <a:spLocks noGrp="1"/>
          </p:cNvSpPr>
          <p:nvPr>
            <p:ph idx="1"/>
          </p:nvPr>
        </p:nvSpPr>
        <p:spPr>
          <a:xfrm>
            <a:off x="243069" y="1466850"/>
            <a:ext cx="12037670" cy="4616450"/>
          </a:xfrm>
        </p:spPr>
        <p:txBody>
          <a:bodyPr/>
          <a:lstStyle/>
          <a:p>
            <a:r>
              <a:rPr lang="en-US" sz="1600" dirty="0"/>
              <a:t>The highest level of the Sales Product Data Hierarchy, Product Line helps the customer make their first decision about the product they wish to purchase. </a:t>
            </a:r>
            <a:br>
              <a:rPr lang="en-US" sz="1600" dirty="0"/>
            </a:br>
            <a:br>
              <a:rPr lang="en-US" sz="1600" dirty="0"/>
            </a:br>
            <a:r>
              <a:rPr lang="en-US" sz="1600" b="1" dirty="0"/>
              <a:t>EXAMPLE:</a:t>
            </a:r>
            <a:r>
              <a:rPr lang="en-US" sz="1600" dirty="0"/>
              <a:t> Desktops, Servers, Notebooks, etc.</a:t>
            </a:r>
            <a:br>
              <a:rPr lang="en-US" sz="1600" dirty="0"/>
            </a:br>
            <a:br>
              <a:rPr lang="en-US" sz="1600" dirty="0"/>
            </a:br>
            <a:br>
              <a:rPr lang="en-US" dirty="0"/>
            </a:br>
            <a:endParaRPr lang="en-US" dirty="0"/>
          </a:p>
          <a:p>
            <a:pPr marL="114300" indent="0">
              <a:buNone/>
            </a:pPr>
            <a:endParaRPr lang="en-US" dirty="0"/>
          </a:p>
          <a:p>
            <a:pPr marL="11430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850" y="2695937"/>
            <a:ext cx="6115050" cy="3937114"/>
          </a:xfrm>
          <a:prstGeom prst="rect">
            <a:avLst/>
          </a:prstGeom>
        </p:spPr>
      </p:pic>
    </p:spTree>
    <p:extLst>
      <p:ext uri="{BB962C8B-B14F-4D97-AF65-F5344CB8AC3E}">
        <p14:creationId xmlns:p14="http://schemas.microsoft.com/office/powerpoint/2010/main" val="14582141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887"/>
            <a:ext cx="10363200" cy="581025"/>
          </a:xfrm>
        </p:spPr>
        <p:txBody>
          <a:bodyPr>
            <a:normAutofit fontScale="90000"/>
          </a:bodyPr>
          <a:lstStyle/>
          <a:p>
            <a:r>
              <a:rPr lang="en-US" b="0" dirty="0"/>
              <a:t>BRAND</a:t>
            </a:r>
          </a:p>
        </p:txBody>
      </p:sp>
      <p:sp>
        <p:nvSpPr>
          <p:cNvPr id="6" name="Rectangle 5">
            <a:extLst>
              <a:ext uri="{FF2B5EF4-FFF2-40B4-BE49-F238E27FC236}">
                <a16:creationId xmlns:a16="http://schemas.microsoft.com/office/drawing/2014/main" id="{ECD4342F-E58E-4F8A-A8E4-37A2BBCAF14C}"/>
              </a:ext>
            </a:extLst>
          </p:cNvPr>
          <p:cNvSpPr/>
          <p:nvPr/>
        </p:nvSpPr>
        <p:spPr>
          <a:xfrm>
            <a:off x="276225" y="1012389"/>
            <a:ext cx="11584342" cy="2031325"/>
          </a:xfrm>
          <a:prstGeom prst="rect">
            <a:avLst/>
          </a:prstGeom>
        </p:spPr>
        <p:txBody>
          <a:bodyPr wrap="square">
            <a:spAutoFit/>
          </a:bodyPr>
          <a:lstStyle/>
          <a:p>
            <a:pPr marL="114300" indent="0">
              <a:buNone/>
            </a:pPr>
            <a:r>
              <a:rPr lang="en-US" dirty="0"/>
              <a:t>The next level used for online grouping of products within a Product Line, Brand allows a customer to narrow their product selection. Brand also enables marketing flexibility by allowing the use of Manufacturing and Sales business rules to be applied to this level.</a:t>
            </a:r>
            <a:br>
              <a:rPr lang="en-US" dirty="0"/>
            </a:br>
            <a:br>
              <a:rPr lang="en-US" dirty="0"/>
            </a:br>
            <a:r>
              <a:rPr lang="en-US" b="1" dirty="0"/>
              <a:t>Example:</a:t>
            </a:r>
            <a:r>
              <a:rPr lang="en-US" dirty="0"/>
              <a:t> Dimension, </a:t>
            </a:r>
            <a:r>
              <a:rPr lang="en-US" dirty="0" err="1"/>
              <a:t>Optiplex</a:t>
            </a:r>
            <a:r>
              <a:rPr lang="en-US" dirty="0"/>
              <a:t>, Precision, Latitude etc.</a:t>
            </a:r>
            <a:br>
              <a:rPr lang="en-US" dirty="0"/>
            </a:br>
            <a:br>
              <a:rPr lang="en-US" dirty="0"/>
            </a:br>
            <a:endParaRPr lang="en-US" dirty="0"/>
          </a:p>
        </p:txBody>
      </p:sp>
      <p:pic>
        <p:nvPicPr>
          <p:cNvPr id="8" name="Picture 7">
            <a:extLst>
              <a:ext uri="{FF2B5EF4-FFF2-40B4-BE49-F238E27FC236}">
                <a16:creationId xmlns:a16="http://schemas.microsoft.com/office/drawing/2014/main" id="{58D0E691-A307-47EA-A074-F93648332B9F}"/>
              </a:ext>
            </a:extLst>
          </p:cNvPr>
          <p:cNvPicPr>
            <a:picLocks noChangeAspect="1"/>
          </p:cNvPicPr>
          <p:nvPr/>
        </p:nvPicPr>
        <p:blipFill>
          <a:blip r:embed="rId3"/>
          <a:stretch>
            <a:fillRect/>
          </a:stretch>
        </p:blipFill>
        <p:spPr>
          <a:xfrm>
            <a:off x="1494593" y="2712173"/>
            <a:ext cx="9229632" cy="3225779"/>
          </a:xfrm>
          <a:prstGeom prst="rect">
            <a:avLst/>
          </a:prstGeom>
        </p:spPr>
      </p:pic>
    </p:spTree>
    <p:extLst>
      <p:ext uri="{BB962C8B-B14F-4D97-AF65-F5344CB8AC3E}">
        <p14:creationId xmlns:p14="http://schemas.microsoft.com/office/powerpoint/2010/main" val="35753800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05" y="103190"/>
            <a:ext cx="10363200" cy="581025"/>
          </a:xfrm>
        </p:spPr>
        <p:txBody>
          <a:bodyPr>
            <a:normAutofit fontScale="90000"/>
          </a:bodyPr>
          <a:lstStyle/>
          <a:p>
            <a:r>
              <a:rPr lang="en-US" b="0" dirty="0"/>
              <a:t>FAMILY</a:t>
            </a:r>
          </a:p>
        </p:txBody>
      </p:sp>
      <p:sp>
        <p:nvSpPr>
          <p:cNvPr id="5" name="Rectangle 4">
            <a:extLst>
              <a:ext uri="{FF2B5EF4-FFF2-40B4-BE49-F238E27FC236}">
                <a16:creationId xmlns:a16="http://schemas.microsoft.com/office/drawing/2014/main" id="{520E5F0C-C948-40E2-A6FB-8643C0848718}"/>
              </a:ext>
            </a:extLst>
          </p:cNvPr>
          <p:cNvSpPr/>
          <p:nvPr/>
        </p:nvSpPr>
        <p:spPr>
          <a:xfrm>
            <a:off x="180511" y="762052"/>
            <a:ext cx="11777709" cy="2031325"/>
          </a:xfrm>
          <a:prstGeom prst="rect">
            <a:avLst/>
          </a:prstGeom>
        </p:spPr>
        <p:txBody>
          <a:bodyPr wrap="square">
            <a:spAutoFit/>
          </a:bodyPr>
          <a:lstStyle/>
          <a:p>
            <a:pPr marL="114300" indent="0">
              <a:buNone/>
            </a:pPr>
            <a:r>
              <a:rPr lang="en-US" dirty="0"/>
              <a:t>GCM's role for Family is similar to it's role for Brand. In addition to setup of Families in Dell's Order Entry systems, GCM also creates Manufacturing and Sales rules to ensure that </a:t>
            </a:r>
            <a:r>
              <a:rPr lang="en-US" dirty="0" err="1"/>
              <a:t>ordred</a:t>
            </a:r>
            <a:r>
              <a:rPr lang="en-US" dirty="0"/>
              <a:t> products are buildable.</a:t>
            </a:r>
            <a:br>
              <a:rPr lang="en-US" dirty="0"/>
            </a:br>
            <a:br>
              <a:rPr lang="en-US" dirty="0"/>
            </a:br>
            <a:r>
              <a:rPr lang="en-US" b="1" dirty="0"/>
              <a:t>Example:</a:t>
            </a:r>
            <a:r>
              <a:rPr lang="en-US" dirty="0"/>
              <a:t> Dimension Brand Families: 2400, 3000, and 4600</a:t>
            </a:r>
            <a:br>
              <a:rPr lang="en-US" dirty="0"/>
            </a:br>
            <a:br>
              <a:rPr lang="en-US" dirty="0"/>
            </a:br>
            <a:br>
              <a:rPr lang="en-US" dirty="0"/>
            </a:br>
            <a:endParaRPr lang="en-US" dirty="0"/>
          </a:p>
        </p:txBody>
      </p:sp>
      <p:pic>
        <p:nvPicPr>
          <p:cNvPr id="6" name="Picture 5">
            <a:extLst>
              <a:ext uri="{FF2B5EF4-FFF2-40B4-BE49-F238E27FC236}">
                <a16:creationId xmlns:a16="http://schemas.microsoft.com/office/drawing/2014/main" id="{A5D7E538-33A6-4744-85A2-4DDEB14BFB77}"/>
              </a:ext>
            </a:extLst>
          </p:cNvPr>
          <p:cNvPicPr>
            <a:picLocks noChangeAspect="1"/>
          </p:cNvPicPr>
          <p:nvPr/>
        </p:nvPicPr>
        <p:blipFill>
          <a:blip r:embed="rId3"/>
          <a:stretch>
            <a:fillRect/>
          </a:stretch>
        </p:blipFill>
        <p:spPr>
          <a:xfrm>
            <a:off x="0" y="2982897"/>
            <a:ext cx="12192000" cy="3662568"/>
          </a:xfrm>
          <a:prstGeom prst="rect">
            <a:avLst/>
          </a:prstGeom>
        </p:spPr>
      </p:pic>
    </p:spTree>
    <p:extLst>
      <p:ext uri="{BB962C8B-B14F-4D97-AF65-F5344CB8AC3E}">
        <p14:creationId xmlns:p14="http://schemas.microsoft.com/office/powerpoint/2010/main" val="15333002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98" y="150275"/>
            <a:ext cx="10363200" cy="581025"/>
          </a:xfrm>
        </p:spPr>
        <p:txBody>
          <a:bodyPr/>
          <a:lstStyle/>
          <a:p>
            <a:r>
              <a:rPr lang="en-US" b="0" dirty="0"/>
              <a:t>Module</a:t>
            </a:r>
          </a:p>
        </p:txBody>
      </p:sp>
      <p:sp>
        <p:nvSpPr>
          <p:cNvPr id="2" name="Rectangle 1">
            <a:extLst>
              <a:ext uri="{FF2B5EF4-FFF2-40B4-BE49-F238E27FC236}">
                <a16:creationId xmlns:a16="http://schemas.microsoft.com/office/drawing/2014/main" id="{E2E6B511-2A35-467D-A954-DFA5FF37AF32}"/>
              </a:ext>
            </a:extLst>
          </p:cNvPr>
          <p:cNvSpPr/>
          <p:nvPr/>
        </p:nvSpPr>
        <p:spPr>
          <a:xfrm>
            <a:off x="275206" y="920098"/>
            <a:ext cx="11283519" cy="1200329"/>
          </a:xfrm>
          <a:prstGeom prst="rect">
            <a:avLst/>
          </a:prstGeom>
        </p:spPr>
        <p:txBody>
          <a:bodyPr wrap="square">
            <a:spAutoFit/>
          </a:bodyPr>
          <a:lstStyle/>
          <a:p>
            <a:pPr marL="285750" indent="-285750">
              <a:buFont typeface="Wingdings" panose="05000000000000000000" pitchFamily="2" charset="2"/>
              <a:buChar char="Ø"/>
            </a:pPr>
            <a:r>
              <a:rPr lang="en-US" b="1" dirty="0"/>
              <a:t>BASE MODULE</a:t>
            </a:r>
            <a:r>
              <a:rPr lang="en-US" dirty="0"/>
              <a:t> is always module 1 in a chassis configuration and contains the BASE which is: the unique item (SKU) that lives behind </a:t>
            </a:r>
          </a:p>
          <a:p>
            <a:pPr marL="285750" indent="-285750">
              <a:buFont typeface="Wingdings" panose="05000000000000000000" pitchFamily="2" charset="2"/>
              <a:buChar char="Ø"/>
            </a:pPr>
            <a:r>
              <a:rPr lang="en-US" dirty="0"/>
              <a:t>the unique option (Legend Code) that lives in </a:t>
            </a:r>
          </a:p>
          <a:p>
            <a:pPr marL="285750" indent="-285750">
              <a:buFont typeface="Wingdings" panose="05000000000000000000" pitchFamily="2" charset="2"/>
              <a:buChar char="Ø"/>
            </a:pPr>
            <a:r>
              <a:rPr lang="en-US" dirty="0"/>
              <a:t>the unique first module (Base Module) that lives in every system sold by Dell.</a:t>
            </a:r>
          </a:p>
        </p:txBody>
      </p:sp>
      <p:pic>
        <p:nvPicPr>
          <p:cNvPr id="4" name="Picture 3">
            <a:extLst>
              <a:ext uri="{FF2B5EF4-FFF2-40B4-BE49-F238E27FC236}">
                <a16:creationId xmlns:a16="http://schemas.microsoft.com/office/drawing/2014/main" id="{83380659-75E9-47D3-8D68-0AF03CCF1130}"/>
              </a:ext>
            </a:extLst>
          </p:cNvPr>
          <p:cNvPicPr>
            <a:picLocks noChangeAspect="1"/>
          </p:cNvPicPr>
          <p:nvPr/>
        </p:nvPicPr>
        <p:blipFill>
          <a:blip r:embed="rId3"/>
          <a:stretch>
            <a:fillRect/>
          </a:stretch>
        </p:blipFill>
        <p:spPr>
          <a:xfrm>
            <a:off x="1299469" y="2627789"/>
            <a:ext cx="9220200" cy="3047353"/>
          </a:xfrm>
          <a:prstGeom prst="rect">
            <a:avLst/>
          </a:prstGeom>
        </p:spPr>
      </p:pic>
      <p:sp>
        <p:nvSpPr>
          <p:cNvPr id="6" name="TextBox 5">
            <a:extLst>
              <a:ext uri="{FF2B5EF4-FFF2-40B4-BE49-F238E27FC236}">
                <a16:creationId xmlns:a16="http://schemas.microsoft.com/office/drawing/2014/main" id="{C2609880-7565-4B6C-9F5E-26CE5782F2C7}"/>
              </a:ext>
            </a:extLst>
          </p:cNvPr>
          <p:cNvSpPr txBox="1"/>
          <p:nvPr/>
        </p:nvSpPr>
        <p:spPr>
          <a:xfrm>
            <a:off x="763480" y="4953740"/>
            <a:ext cx="2645545" cy="307777"/>
          </a:xfrm>
          <a:prstGeom prst="rect">
            <a:avLst/>
          </a:prstGeom>
          <a:solidFill>
            <a:srgbClr val="FFFF00"/>
          </a:solidFill>
        </p:spPr>
        <p:txBody>
          <a:bodyPr wrap="square" rtlCol="0">
            <a:spAutoFit/>
          </a:bodyPr>
          <a:lstStyle/>
          <a:p>
            <a:pPr>
              <a:spcBef>
                <a:spcPts val="0"/>
              </a:spcBef>
              <a:spcAft>
                <a:spcPts val="0"/>
              </a:spcAft>
              <a:buClr>
                <a:schemeClr val="bg1"/>
              </a:buClr>
            </a:pPr>
            <a:r>
              <a:rPr lang="en-US" sz="1400" b="1" dirty="0">
                <a:solidFill>
                  <a:srgbClr val="0070C0"/>
                </a:solidFill>
                <a:latin typeface="+mn-lt"/>
              </a:rPr>
              <a:t>Processor is a Module</a:t>
            </a:r>
          </a:p>
        </p:txBody>
      </p:sp>
      <p:cxnSp>
        <p:nvCxnSpPr>
          <p:cNvPr id="8" name="Straight Arrow Connector 7">
            <a:extLst>
              <a:ext uri="{FF2B5EF4-FFF2-40B4-BE49-F238E27FC236}">
                <a16:creationId xmlns:a16="http://schemas.microsoft.com/office/drawing/2014/main" id="{3A1D5EE5-6CD9-403D-83BB-FE60084C8804}"/>
              </a:ext>
            </a:extLst>
          </p:cNvPr>
          <p:cNvCxnSpPr/>
          <p:nvPr/>
        </p:nvCxnSpPr>
        <p:spPr>
          <a:xfrm flipV="1">
            <a:off x="1651247" y="3604334"/>
            <a:ext cx="0" cy="1305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14633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64" y="146792"/>
            <a:ext cx="10363200" cy="581025"/>
          </a:xfrm>
        </p:spPr>
        <p:txBody>
          <a:bodyPr>
            <a:normAutofit fontScale="90000"/>
          </a:bodyPr>
          <a:lstStyle/>
          <a:p>
            <a:r>
              <a:rPr lang="en-US" b="0" dirty="0"/>
              <a:t>Options</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17" y="2861569"/>
            <a:ext cx="8491020" cy="3651864"/>
          </a:xfrm>
          <a:prstGeom prst="rect">
            <a:avLst/>
          </a:prstGeom>
        </p:spPr>
      </p:pic>
      <p:sp>
        <p:nvSpPr>
          <p:cNvPr id="5" name="Rectangle 4">
            <a:extLst>
              <a:ext uri="{FF2B5EF4-FFF2-40B4-BE49-F238E27FC236}">
                <a16:creationId xmlns:a16="http://schemas.microsoft.com/office/drawing/2014/main" id="{D0C17E5C-55F3-46C6-BCB1-4D4A566299BC}"/>
              </a:ext>
            </a:extLst>
          </p:cNvPr>
          <p:cNvSpPr/>
          <p:nvPr/>
        </p:nvSpPr>
        <p:spPr>
          <a:xfrm>
            <a:off x="402454" y="866832"/>
            <a:ext cx="11529133" cy="2031325"/>
          </a:xfrm>
          <a:prstGeom prst="rect">
            <a:avLst/>
          </a:prstGeom>
        </p:spPr>
        <p:txBody>
          <a:bodyPr wrap="square">
            <a:spAutoFit/>
          </a:bodyPr>
          <a:lstStyle/>
          <a:p>
            <a:r>
              <a:rPr lang="en-US" b="1" dirty="0"/>
              <a:t>Options</a:t>
            </a:r>
            <a:r>
              <a:rPr lang="en-US" dirty="0"/>
              <a:t> (Legend Code) Options are subsets of Modules (see above) and are used to group SKUS together. </a:t>
            </a:r>
          </a:p>
          <a:p>
            <a:r>
              <a:rPr lang="en-US" dirty="0"/>
              <a:t>Options are more specific than Modules therefore they offer more flexibility to sales. </a:t>
            </a:r>
          </a:p>
          <a:p>
            <a:endParaRPr lang="en-US" dirty="0"/>
          </a:p>
          <a:p>
            <a:r>
              <a:rPr lang="en-US" dirty="0"/>
              <a:t>The picture below shows an Option selected on the Dell Online Store. Notice the Option Number appears on the customer's print summary once selected.</a:t>
            </a:r>
          </a:p>
          <a:p>
            <a:pPr marL="114300" indent="0">
              <a:buNone/>
            </a:pPr>
            <a:r>
              <a:rPr lang="en-US" dirty="0"/>
              <a:t>  </a:t>
            </a:r>
            <a:br>
              <a:rPr lang="en-US" dirty="0"/>
            </a:br>
            <a:endParaRPr lang="en-US" dirty="0"/>
          </a:p>
        </p:txBody>
      </p:sp>
    </p:spTree>
    <p:extLst>
      <p:ext uri="{BB962C8B-B14F-4D97-AF65-F5344CB8AC3E}">
        <p14:creationId xmlns:p14="http://schemas.microsoft.com/office/powerpoint/2010/main" val="1138928686"/>
      </p:ext>
    </p:extLst>
  </p:cSld>
  <p:clrMapOvr>
    <a:masterClrMapping/>
  </p:clrMapOvr>
  <p:transition spd="slow">
    <p:push dir="u"/>
  </p:transition>
</p:sld>
</file>

<file path=ppt/theme/theme1.xml><?xml version="1.0" encoding="utf-8"?>
<a:theme xmlns:a="http://schemas.openxmlformats.org/drawingml/2006/main" name="Dell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heme" id="{E2D50626-9B3C-456C-B006-B1DAF6230C0A}" vid="{81F4DBBA-66B0-4C1F-A1AC-396AFAB0A473}"/>
    </a:ext>
  </a:extLst>
</a:theme>
</file>

<file path=ppt/theme/theme2.xml><?xml version="1.0" encoding="utf-8"?>
<a:theme xmlns:a="http://schemas.openxmlformats.org/drawingml/2006/main" name="1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3.xml><?xml version="1.0" encoding="utf-8"?>
<a:theme xmlns:a="http://schemas.openxmlformats.org/drawingml/2006/main" name="18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4.xml><?xml version="1.0" encoding="utf-8"?>
<a:theme xmlns:a="http://schemas.openxmlformats.org/drawingml/2006/main" name="3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5.xml><?xml version="1.0" encoding="utf-8"?>
<a:theme xmlns:a="http://schemas.openxmlformats.org/drawingml/2006/main" name="4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6.xml><?xml version="1.0" encoding="utf-8"?>
<a:theme xmlns:a="http://schemas.openxmlformats.org/drawingml/2006/main" name="24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7.xml><?xml version="1.0" encoding="utf-8"?>
<a:theme xmlns:a="http://schemas.openxmlformats.org/drawingml/2006/main" name="25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8.xml><?xml version="1.0" encoding="utf-8"?>
<a:theme xmlns:a="http://schemas.openxmlformats.org/drawingml/2006/main" name="28_Dell Technologies Template 16Sept2016">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Technologies Template 16Sept2016" id="{5E3E6A00-2D4B-423B-848F-B54B21966A39}" vid="{7260257F-A88F-4247-94FA-B13CEB52F3F0}"/>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1D7F53147244095DE3D5116C0B4BD" ma:contentTypeVersion="0" ma:contentTypeDescription="Create a new document." ma:contentTypeScope="" ma:versionID="380a57a837e2bfd2d2476f6e6d15a3a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6CA9BB-8A5E-438E-B709-B4D7C4F2EA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4729C70-5BD8-4B5C-B2F5-BBC6AAE5ED9E}">
  <ds:schemaRefs>
    <ds:schemaRef ds:uri="http://schemas.microsoft.com/sharepoint/v3/contenttype/forms"/>
  </ds:schemaRefs>
</ds:datastoreItem>
</file>

<file path=customXml/itemProps3.xml><?xml version="1.0" encoding="utf-8"?>
<ds:datastoreItem xmlns:ds="http://schemas.openxmlformats.org/officeDocument/2006/customXml" ds:itemID="{C23CE80F-CE6D-4118-A1E2-67CC7C7409D9}">
  <ds:schemaRefs>
    <ds:schemaRef ds:uri="http://schemas.microsoft.com/office/infopath/2007/PartnerControls"/>
    <ds:schemaRef ds:uri="http://purl.org/dc/term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 Theme</Template>
  <TotalTime>3723</TotalTime>
  <Words>531</Words>
  <Application>Microsoft Office PowerPoint</Application>
  <PresentationFormat>Widescreen</PresentationFormat>
  <Paragraphs>139</Paragraphs>
  <Slides>13</Slides>
  <Notes>7</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13</vt:i4>
      </vt:variant>
    </vt:vector>
  </HeadingPairs>
  <TitlesOfParts>
    <vt:vector size="32" baseType="lpstr">
      <vt:lpstr>Architects Daughter</vt:lpstr>
      <vt:lpstr>arial</vt:lpstr>
      <vt:lpstr>arial</vt:lpstr>
      <vt:lpstr>Arial Black</vt:lpstr>
      <vt:lpstr>Calibri</vt:lpstr>
      <vt:lpstr>Courier New</vt:lpstr>
      <vt:lpstr>Museo For Dell</vt:lpstr>
      <vt:lpstr>Museo For Dell 300</vt:lpstr>
      <vt:lpstr>museo sans for dell</vt:lpstr>
      <vt:lpstr>museo sans for dell</vt:lpstr>
      <vt:lpstr>Wingdings</vt:lpstr>
      <vt:lpstr>Dell Theme</vt:lpstr>
      <vt:lpstr>1_Dell Technologies Template 16Sept2016</vt:lpstr>
      <vt:lpstr>18_Dell Technologies Template 16Sept2016</vt:lpstr>
      <vt:lpstr>3_Dell Technologies Template 16Sept2016</vt:lpstr>
      <vt:lpstr>4_Dell Technologies Template 16Sept2016</vt:lpstr>
      <vt:lpstr>24_Dell Technologies Template 16Sept2016</vt:lpstr>
      <vt:lpstr>25_Dell Technologies Template 16Sept2016</vt:lpstr>
      <vt:lpstr>28_Dell Technologies Template 16Sept2016</vt:lpstr>
      <vt:lpstr>Quality in E2E</vt:lpstr>
      <vt:lpstr>PowerPoint Presentation</vt:lpstr>
      <vt:lpstr>PowerPoint Presentation</vt:lpstr>
      <vt:lpstr>Product Data Structure</vt:lpstr>
      <vt:lpstr>Product line / LOB</vt:lpstr>
      <vt:lpstr>BRAND</vt:lpstr>
      <vt:lpstr>FAMILY</vt:lpstr>
      <vt:lpstr>Module</vt:lpstr>
      <vt:lpstr>Options </vt:lpstr>
      <vt:lpstr>SKU</vt:lpstr>
      <vt:lpstr>PowerPoint Presentation</vt:lpstr>
      <vt:lpstr>Fulfillment &amp; Logistics Data Flow</vt:lpstr>
      <vt:lpstr>PowerPoint Presentation</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Skwarek, Andy</dc:creator>
  <cp:lastModifiedBy>P, Deepthi C</cp:lastModifiedBy>
  <cp:revision>110</cp:revision>
  <dcterms:created xsi:type="dcterms:W3CDTF">2018-01-18T21:58:11Z</dcterms:created>
  <dcterms:modified xsi:type="dcterms:W3CDTF">2020-11-13T08:56:31Z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0x0101004C11D7F53147244095DE3D5116C0B4BD</vt:lpwstr>
  </property>
  <property fmtid="{D5CDD505-2E9C-101B-9397-08002B2CF9AE}" pid="3" name="MSIP_Label_7de70ee2-0cb4-4d60-aee5-75ef2c4c8a90_Enabled">
    <vt:lpwstr>True</vt:lpwstr>
  </property>
  <property fmtid="{D5CDD505-2E9C-101B-9397-08002B2CF9AE}" pid="4" name="MSIP_Label_7de70ee2-0cb4-4d60-aee5-75ef2c4c8a90_SiteId">
    <vt:lpwstr>945c199a-83a2-4e80-9f8c-5a91be5752dd</vt:lpwstr>
  </property>
  <property fmtid="{D5CDD505-2E9C-101B-9397-08002B2CF9AE}" pid="5" name="MSIP_Label_7de70ee2-0cb4-4d60-aee5-75ef2c4c8a90_Owner">
    <vt:lpwstr>Kalavathy_H_A@Dell.com</vt:lpwstr>
  </property>
  <property fmtid="{D5CDD505-2E9C-101B-9397-08002B2CF9AE}" pid="6" name="MSIP_Label_7de70ee2-0cb4-4d60-aee5-75ef2c4c8a90_SetDate">
    <vt:lpwstr>2019-09-24T14:20:53.8639459Z</vt:lpwstr>
  </property>
  <property fmtid="{D5CDD505-2E9C-101B-9397-08002B2CF9AE}" pid="7" name="MSIP_Label_7de70ee2-0cb4-4d60-aee5-75ef2c4c8a90_Name">
    <vt:lpwstr>Internal Use</vt:lpwstr>
  </property>
  <property fmtid="{D5CDD505-2E9C-101B-9397-08002B2CF9AE}" pid="8" name="MSIP_Label_7de70ee2-0cb4-4d60-aee5-75ef2c4c8a90_Application">
    <vt:lpwstr>Microsoft Azure Information Protection</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Kalavathy_H_A@Dell.com</vt:lpwstr>
  </property>
  <property fmtid="{D5CDD505-2E9C-101B-9397-08002B2CF9AE}" pid="13" name="MSIP_Label_da6fab74-d5af-4af7-a9a4-78d84655a626_SetDate">
    <vt:lpwstr>2019-09-24T14:20:53.8639459Z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Parent">
    <vt:lpwstr>7de70ee2-0cb4-4d60-aee5-75ef2c4c8a90</vt:lpwstr>
  </property>
  <property fmtid="{D5CDD505-2E9C-101B-9397-08002B2CF9AE}" pid="17" name="MSIP_Label_da6fab74-d5af-4af7-a9a4-78d84655a626_Extended_MSFT_Method">
    <vt:lpwstr>Manual</vt:lpwstr>
  </property>
  <property fmtid="{D5CDD505-2E9C-101B-9397-08002B2CF9AE}" pid="18" name="aiplabel">
    <vt:lpwstr>Internal Use Visual Marking</vt:lpwstr>
  </property>
</Properties>
</file>