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9" r:id="rId8"/>
    <p:sldId id="270" r:id="rId9"/>
    <p:sldId id="262" r:id="rId10"/>
    <p:sldId id="263" r:id="rId11"/>
    <p:sldId id="264" r:id="rId12"/>
    <p:sldId id="265" r:id="rId13"/>
    <p:sldId id="266" r:id="rId14"/>
    <p:sldId id="267" r:id="rId15"/>
    <p:sldId id="271" r:id="rId16"/>
    <p:sldId id="268"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human aspirations</a:t>
            </a:r>
          </a:p>
        </p:txBody>
      </p:sp>
      <p:sp>
        <p:nvSpPr>
          <p:cNvPr id="5" name="Content Placeholder 4"/>
          <p:cNvSpPr>
            <a:spLocks noGrp="1"/>
          </p:cNvSpPr>
          <p:nvPr>
            <p:ph idx="1"/>
          </p:nvPr>
        </p:nvSpPr>
        <p:spPr/>
        <p:txBody>
          <a:bodyPr/>
          <a:lstStyle/>
          <a:p>
            <a:r>
              <a:rPr lang="en-US" b="1" dirty="0"/>
              <a:t>Aspiration: </a:t>
            </a:r>
            <a:r>
              <a:rPr lang="en-US" dirty="0"/>
              <a:t> </a:t>
            </a:r>
          </a:p>
          <a:p>
            <a:pPr marL="0" indent="0" algn="just">
              <a:buNone/>
            </a:pPr>
            <a:r>
              <a:rPr lang="en-US" dirty="0"/>
              <a:t> can be stated as strong desire to achieve something for e.g. Success, aspiration means desire goal and objective of life.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Notions of Happiness and Prosperity in the society are:</a:t>
            </a:r>
          </a:p>
        </p:txBody>
      </p:sp>
      <p:sp>
        <p:nvSpPr>
          <p:cNvPr id="3" name="Content Placeholder 2"/>
          <p:cNvSpPr>
            <a:spLocks noGrp="1"/>
          </p:cNvSpPr>
          <p:nvPr>
            <p:ph idx="1"/>
          </p:nvPr>
        </p:nvSpPr>
        <p:spPr/>
        <p:txBody>
          <a:bodyPr>
            <a:normAutofit/>
          </a:bodyPr>
          <a:lstStyle/>
          <a:p>
            <a:pPr algn="just"/>
            <a:r>
              <a:rPr lang="en-US" dirty="0"/>
              <a:t>In the current scenario, we are generally trying to achieve happiness and prosperity by maximizing accumulation and consumption of physical facilities. This is an attempt to achieve happiness through pleasant sensory interactions. The physical facilities are not seen in terms of fulfilling bodily needs but as a means of maximizing happiness.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sz="6700" dirty="0"/>
              <a:t>This has resulted in wrong assessment of wants for physical facilities as being unlimited.</a:t>
            </a:r>
          </a:p>
          <a:p>
            <a:pPr>
              <a:buNone/>
            </a:pPr>
            <a:r>
              <a:rPr lang="en-US" sz="6700" dirty="0"/>
              <a:t>   </a:t>
            </a:r>
          </a:p>
          <a:p>
            <a:pPr>
              <a:buNone/>
            </a:pPr>
            <a:r>
              <a:rPr lang="en-US" sz="6700" dirty="0"/>
              <a:t>    Some of the consequences of such a trend are summarized below:</a:t>
            </a:r>
          </a:p>
          <a:p>
            <a:pPr>
              <a:buNone/>
            </a:pPr>
            <a:endParaRPr lang="en-US" sz="6700" dirty="0"/>
          </a:p>
          <a:p>
            <a:r>
              <a:rPr lang="en-US" sz="6700" b="1" dirty="0"/>
              <a:t>At the level of Individual</a:t>
            </a:r>
            <a:r>
              <a:rPr lang="en-US" sz="6700" dirty="0"/>
              <a:t>: Problems of depression,</a:t>
            </a:r>
          </a:p>
          <a:p>
            <a:pPr>
              <a:buNone/>
            </a:pPr>
            <a:r>
              <a:rPr lang="en-US" sz="6700" dirty="0"/>
              <a:t>     psychological disorders, suicides, stress, insecurity, psycho-somatic diseases, loneliness etc.</a:t>
            </a:r>
          </a:p>
          <a:p>
            <a:pPr>
              <a:buNone/>
            </a:pPr>
            <a:endParaRPr lang="en-US" sz="6700" dirty="0"/>
          </a:p>
          <a:p>
            <a:pPr>
              <a:buNone/>
            </a:pPr>
            <a:endParaRPr lang="en-US" dirty="0"/>
          </a:p>
          <a:p>
            <a:pPr>
              <a:buNone/>
            </a:pPr>
            <a:br>
              <a:rPr lang="en-US" dirty="0"/>
            </a:b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At the level of family</a:t>
            </a:r>
            <a:r>
              <a:rPr lang="en-US" dirty="0"/>
              <a:t>: Breaking of Joint families, mistrust, conflict between older and younger generations, insecurity in relationships, divorce, dowry tortures, family feuds, wasteful expenditures in family functions etc.</a:t>
            </a:r>
          </a:p>
          <a:p>
            <a:r>
              <a:rPr lang="en-US" dirty="0"/>
              <a:t> </a:t>
            </a:r>
            <a:r>
              <a:rPr lang="en-US" b="1" dirty="0"/>
              <a:t>At the level of Society</a:t>
            </a:r>
            <a:r>
              <a:rPr lang="en-US" dirty="0"/>
              <a:t>: Terrorism, naxalism, communism,casteism, racial, ethnic struggles, wars between nations, genocide, nuclear genetic warfare.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At the level of Nature</a:t>
            </a:r>
            <a:r>
              <a:rPr lang="en-US" dirty="0"/>
              <a:t>: Global Warming, pollution, depletion of mineral resources, deforestation, loss of soil fertility.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Right Understanding</a:t>
            </a:r>
            <a:r>
              <a:rPr lang="en-US" dirty="0"/>
              <a:t>: Right Understanding helps us to maintain proper relationships with other human beings and also helps us to make a proper choice of physical facilities. Hence the needs of all human beings consist of the need for – Right Understanding, Relationships and Physical Facilities in the right order.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Prosperity:-</a:t>
            </a:r>
          </a:p>
        </p:txBody>
      </p:sp>
      <p:sp>
        <p:nvSpPr>
          <p:cNvPr id="3" name="Content Placeholder 2"/>
          <p:cNvSpPr>
            <a:spLocks noGrp="1"/>
          </p:cNvSpPr>
          <p:nvPr>
            <p:ph idx="1"/>
          </p:nvPr>
        </p:nvSpPr>
        <p:spPr/>
        <p:txBody>
          <a:bodyPr/>
          <a:lstStyle/>
          <a:p>
            <a:r>
              <a:rPr lang="en-US" dirty="0"/>
              <a:t>The material things or what we say physical facilities is related to prosperity.</a:t>
            </a:r>
          </a:p>
          <a:p>
            <a:pPr marL="0" indent="0">
              <a:buNone/>
            </a:pPr>
            <a:endParaRPr lang="en-US" dirty="0"/>
          </a:p>
          <a:p>
            <a:r>
              <a:rPr lang="en-US" dirty="0"/>
              <a:t> It is conception that to acquire more physical facilities are prosperity. To know what prosperity is two things are essential.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Prosperity - Aditya Classes (1).png"/>
          <p:cNvPicPr>
            <a:picLocks noGrp="1" noChangeAspect="1" noChangeArrowheads="1"/>
          </p:cNvPicPr>
          <p:nvPr>
            <p:ph idx="1"/>
          </p:nvPr>
        </p:nvPicPr>
        <p:blipFill>
          <a:blip r:embed="rId2"/>
          <a:srcRect/>
          <a:stretch>
            <a:fillRect/>
          </a:stretch>
        </p:blipFill>
        <p:spPr bwMode="auto">
          <a:xfrm>
            <a:off x="1149199" y="1600200"/>
            <a:ext cx="6845602"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Correct assessment of need for physical facilities. </a:t>
            </a:r>
          </a:p>
          <a:p>
            <a:r>
              <a:rPr lang="en-US" dirty="0"/>
              <a:t>b) The competence of making available more than required physical facilities.</a:t>
            </a:r>
          </a:p>
          <a:p>
            <a:pPr>
              <a:buNone/>
            </a:pPr>
            <a:r>
              <a:rPr lang="en-US" dirty="0"/>
              <a:t>    One thing can be clearly stated that we can prosperous only if there is a limit to the physical facilities. If there is no limit The feeling of prosperity can’t be assured.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Secondly just assessing the need is not enough. We need to be able to produce or make available more than the need. </a:t>
            </a:r>
          </a:p>
          <a:p>
            <a:r>
              <a:rPr lang="en-US" dirty="0"/>
              <a:t>Suppose, a person has a lot of money, but does not want to share even a bit of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Wealth is a physical thing. It means having money or having a lot of physical facilities or both.</a:t>
            </a:r>
          </a:p>
          <a:p>
            <a:r>
              <a:rPr lang="en-US" dirty="0"/>
              <a:t> Prosperity is a feeling of having more than required physical facilities. It is not just physical facilities.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Long lasting happiness, becoming joyous, loving person, attaining peace of mind- these all exist and present in universe but reactivity is absent. </a:t>
            </a:r>
          </a:p>
          <a:p>
            <a:endParaRPr lang="en-US" dirty="0"/>
          </a:p>
        </p:txBody>
      </p:sp>
    </p:spTree>
    <p:extLst>
      <p:ext uri="{BB962C8B-B14F-4D97-AF65-F5344CB8AC3E}">
        <p14:creationId xmlns:p14="http://schemas.microsoft.com/office/powerpoint/2010/main" val="406732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the misconception in the society that only accumulate physical facilities are prosperity. But we need to understand it clearly. </a:t>
            </a:r>
          </a:p>
          <a:p>
            <a:pPr marL="0" indent="0">
              <a:buNone/>
            </a:pPr>
            <a:r>
              <a:rPr lang="en-US" dirty="0"/>
              <a:t>    </a:t>
            </a:r>
          </a:p>
          <a:p>
            <a:pPr marL="0" indent="0">
              <a:buNone/>
            </a:pPr>
            <a:r>
              <a:rPr lang="en-US" dirty="0"/>
              <a:t>The basic requirements for fulfilling the     aspirations 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Right Understanding</a:t>
            </a:r>
            <a:r>
              <a:rPr lang="en-US" dirty="0"/>
              <a:t>:-This refers to our skills – the need to learn and utilize our intelligence effectively. </a:t>
            </a:r>
          </a:p>
          <a:p>
            <a:r>
              <a:rPr lang="en-US" b="1" dirty="0"/>
              <a:t>Good Relationships</a:t>
            </a:r>
            <a:r>
              <a:rPr lang="en-US" dirty="0"/>
              <a:t>:-This refers to the interpersonal relationships that a person builds at home, at the workplace and in society.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br>
              <a:rPr lang="en-US" dirty="0"/>
            </a:br>
            <a:r>
              <a:rPr lang="en-US" b="1" dirty="0"/>
              <a:t>Physical Facilities</a:t>
            </a:r>
            <a:r>
              <a:rPr lang="en-US" dirty="0"/>
              <a:t>:-This includes the physical needs of individuals and indicates the necessities as well as the comforts of life.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desire many thing like materialistic need respect ,recognition, love trust etc. but in the form of all these desire we are actually looking for continuous happiness and prosperity .</a:t>
            </a:r>
          </a:p>
          <a:p>
            <a:pPr marL="0" indent="0">
              <a:buNone/>
            </a:pPr>
            <a:endParaRPr lang="en-US" dirty="0"/>
          </a:p>
          <a:p>
            <a:r>
              <a:rPr lang="en-US" dirty="0"/>
              <a:t>Basic human aspiration is continuous happiness and prosperity.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Happiness </a:t>
            </a:r>
          </a:p>
        </p:txBody>
      </p:sp>
      <p:sp>
        <p:nvSpPr>
          <p:cNvPr id="3" name="Content Placeholder 2"/>
          <p:cNvSpPr>
            <a:spLocks noGrp="1"/>
          </p:cNvSpPr>
          <p:nvPr>
            <p:ph idx="1"/>
          </p:nvPr>
        </p:nvSpPr>
        <p:spPr/>
        <p:txBody>
          <a:bodyPr/>
          <a:lstStyle/>
          <a:p>
            <a:r>
              <a:rPr lang="en-US" dirty="0"/>
              <a:t>“To be in a state of liking, to be in a state of harmony is happiness.”</a:t>
            </a:r>
          </a:p>
          <a:p>
            <a:r>
              <a:rPr lang="en-US" dirty="0"/>
              <a:t>There are certain situations when we feel happy situations which we are able to accept effortlessly and naturally.</a:t>
            </a:r>
          </a:p>
          <a:p>
            <a:r>
              <a:rPr lang="en-US" dirty="0"/>
              <a:t>There are situations that we accept naturally like being successful, being comfortable with others, feeling respect and confidence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other hand there are certain states of being that we do not accept naturally like being cheated, being deprived of material comforts, being in conflict with friends etc. this is states of unhappiness.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Happiness is a mental state of well being characterized by positive emotion of intense of joy, contentment and good life.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Basic Requirements for Fulfilling the Aspirations - Aditya Classes.png"/>
          <p:cNvPicPr>
            <a:picLocks noGrp="1" noChangeAspect="1" noChangeArrowheads="1"/>
          </p:cNvPicPr>
          <p:nvPr>
            <p:ph idx="1"/>
          </p:nvPr>
        </p:nvPicPr>
        <p:blipFill>
          <a:blip r:embed="rId2" cstate="print"/>
          <a:srcRect/>
          <a:stretch>
            <a:fillRect/>
          </a:stretch>
        </p:blipFill>
        <p:spPr bwMode="auto">
          <a:xfrm>
            <a:off x="1861380" y="1600200"/>
            <a:ext cx="5421240" cy="45259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Right understanding : </a:t>
            </a:r>
            <a:r>
              <a:rPr lang="en-US" dirty="0"/>
              <a:t>this refers to higher order human skill- need to learn and </a:t>
            </a:r>
            <a:r>
              <a:rPr lang="en-US" dirty="0" err="1"/>
              <a:t>utilise</a:t>
            </a:r>
            <a:r>
              <a:rPr lang="en-US" dirty="0"/>
              <a:t> our intelligence most effectively.</a:t>
            </a:r>
          </a:p>
          <a:p>
            <a:r>
              <a:rPr lang="en-US" b="1" dirty="0"/>
              <a:t>Good relationship</a:t>
            </a:r>
            <a:r>
              <a:rPr lang="en-US" dirty="0"/>
              <a:t>: this refers to interpersonal relationship that person builds in his life- at home ,at work place, and society.</a:t>
            </a:r>
          </a:p>
          <a:p>
            <a:r>
              <a:rPr lang="en-US" b="1" dirty="0"/>
              <a:t>Physical facilities</a:t>
            </a:r>
            <a:r>
              <a:rPr lang="en-US" dirty="0"/>
              <a:t>: this includes the physiological needs ands of individuals and indicates the necessities as well as comforts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Importance of happiness</a:t>
            </a:r>
          </a:p>
        </p:txBody>
      </p:sp>
      <p:sp>
        <p:nvSpPr>
          <p:cNvPr id="6" name="Content Placeholder 5"/>
          <p:cNvSpPr>
            <a:spLocks noGrp="1"/>
          </p:cNvSpPr>
          <p:nvPr>
            <p:ph idx="1"/>
          </p:nvPr>
        </p:nvSpPr>
        <p:spPr/>
        <p:txBody>
          <a:bodyPr>
            <a:normAutofit lnSpcReduction="10000"/>
          </a:bodyPr>
          <a:lstStyle/>
          <a:p>
            <a:pPr>
              <a:buNone/>
            </a:pPr>
            <a:r>
              <a:rPr lang="en-US" dirty="0"/>
              <a:t>As we become happier-</a:t>
            </a:r>
          </a:p>
          <a:p>
            <a:pPr>
              <a:buFont typeface="Wingdings" pitchFamily="2" charset="2"/>
              <a:buChar char="§"/>
            </a:pPr>
            <a:r>
              <a:rPr lang="en-US" dirty="0"/>
              <a:t>We become better people.</a:t>
            </a:r>
          </a:p>
          <a:p>
            <a:pPr>
              <a:buFont typeface="Wingdings" pitchFamily="2" charset="2"/>
              <a:buChar char="§"/>
            </a:pPr>
            <a:r>
              <a:rPr lang="en-US" dirty="0"/>
              <a:t>We become more compassionate.</a:t>
            </a:r>
          </a:p>
          <a:p>
            <a:pPr>
              <a:buFont typeface="Wingdings" pitchFamily="2" charset="2"/>
              <a:buChar char="§"/>
            </a:pPr>
            <a:r>
              <a:rPr lang="en-US" dirty="0"/>
              <a:t>Able to enhance our creativity.</a:t>
            </a:r>
          </a:p>
          <a:p>
            <a:pPr>
              <a:buFont typeface="Wingdings" pitchFamily="2" charset="2"/>
              <a:buChar char="§"/>
            </a:pPr>
            <a:r>
              <a:rPr lang="en-US" dirty="0"/>
              <a:t>More energetic , perform task efficiently. </a:t>
            </a:r>
          </a:p>
          <a:p>
            <a:pPr>
              <a:buFont typeface="Wingdings" pitchFamily="2" charset="2"/>
              <a:buChar char="§"/>
            </a:pPr>
            <a:r>
              <a:rPr lang="en-US" dirty="0"/>
              <a:t>Develop healthy mind and right understanding.</a:t>
            </a:r>
          </a:p>
          <a:p>
            <a:pPr>
              <a:buFont typeface="Wingdings" pitchFamily="2" charset="2"/>
              <a:buChar char="§"/>
            </a:pPr>
            <a:r>
              <a:rPr lang="en-US" dirty="0"/>
              <a:t>Work towards creating better world.</a:t>
            </a:r>
          </a:p>
          <a:p>
            <a:pPr>
              <a:buFont typeface="Wingdings" pitchFamily="2" charset="2"/>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851</Words>
  <Application>Microsoft Office PowerPoint</Application>
  <PresentationFormat>On-screen Show (4:3)</PresentationFormat>
  <Paragraphs>56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Basic human aspirations</vt:lpstr>
      <vt:lpstr>PowerPoint Presentation</vt:lpstr>
      <vt:lpstr>PowerPoint Presentation</vt:lpstr>
      <vt:lpstr>Happiness </vt:lpstr>
      <vt:lpstr>PowerPoint Presentation</vt:lpstr>
      <vt:lpstr>PowerPoint Presentation</vt:lpstr>
      <vt:lpstr>PowerPoint Presentation</vt:lpstr>
      <vt:lpstr>PowerPoint Presentation</vt:lpstr>
      <vt:lpstr>Importance of happiness</vt:lpstr>
      <vt:lpstr>Notions of Happiness and Prosperity in the society are:</vt:lpstr>
      <vt:lpstr>PowerPoint Presentation</vt:lpstr>
      <vt:lpstr>PowerPoint Presentation</vt:lpstr>
      <vt:lpstr>PowerPoint Presentation</vt:lpstr>
      <vt:lpstr>PowerPoint Presentation</vt:lpstr>
      <vt:lpstr>Prosperity:-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human aspirations</dc:title>
  <dc:creator>VIEW-MBA</dc:creator>
  <cp:lastModifiedBy>Guest User</cp:lastModifiedBy>
  <cp:revision>25</cp:revision>
  <dcterms:created xsi:type="dcterms:W3CDTF">2006-08-16T00:00:00Z</dcterms:created>
  <dcterms:modified xsi:type="dcterms:W3CDTF">2023-09-11T13:44:42Z</dcterms:modified>
</cp:coreProperties>
</file>