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2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Tableau - Worksheets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25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Rename Worksheet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diagram shows the worksheet with the new name.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29" y="2419350"/>
            <a:ext cx="5385142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2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and Delete Worksheet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existing worksheet can both be saved and deleted.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in organizing the contents in the Tableau desktop environment.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 save a worksheet by clicking the save button under the main menu 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5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Save and Delete Worksheet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1657351"/>
            <a:ext cx="6777317" cy="27171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the Worksheet: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delete a worksheet , right-click on the name of the worksheet and choose the option “  Delete Sheet”.</a:t>
            </a:r>
          </a:p>
          <a:p>
            <a:pPr marL="6858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7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Save and Delete Worksheet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1581151"/>
            <a:ext cx="6777317" cy="279332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the Worksheet: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29245"/>
            <a:ext cx="5365202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03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Save and Delete Worksheet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81150"/>
            <a:ext cx="4038600" cy="2971799"/>
          </a:xfrm>
        </p:spPr>
      </p:pic>
    </p:spTree>
    <p:extLst>
      <p:ext uri="{BB962C8B-B14F-4D97-AF65-F5344CB8AC3E}">
        <p14:creationId xmlns:p14="http://schemas.microsoft.com/office/powerpoint/2010/main" val="272432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Reorder Worksheet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1657351"/>
            <a:ext cx="6881307" cy="2895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reorder a worksheet , click and hold the worksheet name and move it to the desired position.</a:t>
            </a:r>
          </a:p>
          <a:p>
            <a:pPr marL="6858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86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Reorder Worksheet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96" y="1743075"/>
            <a:ext cx="2806021" cy="2632075"/>
          </a:xfrm>
        </p:spPr>
      </p:pic>
    </p:spTree>
    <p:extLst>
      <p:ext uri="{BB962C8B-B14F-4D97-AF65-F5344CB8AC3E}">
        <p14:creationId xmlns:p14="http://schemas.microsoft.com/office/powerpoint/2010/main" val="222427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Reorder Worksheet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1742739"/>
            <a:ext cx="6777317" cy="303881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following screenshot shows that a vertical dark line appears in the new position on dragging the third worksheet from the left to the new position.</a:t>
            </a:r>
          </a:p>
          <a:p>
            <a:pPr marL="6858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5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Reorder Worksheet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31" y="1743075"/>
            <a:ext cx="3097750" cy="263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41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Paged Workbook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paged workbook is used to save the view of the data in different pages for different values of the dimension or measure.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example  is to see how each type of  products have performed against each  other in a specific sales region.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each of the values of product is stored as a separate page ,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one at a time or see it as a range of values.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7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Add Worksheets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1657351"/>
            <a:ext cx="6777317" cy="2971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Worksheet is the area where you create the views for data analysis.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Tableau provides three blank worksheets where we have established a connection to the data source.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worksheets can be added to look at different data views in the same screen.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00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Paged Workbook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Paged Workbook: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paged workbook contains worksheets which have fields put in the page shelf.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an example of studying the profit of  various sub – category of products in different regions.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018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Paged Workbook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1657351"/>
            <a:ext cx="6777317" cy="27171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bar chart with two dimensions and one measure.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Drag the measure profit to the columns shelf and the dimensions sub-category , and Region to the rows shelf 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46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Paged Workbook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1657350"/>
            <a:ext cx="3061316" cy="2971799"/>
          </a:xfrm>
        </p:spPr>
      </p:pic>
    </p:spTree>
    <p:extLst>
      <p:ext uri="{BB962C8B-B14F-4D97-AF65-F5344CB8AC3E}">
        <p14:creationId xmlns:p14="http://schemas.microsoft.com/office/powerpoint/2010/main" val="3367714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Paged Workbook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Drag the sub-category field again to the page shelf.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see that a page control is automatically added below the pages shelf.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 specific page.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 through the pages.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 through the pages.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890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Paged Workbook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1657351"/>
            <a:ext cx="6777317" cy="27171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, we will see how to jumpp to a specific page and get the automatic display of pages.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go to a specific page , click on the drop – down on the page control and select Accessories.</a:t>
            </a:r>
          </a:p>
          <a:p>
            <a:pPr marL="6858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12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Paged Workbook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1657350"/>
            <a:ext cx="3657600" cy="3124200"/>
          </a:xfrm>
        </p:spPr>
      </p:pic>
    </p:spTree>
    <p:extLst>
      <p:ext uri="{BB962C8B-B14F-4D97-AF65-F5344CB8AC3E}">
        <p14:creationId xmlns:p14="http://schemas.microsoft.com/office/powerpoint/2010/main" val="1194731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Paged Workbook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1742739"/>
            <a:ext cx="7109907" cy="263173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automatic display of pages , keep the show history checkbox ticked and   click the play button.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then see an automatic play of  different pages of  sub categories.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sub-category value is shown with a dark colour , the previous values are shaded with light colour.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25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Paged Workbook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57350"/>
            <a:ext cx="3276600" cy="3047999"/>
          </a:xfrm>
        </p:spPr>
      </p:pic>
    </p:spTree>
    <p:extLst>
      <p:ext uri="{BB962C8B-B14F-4D97-AF65-F5344CB8AC3E}">
        <p14:creationId xmlns:p14="http://schemas.microsoft.com/office/powerpoint/2010/main" val="66313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Add Worksheets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Worksheet: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Worksheet can be added in two ways.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– click on the name of the worksheet and choose the option new worksheet from the popup menu.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click on the small icon to the right of the last sheet name to add a worksheet.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88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Add Worksheets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43075"/>
            <a:ext cx="4495800" cy="2962275"/>
          </a:xfrm>
        </p:spPr>
      </p:pic>
    </p:spTree>
    <p:extLst>
      <p:ext uri="{BB962C8B-B14F-4D97-AF65-F5344CB8AC3E}">
        <p14:creationId xmlns:p14="http://schemas.microsoft.com/office/powerpoint/2010/main" val="318445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Add Worksheets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 Preview Of the Worksheet: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stay in one worksheet , we can have a quick preview of another worksheet by hovering the mouse on the name of the other worksheet.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59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745" y="1743075"/>
            <a:ext cx="2903522" cy="2632075"/>
          </a:xfrm>
        </p:spPr>
      </p:pic>
    </p:spTree>
    <p:extLst>
      <p:ext uri="{BB962C8B-B14F-4D97-AF65-F5344CB8AC3E}">
        <p14:creationId xmlns:p14="http://schemas.microsoft.com/office/powerpoint/2010/main" val="293341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Rename Worksheet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give appropriate names to  the existing worksheets by renaming a worksheet.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in relating the contents of the worksheet with  the name.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eg ,  if we know the segment wise profit then with the proper sheet of the name , we can identify it.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2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Rename Worksheet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the Worksheet: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rename a worksheet , right – click the sheet name and choose the option Rename sheet.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7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– Rename Worksheet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461" y="1743075"/>
            <a:ext cx="3192091" cy="2632075"/>
          </a:xfrm>
        </p:spPr>
      </p:pic>
    </p:spTree>
    <p:extLst>
      <p:ext uri="{BB962C8B-B14F-4D97-AF65-F5344CB8AC3E}">
        <p14:creationId xmlns:p14="http://schemas.microsoft.com/office/powerpoint/2010/main" val="254860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769</TotalTime>
  <Words>728</Words>
  <Application>Microsoft Office PowerPoint</Application>
  <PresentationFormat>On-screen Show (16:9)</PresentationFormat>
  <Paragraphs>71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Austin</vt:lpstr>
      <vt:lpstr>Tableau - Worksheets</vt:lpstr>
      <vt:lpstr>Tableau – Add Worksheets</vt:lpstr>
      <vt:lpstr>Tableau – Add Worksheets</vt:lpstr>
      <vt:lpstr>Tableau – Add Worksheets</vt:lpstr>
      <vt:lpstr>Tableau – Add Worksheets</vt:lpstr>
      <vt:lpstr>PowerPoint Presentation</vt:lpstr>
      <vt:lpstr>Tableau – Rename Worksheet</vt:lpstr>
      <vt:lpstr>Tableau – Rename Worksheet</vt:lpstr>
      <vt:lpstr>Tableau – Rename Worksheet</vt:lpstr>
      <vt:lpstr>Tableau – Rename Worksheet</vt:lpstr>
      <vt:lpstr>Tableau – Save and Delete Worksheet</vt:lpstr>
      <vt:lpstr>Tableau – Save and Delete Worksheet</vt:lpstr>
      <vt:lpstr>Tableau – Save and Delete Worksheet</vt:lpstr>
      <vt:lpstr>Tableau – Save and Delete Worksheet</vt:lpstr>
      <vt:lpstr>Tableau – Reorder Worksheet</vt:lpstr>
      <vt:lpstr>Tableau – Reorder Worksheet</vt:lpstr>
      <vt:lpstr>Tableau – Reorder Worksheet</vt:lpstr>
      <vt:lpstr>Tableau – Reorder Worksheet</vt:lpstr>
      <vt:lpstr>Tableau – Paged Workbook</vt:lpstr>
      <vt:lpstr>Tableau – Paged Workbook</vt:lpstr>
      <vt:lpstr>Tableau – Paged Workbook</vt:lpstr>
      <vt:lpstr>Tableau – Paged Workbook</vt:lpstr>
      <vt:lpstr>Tableau – Paged Workbook</vt:lpstr>
      <vt:lpstr>Tableau – Paged Workbook</vt:lpstr>
      <vt:lpstr>Tableau – Paged Workbook</vt:lpstr>
      <vt:lpstr>Tableau – Paged Workbook</vt:lpstr>
      <vt:lpstr>Tableau – Paged Workbook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- Worksheets</dc:title>
  <dc:creator>DELL</dc:creator>
  <cp:lastModifiedBy>DELL</cp:lastModifiedBy>
  <cp:revision>28</cp:revision>
  <dcterms:created xsi:type="dcterms:W3CDTF">2006-08-16T00:00:00Z</dcterms:created>
  <dcterms:modified xsi:type="dcterms:W3CDTF">2022-02-06T17:01:33Z</dcterms:modified>
</cp:coreProperties>
</file>