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DataScience For CoVID – 19 Disease Prediction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2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71550"/>
            <a:ext cx="8503920" cy="36027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to  predict the COVID – 19 disease by employing various machine learning techniques.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algorithms like Random Forest Classifier , SVM algorithm and XGBoost classifiers are employed in order to predict the COVID – 19 disease.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44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92</TotalTime>
  <Words>54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Spatial DataScience For CoVID – 19 Disease Prediction</vt:lpstr>
      <vt:lpstr>Objective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2006-08-16T00:00:00Z</dcterms:created>
  <dcterms:modified xsi:type="dcterms:W3CDTF">2022-01-18T06:53:28Z</dcterms:modified>
</cp:coreProperties>
</file>