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" d="100"/>
          <a:sy n="10" d="100"/>
        </p:scale>
        <p:origin x="72" y="1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1/10/2022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1/10/2022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Power BI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894974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Groups and assign specific rights to different users for report sharing.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Power BI mobile apps to access share dashboards  and reports.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report is created , navigate to the Publish button on the Home tab in Power BI desktop.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Power BI DashBoards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0217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785" y="1908049"/>
            <a:ext cx="5944430" cy="180047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Power BI DashBoards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6092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we select the Publish service , our visuals , custom measures and reports are all packaged and published to Power BI service.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files have an extension .pbix files.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upload is in process , we get a dialog box that Publishing is in process.</a:t>
            </a:r>
          </a:p>
          <a:p>
            <a:pPr marL="109728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Power BI DashBoards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588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17" y="1504951"/>
            <a:ext cx="5849166" cy="244173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Power BI DashBoards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259176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upload is complete , we will get a confirmation message called “ Success”.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view Quick Insights and open the shared report from the dialog box.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Power BI DashBoards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748913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180" y="1388864"/>
            <a:ext cx="5839640" cy="283884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Power BI DashBoards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041376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Printing Power BI Dashboards: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required sometimes to take printouts of  reports and dashboards.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can be used to take printouts of  BI reports and dashboards.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take printout of the report , navigate to Power BI service and click the “…” option.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Power BI DashBoards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927600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732" y="1607970"/>
            <a:ext cx="5982535" cy="240063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Power BI DashBoards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882730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Printing Power BI Dashboards: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will open a Print dialog box.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printer on which we want to take the printout of the report.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select several print options like Portrait/Landscape,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Margins , Header or Scale.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Power BI DashBoards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918992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71" y="1111250"/>
            <a:ext cx="4389857" cy="33940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Power BI DashBoards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44275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Excel Data: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Power BI , we can also import the Excel workbook file from the local drive into Power BI.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import data from the excel  sheet , we need to ensure that each column has a proper name.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import an excel file in Power BI , navigate to Get Data -&gt; Files -&gt;  Local Files.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– Excel  Integration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352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Export Options: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Power BI , we can also use different Export options to export data from BI report.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use the export option , navigate to Power BI service and select the BI report we want to export.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Power BI DashBoards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679294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17" y="1517470"/>
            <a:ext cx="5849166" cy="258163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Power BI DashBoards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696086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Power BI DashBoards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63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444" y="1111250"/>
            <a:ext cx="5091112" cy="33940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– Excel  Integration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97526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xls files: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Power BI service , navigate to My Workspace-&gt; File -&gt; Local File.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– Excel  Integration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9" y="2266950"/>
            <a:ext cx="5963482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0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 necessary that the excel file should only be saved on the Local Drive.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import an Excel workbook from OneDrive or even from SharePoint.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dataset is imported , we are ready to  create the  reports in Power BI.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Imported dataset is available under “DATASETS” option in the Power BI menu.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– click Datasets.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– Excel  Integration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3740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, navigate to the Explore tab.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open a new Report Canvas.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the fields from the table and the corresponding columns are available under the Fields option on the right side of the screen.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– Excel  Integration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141698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– Excel  Integration</a:t>
            </a:r>
            <a:endParaRPr lang="en-IN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23950"/>
            <a:ext cx="5887014" cy="3394075"/>
          </a:xfrm>
        </p:spPr>
      </p:pic>
    </p:spTree>
    <p:extLst>
      <p:ext uri="{BB962C8B-B14F-4D97-AF65-F5344CB8AC3E}">
        <p14:creationId xmlns:p14="http://schemas.microsoft.com/office/powerpoint/2010/main" val="727277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report , select any  visualization and add the fields from the table to the visualization.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– Excel  Integration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06862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Power BI Deskstop for Report Sharing: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reports can also be shared with other business users.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 reports , dashboards and data can be shared other colleagues and business users in the organization.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share the reports using the following methods: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Publish reports using Power BI Service.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 packs combine dashboard , report , and datasets obtained in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 Desktop tool.	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Sharing Power BI DashBoards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775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664</TotalTime>
  <Words>637</Words>
  <Application>Microsoft Office PowerPoint</Application>
  <PresentationFormat>On-screen Show (16:9)</PresentationFormat>
  <Paragraphs>64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Concourse</vt:lpstr>
      <vt:lpstr>Power BI</vt:lpstr>
      <vt:lpstr>Power BI – Excel  Integration</vt:lpstr>
      <vt:lpstr>Power BI – Excel  Integration</vt:lpstr>
      <vt:lpstr>Power BI – Excel  Integration</vt:lpstr>
      <vt:lpstr>Power BI – Excel  Integration</vt:lpstr>
      <vt:lpstr>Power BI – Excel  Integration</vt:lpstr>
      <vt:lpstr>Power BI – Excel  Integration</vt:lpstr>
      <vt:lpstr>Power BI – Excel  Integration</vt:lpstr>
      <vt:lpstr>Sharing Power BI DashBoards</vt:lpstr>
      <vt:lpstr>Sharing Power BI DashBoards</vt:lpstr>
      <vt:lpstr>Sharing Power BI DashBoards</vt:lpstr>
      <vt:lpstr>Sharing Power BI DashBoards</vt:lpstr>
      <vt:lpstr>Sharing Power BI DashBoards</vt:lpstr>
      <vt:lpstr>Sharing Power BI DashBoards</vt:lpstr>
      <vt:lpstr>Sharing Power BI DashBoards</vt:lpstr>
      <vt:lpstr>Sharing Power BI DashBoards</vt:lpstr>
      <vt:lpstr>Sharing Power BI DashBoards</vt:lpstr>
      <vt:lpstr>Sharing Power BI DashBoards</vt:lpstr>
      <vt:lpstr>Sharing Power BI DashBoards</vt:lpstr>
      <vt:lpstr>Sharing Power BI DashBoards</vt:lpstr>
      <vt:lpstr>Sharing Power BI DashBoards</vt:lpstr>
      <vt:lpstr>Sharing Power BI DashBoards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</dc:title>
  <dc:creator>DELL</dc:creator>
  <cp:lastModifiedBy>DELL</cp:lastModifiedBy>
  <cp:revision>21</cp:revision>
  <dcterms:created xsi:type="dcterms:W3CDTF">2006-08-16T00:00:00Z</dcterms:created>
  <dcterms:modified xsi:type="dcterms:W3CDTF">2022-01-10T13:57:04Z</dcterms:modified>
</cp:coreProperties>
</file>