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8"/>
  </p:notesMasterIdLst>
  <p:sldIdLst>
    <p:sldId id="312" r:id="rId2"/>
    <p:sldId id="322" r:id="rId3"/>
    <p:sldId id="323" r:id="rId4"/>
    <p:sldId id="324" r:id="rId5"/>
    <p:sldId id="325" r:id="rId6"/>
    <p:sldId id="326" r:id="rId7"/>
    <p:sldId id="327" r:id="rId8"/>
    <p:sldId id="328" r:id="rId9"/>
    <p:sldId id="329" r:id="rId10"/>
    <p:sldId id="330" r:id="rId11"/>
    <p:sldId id="331" r:id="rId12"/>
    <p:sldId id="332" r:id="rId13"/>
    <p:sldId id="333" r:id="rId14"/>
    <p:sldId id="334" r:id="rId15"/>
    <p:sldId id="335" r:id="rId16"/>
    <p:sldId id="336" r:id="rId17"/>
    <p:sldId id="337" r:id="rId18"/>
    <p:sldId id="338" r:id="rId19"/>
    <p:sldId id="339" r:id="rId20"/>
    <p:sldId id="340" r:id="rId21"/>
    <p:sldId id="341" r:id="rId22"/>
    <p:sldId id="342" r:id="rId23"/>
    <p:sldId id="343" r:id="rId24"/>
    <p:sldId id="313" r:id="rId25"/>
    <p:sldId id="314" r:id="rId26"/>
    <p:sldId id="315" r:id="rId27"/>
    <p:sldId id="316" r:id="rId28"/>
    <p:sldId id="257" r:id="rId29"/>
    <p:sldId id="258" r:id="rId30"/>
    <p:sldId id="259" r:id="rId31"/>
    <p:sldId id="260" r:id="rId32"/>
    <p:sldId id="261" r:id="rId33"/>
    <p:sldId id="262" r:id="rId34"/>
    <p:sldId id="263" r:id="rId35"/>
    <p:sldId id="264" r:id="rId36"/>
    <p:sldId id="265" r:id="rId37"/>
    <p:sldId id="266" r:id="rId38"/>
    <p:sldId id="267" r:id="rId39"/>
    <p:sldId id="303" r:id="rId40"/>
    <p:sldId id="268" r:id="rId41"/>
    <p:sldId id="269" r:id="rId42"/>
    <p:sldId id="304" r:id="rId43"/>
    <p:sldId id="270" r:id="rId44"/>
    <p:sldId id="271" r:id="rId45"/>
    <p:sldId id="272" r:id="rId46"/>
    <p:sldId id="273" r:id="rId47"/>
    <p:sldId id="305" r:id="rId48"/>
    <p:sldId id="320" r:id="rId49"/>
    <p:sldId id="274" r:id="rId50"/>
    <p:sldId id="275" r:id="rId51"/>
    <p:sldId id="276" r:id="rId52"/>
    <p:sldId id="277" r:id="rId53"/>
    <p:sldId id="278" r:id="rId54"/>
    <p:sldId id="279" r:id="rId55"/>
    <p:sldId id="306" r:id="rId56"/>
    <p:sldId id="280" r:id="rId57"/>
    <p:sldId id="307" r:id="rId58"/>
    <p:sldId id="281" r:id="rId59"/>
    <p:sldId id="282" r:id="rId60"/>
    <p:sldId id="308" r:id="rId61"/>
    <p:sldId id="283" r:id="rId62"/>
    <p:sldId id="284" r:id="rId63"/>
    <p:sldId id="285" r:id="rId64"/>
    <p:sldId id="286" r:id="rId65"/>
    <p:sldId id="287" r:id="rId66"/>
    <p:sldId id="288" r:id="rId67"/>
    <p:sldId id="289" r:id="rId68"/>
    <p:sldId id="290" r:id="rId69"/>
    <p:sldId id="291" r:id="rId70"/>
    <p:sldId id="292" r:id="rId71"/>
    <p:sldId id="293" r:id="rId72"/>
    <p:sldId id="294" r:id="rId73"/>
    <p:sldId id="309" r:id="rId74"/>
    <p:sldId id="295" r:id="rId75"/>
    <p:sldId id="296" r:id="rId76"/>
    <p:sldId id="310" r:id="rId77"/>
    <p:sldId id="297" r:id="rId78"/>
    <p:sldId id="298" r:id="rId79"/>
    <p:sldId id="299" r:id="rId80"/>
    <p:sldId id="321" r:id="rId81"/>
    <p:sldId id="300" r:id="rId82"/>
    <p:sldId id="301" r:id="rId83"/>
    <p:sldId id="302" r:id="rId84"/>
    <p:sldId id="311" r:id="rId85"/>
    <p:sldId id="318" r:id="rId86"/>
    <p:sldId id="319" r:id="rId8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2" d="100"/>
          <a:sy n="92" d="100"/>
        </p:scale>
        <p:origin x="-756" y="-90"/>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3134C9-9992-4F75-9252-4E43B093F223}" type="datetimeFigureOut">
              <a:rPr lang="en-US" smtClean="0"/>
              <a:t>1/24/2022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7107CB-97C3-4473-8EFB-24EF72297D2F}" type="slidenum">
              <a:rPr lang="en-US" smtClean="0"/>
              <a:t>‹#›</a:t>
            </a:fld>
            <a:endParaRPr lang="en-US"/>
          </a:p>
        </p:txBody>
      </p:sp>
    </p:spTree>
    <p:extLst>
      <p:ext uri="{BB962C8B-B14F-4D97-AF65-F5344CB8AC3E}">
        <p14:creationId xmlns:p14="http://schemas.microsoft.com/office/powerpoint/2010/main" val="836850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dfce81f19_0_45: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endParaRPr dirty="0"/>
          </a:p>
        </p:txBody>
      </p:sp>
    </p:spTree>
    <p:extLst>
      <p:ext uri="{BB962C8B-B14F-4D97-AF65-F5344CB8AC3E}">
        <p14:creationId xmlns:p14="http://schemas.microsoft.com/office/powerpoint/2010/main" val="1632453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dfce81f19_0_45: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endParaRPr dirty="0"/>
          </a:p>
        </p:txBody>
      </p:sp>
    </p:spTree>
    <p:extLst>
      <p:ext uri="{BB962C8B-B14F-4D97-AF65-F5344CB8AC3E}">
        <p14:creationId xmlns:p14="http://schemas.microsoft.com/office/powerpoint/2010/main" val="4053588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e79ec7e031_0_10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e79ec7e031_0_1024: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endParaRPr dirty="0"/>
          </a:p>
        </p:txBody>
      </p:sp>
    </p:spTree>
    <p:extLst>
      <p:ext uri="{BB962C8B-B14F-4D97-AF65-F5344CB8AC3E}">
        <p14:creationId xmlns:p14="http://schemas.microsoft.com/office/powerpoint/2010/main" val="24127784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8"/>
        <p:cNvGrpSpPr/>
        <p:nvPr/>
      </p:nvGrpSpPr>
      <p:grpSpPr>
        <a:xfrm>
          <a:off x="0" y="0"/>
          <a:ext cx="0" cy="0"/>
          <a:chOff x="0" y="0"/>
          <a:chExt cx="0" cy="0"/>
        </a:xfrm>
      </p:grpSpPr>
      <p:sp>
        <p:nvSpPr>
          <p:cNvPr id="1359" name="Google Shape;1359;g6321c206cc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0" name="Google Shape;1360;g6321c206cc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65183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1"/>
        <p:cNvGrpSpPr/>
        <p:nvPr/>
      </p:nvGrpSpPr>
      <p:grpSpPr>
        <a:xfrm>
          <a:off x="0" y="0"/>
          <a:ext cx="0" cy="0"/>
          <a:chOff x="0" y="0"/>
          <a:chExt cx="0" cy="0"/>
        </a:xfrm>
      </p:grpSpPr>
      <p:sp>
        <p:nvSpPr>
          <p:cNvPr id="2872" name="Google Shape;2872;g6d1affa139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3" name="Google Shape;2873;g6d1affa139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0156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51435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16200000">
            <a:off x="95250" y="2571750"/>
            <a:ext cx="51435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ctrTitle"/>
          </p:nvPr>
        </p:nvSpPr>
        <p:spPr>
          <a:xfrm>
            <a:off x="3366868" y="400050"/>
            <a:ext cx="5105400" cy="2151126"/>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2654898"/>
            <a:ext cx="5114778" cy="825936"/>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4918459"/>
            <a:ext cx="2002464" cy="170177"/>
          </a:xfrm>
        </p:spPr>
        <p:txBody>
          <a:bodyPr/>
          <a:lstStyle>
            <a:lvl1pPr>
              <a:defRPr lang="en-US" smtClean="0">
                <a:solidFill>
                  <a:srgbClr val="FFFFFF"/>
                </a:solidFill>
              </a:defRPr>
            </a:lvl1pPr>
            <a:extLst/>
          </a:lstStyle>
          <a:p>
            <a:fld id="{1D8BD707-D9CF-40AE-B4C6-C98DA3205C09}" type="datetimeFigureOut">
              <a:rPr lang="en-US" smtClean="0"/>
              <a:pPr/>
              <a:t>1/24/2022</a:t>
            </a:fld>
            <a:endParaRPr lang="en-US"/>
          </a:p>
        </p:txBody>
      </p:sp>
      <p:sp>
        <p:nvSpPr>
          <p:cNvPr id="18" name="Footer Placeholder 17"/>
          <p:cNvSpPr>
            <a:spLocks noGrp="1"/>
          </p:cNvSpPr>
          <p:nvPr>
            <p:ph type="ftr" sz="quarter" idx="11"/>
          </p:nvPr>
        </p:nvSpPr>
        <p:spPr>
          <a:xfrm>
            <a:off x="2819400" y="4918460"/>
            <a:ext cx="2927722" cy="17145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4917186"/>
            <a:ext cx="588336" cy="171450"/>
          </a:xfrm>
        </p:spPr>
        <p:txBody>
          <a:bodyPr/>
          <a:lstStyle>
            <a:lvl1pPr>
              <a:defRPr lang="en-US" smtClean="0">
                <a:solidFill>
                  <a:srgbClr val="FFFFFF"/>
                </a:solidFill>
              </a:defRPr>
            </a:lvl1pPr>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06217"/>
            <a:ext cx="1524000" cy="4388644"/>
          </a:xfrm>
        </p:spPr>
        <p:txBody>
          <a:bodyPr vert="eaVert" ancho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05982"/>
            <a:ext cx="6019800" cy="438864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4918459"/>
            <a:ext cx="2002464" cy="170177"/>
          </a:xfrm>
        </p:spPr>
        <p:txBody>
          <a:bodyPr/>
          <a:lstStyle/>
          <a:p>
            <a:fld id="{1D8BD707-D9CF-40AE-B4C6-C98DA3205C09}" type="datetimeFigureOut">
              <a:rPr lang="en-US" smtClean="0"/>
              <a:pPr/>
              <a:t>1/24/2022</a:t>
            </a:fld>
            <a:endParaRPr lang="en-US"/>
          </a:p>
        </p:txBody>
      </p:sp>
      <p:sp>
        <p:nvSpPr>
          <p:cNvPr id="5" name="Footer Placeholder 4"/>
          <p:cNvSpPr>
            <a:spLocks noGrp="1"/>
          </p:cNvSpPr>
          <p:nvPr>
            <p:ph type="ftr" sz="quarter" idx="11"/>
          </p:nvPr>
        </p:nvSpPr>
        <p:spPr>
          <a:xfrm>
            <a:off x="457200" y="4917186"/>
            <a:ext cx="3657600" cy="171450"/>
          </a:xfrm>
        </p:spPr>
        <p:txBody>
          <a:bodyPr/>
          <a:lstStyle/>
          <a:p>
            <a:endParaRPr lang="en-US"/>
          </a:p>
        </p:txBody>
      </p:sp>
      <p:sp>
        <p:nvSpPr>
          <p:cNvPr id="6" name="Slide Number Placeholder 5"/>
          <p:cNvSpPr>
            <a:spLocks noGrp="1"/>
          </p:cNvSpPr>
          <p:nvPr>
            <p:ph type="sldNum" sz="quarter" idx="12"/>
          </p:nvPr>
        </p:nvSpPr>
        <p:spPr>
          <a:xfrm>
            <a:off x="6254496" y="4914900"/>
            <a:ext cx="588336" cy="171450"/>
          </a:xfrm>
        </p:spPr>
        <p:txBody>
          <a:bodyPr/>
          <a:lstStyle>
            <a:lvl1pPr>
              <a:defRPr>
                <a:solidFill>
                  <a:schemeClr val="tx2"/>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Header 2">
  <p:cSld name="Header 2">
    <p:spTree>
      <p:nvGrpSpPr>
        <p:cNvPr id="1" name="Shape 105"/>
        <p:cNvGrpSpPr/>
        <p:nvPr/>
      </p:nvGrpSpPr>
      <p:grpSpPr>
        <a:xfrm>
          <a:off x="0" y="0"/>
          <a:ext cx="0" cy="0"/>
          <a:chOff x="0" y="0"/>
          <a:chExt cx="0" cy="0"/>
        </a:xfrm>
      </p:grpSpPr>
      <p:sp>
        <p:nvSpPr>
          <p:cNvPr id="106" name="Google Shape;106;p19"/>
          <p:cNvSpPr txBox="1">
            <a:spLocks noGrp="1"/>
          </p:cNvSpPr>
          <p:nvPr>
            <p:ph type="ctrTitle"/>
          </p:nvPr>
        </p:nvSpPr>
        <p:spPr>
          <a:xfrm flipH="1">
            <a:off x="1631950" y="2035939"/>
            <a:ext cx="4182900" cy="453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4000"/>
            </a:lvl1pPr>
            <a:lvl2pPr lvl="1" rtl="0">
              <a:spcBef>
                <a:spcPts val="0"/>
              </a:spcBef>
              <a:spcAft>
                <a:spcPts val="0"/>
              </a:spcAft>
              <a:buClr>
                <a:srgbClr val="434343"/>
              </a:buClr>
              <a:buSzPts val="1800"/>
              <a:buNone/>
              <a:defRPr sz="1800">
                <a:solidFill>
                  <a:srgbClr val="434343"/>
                </a:solidFill>
              </a:defRPr>
            </a:lvl2pPr>
            <a:lvl3pPr lvl="2" rtl="0">
              <a:spcBef>
                <a:spcPts val="0"/>
              </a:spcBef>
              <a:spcAft>
                <a:spcPts val="0"/>
              </a:spcAft>
              <a:buClr>
                <a:srgbClr val="434343"/>
              </a:buClr>
              <a:buSzPts val="1800"/>
              <a:buNone/>
              <a:defRPr sz="1800">
                <a:solidFill>
                  <a:srgbClr val="434343"/>
                </a:solidFill>
              </a:defRPr>
            </a:lvl3pPr>
            <a:lvl4pPr lvl="3" rtl="0">
              <a:spcBef>
                <a:spcPts val="0"/>
              </a:spcBef>
              <a:spcAft>
                <a:spcPts val="0"/>
              </a:spcAft>
              <a:buClr>
                <a:srgbClr val="434343"/>
              </a:buClr>
              <a:buSzPts val="1800"/>
              <a:buNone/>
              <a:defRPr sz="1800">
                <a:solidFill>
                  <a:srgbClr val="434343"/>
                </a:solidFill>
              </a:defRPr>
            </a:lvl4pPr>
            <a:lvl5pPr lvl="4" rtl="0">
              <a:spcBef>
                <a:spcPts val="0"/>
              </a:spcBef>
              <a:spcAft>
                <a:spcPts val="0"/>
              </a:spcAft>
              <a:buClr>
                <a:srgbClr val="434343"/>
              </a:buClr>
              <a:buSzPts val="1800"/>
              <a:buNone/>
              <a:defRPr sz="1800">
                <a:solidFill>
                  <a:srgbClr val="434343"/>
                </a:solidFill>
              </a:defRPr>
            </a:lvl5pPr>
            <a:lvl6pPr lvl="5" rtl="0">
              <a:spcBef>
                <a:spcPts val="0"/>
              </a:spcBef>
              <a:spcAft>
                <a:spcPts val="0"/>
              </a:spcAft>
              <a:buClr>
                <a:srgbClr val="434343"/>
              </a:buClr>
              <a:buSzPts val="1800"/>
              <a:buNone/>
              <a:defRPr sz="1800">
                <a:solidFill>
                  <a:srgbClr val="434343"/>
                </a:solidFill>
              </a:defRPr>
            </a:lvl6pPr>
            <a:lvl7pPr lvl="6" rtl="0">
              <a:spcBef>
                <a:spcPts val="0"/>
              </a:spcBef>
              <a:spcAft>
                <a:spcPts val="0"/>
              </a:spcAft>
              <a:buClr>
                <a:srgbClr val="434343"/>
              </a:buClr>
              <a:buSzPts val="1800"/>
              <a:buNone/>
              <a:defRPr sz="1800">
                <a:solidFill>
                  <a:srgbClr val="434343"/>
                </a:solidFill>
              </a:defRPr>
            </a:lvl7pPr>
            <a:lvl8pPr lvl="7" rtl="0">
              <a:spcBef>
                <a:spcPts val="0"/>
              </a:spcBef>
              <a:spcAft>
                <a:spcPts val="0"/>
              </a:spcAft>
              <a:buClr>
                <a:srgbClr val="434343"/>
              </a:buClr>
              <a:buSzPts val="1800"/>
              <a:buNone/>
              <a:defRPr sz="1800">
                <a:solidFill>
                  <a:srgbClr val="434343"/>
                </a:solidFill>
              </a:defRPr>
            </a:lvl8pPr>
            <a:lvl9pPr lvl="8" rtl="0">
              <a:spcBef>
                <a:spcPts val="0"/>
              </a:spcBef>
              <a:spcAft>
                <a:spcPts val="0"/>
              </a:spcAft>
              <a:buClr>
                <a:srgbClr val="434343"/>
              </a:buClr>
              <a:buSzPts val="1800"/>
              <a:buNone/>
              <a:defRPr sz="1800">
                <a:solidFill>
                  <a:srgbClr val="434343"/>
                </a:solidFill>
              </a:defRPr>
            </a:lvl9pPr>
          </a:lstStyle>
          <a:p>
            <a:endParaRPr/>
          </a:p>
        </p:txBody>
      </p:sp>
      <p:sp>
        <p:nvSpPr>
          <p:cNvPr id="107" name="Google Shape;107;p19"/>
          <p:cNvSpPr txBox="1">
            <a:spLocks noGrp="1"/>
          </p:cNvSpPr>
          <p:nvPr>
            <p:ph type="subTitle" idx="1"/>
          </p:nvPr>
        </p:nvSpPr>
        <p:spPr>
          <a:xfrm flipH="1">
            <a:off x="1631950" y="2449119"/>
            <a:ext cx="2559900" cy="57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108" name="Google Shape;108;p19"/>
          <p:cNvSpPr txBox="1">
            <a:spLocks noGrp="1"/>
          </p:cNvSpPr>
          <p:nvPr>
            <p:ph type="title" idx="2" hasCustomPrompt="1"/>
          </p:nvPr>
        </p:nvSpPr>
        <p:spPr>
          <a:xfrm flipH="1">
            <a:off x="1631950" y="793375"/>
            <a:ext cx="2240700" cy="5778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2"/>
              </a:buClr>
              <a:buSzPts val="5500"/>
              <a:buNone/>
              <a:defRPr sz="9600">
                <a:solidFill>
                  <a:schemeClr val="lt2"/>
                </a:solidFill>
              </a:defRPr>
            </a:lvl1pPr>
            <a:lvl2pPr lvl="1"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213"/>
        <p:cNvGrpSpPr/>
        <p:nvPr/>
      </p:nvGrpSpPr>
      <p:grpSpPr>
        <a:xfrm>
          <a:off x="0" y="0"/>
          <a:ext cx="0" cy="0"/>
          <a:chOff x="0" y="0"/>
          <a:chExt cx="0" cy="0"/>
        </a:xfrm>
      </p:grpSpPr>
      <p:sp>
        <p:nvSpPr>
          <p:cNvPr id="214" name="Google Shape;214;p16"/>
          <p:cNvSpPr txBox="1">
            <a:spLocks noGrp="1"/>
          </p:cNvSpPr>
          <p:nvPr>
            <p:ph type="subTitle" idx="1"/>
          </p:nvPr>
        </p:nvSpPr>
        <p:spPr>
          <a:xfrm>
            <a:off x="867400" y="1861004"/>
            <a:ext cx="3168300" cy="1431600"/>
          </a:xfrm>
          <a:prstGeom prst="rect">
            <a:avLst/>
          </a:prstGeom>
        </p:spPr>
        <p:txBody>
          <a:bodyPr spcFirstLastPara="1" wrap="square" lIns="91423" tIns="91423" rIns="91423" bIns="91423" anchor="t" anchorCtr="0">
            <a:noAutofit/>
          </a:bodyPr>
          <a:lstStyle>
            <a:lvl1pPr lvl="0"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15" name="Google Shape;215;p16"/>
          <p:cNvSpPr txBox="1"/>
          <p:nvPr/>
        </p:nvSpPr>
        <p:spPr>
          <a:xfrm>
            <a:off x="643800" y="3580575"/>
            <a:ext cx="4542600" cy="931500"/>
          </a:xfrm>
          <a:prstGeom prst="rect">
            <a:avLst/>
          </a:prstGeom>
          <a:noFill/>
          <a:ln>
            <a:noFill/>
          </a:ln>
        </p:spPr>
        <p:txBody>
          <a:bodyPr spcFirstLastPara="1" wrap="square" lIns="91423" tIns="91423" rIns="91423" bIns="91423" anchor="b" anchorCtr="0">
            <a:noAutofit/>
          </a:bodyPr>
          <a:lstStyle/>
          <a:p>
            <a:pPr marL="0" lvl="0" indent="0" algn="l" rtl="0">
              <a:lnSpc>
                <a:spcPct val="115000"/>
              </a:lnSpc>
              <a:spcBef>
                <a:spcPts val="300"/>
              </a:spcBef>
              <a:spcAft>
                <a:spcPts val="0"/>
              </a:spcAft>
              <a:buNone/>
            </a:pPr>
            <a:r>
              <a:rPr lang="en" sz="1000" dirty="0">
                <a:solidFill>
                  <a:schemeClr val="dk1"/>
                </a:solidFill>
                <a:latin typeface="Nanum Gothic Coding"/>
                <a:ea typeface="Nanum Gothic Coding"/>
                <a:cs typeface="Nanum Gothic Coding"/>
                <a:sym typeface="Nanum Gothic Coding"/>
              </a:rPr>
              <a:t>CREDITS: This presentation template was created by </a:t>
            </a:r>
            <a:r>
              <a:rPr lang="en" sz="1000" b="1" dirty="0">
                <a:solidFill>
                  <a:schemeClr val="accent2"/>
                </a:solidFill>
                <a:uFill>
                  <a:noFill/>
                </a:uFill>
                <a:latin typeface="Nanum Gothic Coding"/>
                <a:ea typeface="Nanum Gothic Coding"/>
                <a:cs typeface="Nanum Gothic Coding"/>
                <a:sym typeface="Nanum Gothic Coding"/>
                <a:hlinkClick r:id="rId2"/>
              </a:rPr>
              <a:t>Slidesgo</a:t>
            </a:r>
            <a:r>
              <a:rPr lang="en" sz="1000" dirty="0">
                <a:solidFill>
                  <a:schemeClr val="dk1"/>
                </a:solidFill>
                <a:latin typeface="Nanum Gothic Coding"/>
                <a:ea typeface="Nanum Gothic Coding"/>
                <a:cs typeface="Nanum Gothic Coding"/>
                <a:sym typeface="Nanum Gothic Coding"/>
              </a:rPr>
              <a:t>, including icons by </a:t>
            </a:r>
            <a:r>
              <a:rPr lang="en" sz="1000" b="1" dirty="0">
                <a:solidFill>
                  <a:schemeClr val="accent2"/>
                </a:solidFill>
                <a:uFill>
                  <a:noFill/>
                </a:uFill>
                <a:latin typeface="Nanum Gothic Coding"/>
                <a:ea typeface="Nanum Gothic Coding"/>
                <a:cs typeface="Nanum Gothic Coding"/>
                <a:sym typeface="Nanum Gothic Coding"/>
                <a:hlinkClick r:id="rId3"/>
              </a:rPr>
              <a:t>Flaticon</a:t>
            </a:r>
            <a:r>
              <a:rPr lang="en" sz="1000" dirty="0">
                <a:solidFill>
                  <a:schemeClr val="dk1"/>
                </a:solidFill>
                <a:latin typeface="Nanum Gothic Coding"/>
                <a:ea typeface="Nanum Gothic Coding"/>
                <a:cs typeface="Nanum Gothic Coding"/>
                <a:sym typeface="Nanum Gothic Coding"/>
              </a:rPr>
              <a:t>, and infographics &amp; images by </a:t>
            </a:r>
            <a:r>
              <a:rPr lang="en" sz="1000" b="1" dirty="0">
                <a:solidFill>
                  <a:schemeClr val="accent2"/>
                </a:solidFill>
                <a:uFill>
                  <a:noFill/>
                </a:uFill>
                <a:latin typeface="Nanum Gothic Coding"/>
                <a:ea typeface="Nanum Gothic Coding"/>
                <a:cs typeface="Nanum Gothic Coding"/>
                <a:sym typeface="Nanum Gothic Coding"/>
                <a:hlinkClick r:id="rId4"/>
              </a:rPr>
              <a:t>Freepik</a:t>
            </a:r>
            <a:endParaRPr sz="1000" b="1">
              <a:solidFill>
                <a:schemeClr val="accent2"/>
              </a:solidFill>
              <a:latin typeface="Nanum Gothic Coding"/>
              <a:ea typeface="Nanum Gothic Coding"/>
              <a:cs typeface="Nanum Gothic Coding"/>
              <a:sym typeface="Nanum Gothic Coding"/>
            </a:endParaRPr>
          </a:p>
        </p:txBody>
      </p:sp>
      <p:sp>
        <p:nvSpPr>
          <p:cNvPr id="216" name="Google Shape;216;p16"/>
          <p:cNvSpPr txBox="1">
            <a:spLocks noGrp="1"/>
          </p:cNvSpPr>
          <p:nvPr>
            <p:ph type="title"/>
          </p:nvPr>
        </p:nvSpPr>
        <p:spPr>
          <a:xfrm>
            <a:off x="859675" y="822488"/>
            <a:ext cx="3896100" cy="937200"/>
          </a:xfrm>
          <a:prstGeom prst="rect">
            <a:avLst/>
          </a:prstGeom>
        </p:spPr>
        <p:txBody>
          <a:bodyPr spcFirstLastPara="1" wrap="square" lIns="91423" tIns="91423" rIns="91423" bIns="91423" anchor="ctr" anchorCtr="0">
            <a:noAutofit/>
          </a:bodyPr>
          <a:lstStyle>
            <a:lvl1pPr lvl="0" rtl="0">
              <a:spcBef>
                <a:spcPts val="0"/>
              </a:spcBef>
              <a:spcAft>
                <a:spcPts val="0"/>
              </a:spcAft>
              <a:buNone/>
              <a:defRPr sz="9600"/>
            </a:lvl1pPr>
            <a:lvl2pPr lvl="1" rtl="0">
              <a:spcBef>
                <a:spcPts val="0"/>
              </a:spcBef>
              <a:spcAft>
                <a:spcPts val="0"/>
              </a:spcAft>
              <a:buNone/>
              <a:defRPr sz="9600"/>
            </a:lvl2pPr>
            <a:lvl3pPr lvl="2" rtl="0">
              <a:spcBef>
                <a:spcPts val="0"/>
              </a:spcBef>
              <a:spcAft>
                <a:spcPts val="0"/>
              </a:spcAft>
              <a:buNone/>
              <a:defRPr sz="9600"/>
            </a:lvl3pPr>
            <a:lvl4pPr lvl="3" rtl="0">
              <a:spcBef>
                <a:spcPts val="0"/>
              </a:spcBef>
              <a:spcAft>
                <a:spcPts val="0"/>
              </a:spcAft>
              <a:buNone/>
              <a:defRPr sz="9600"/>
            </a:lvl4pPr>
            <a:lvl5pPr lvl="4" rtl="0">
              <a:spcBef>
                <a:spcPts val="0"/>
              </a:spcBef>
              <a:spcAft>
                <a:spcPts val="0"/>
              </a:spcAft>
              <a:buNone/>
              <a:defRPr sz="9600"/>
            </a:lvl5pPr>
            <a:lvl6pPr lvl="5" rtl="0">
              <a:spcBef>
                <a:spcPts val="0"/>
              </a:spcBef>
              <a:spcAft>
                <a:spcPts val="0"/>
              </a:spcAft>
              <a:buNone/>
              <a:defRPr sz="9600"/>
            </a:lvl6pPr>
            <a:lvl7pPr lvl="6" rtl="0">
              <a:spcBef>
                <a:spcPts val="0"/>
              </a:spcBef>
              <a:spcAft>
                <a:spcPts val="0"/>
              </a:spcAft>
              <a:buNone/>
              <a:defRPr sz="9600"/>
            </a:lvl7pPr>
            <a:lvl8pPr lvl="7" rtl="0">
              <a:spcBef>
                <a:spcPts val="0"/>
              </a:spcBef>
              <a:spcAft>
                <a:spcPts val="0"/>
              </a:spcAft>
              <a:buNone/>
              <a:defRPr sz="9600"/>
            </a:lvl8pPr>
            <a:lvl9pPr lvl="8" rtl="0">
              <a:spcBef>
                <a:spcPts val="0"/>
              </a:spcBef>
              <a:spcAft>
                <a:spcPts val="0"/>
              </a:spcAft>
              <a:buNone/>
              <a:defRPr sz="9600"/>
            </a:lvl9pPr>
          </a:lstStyle>
          <a:p>
            <a:endParaRPr/>
          </a:p>
        </p:txBody>
      </p:sp>
    </p:spTree>
    <p:extLst>
      <p:ext uri="{BB962C8B-B14F-4D97-AF65-F5344CB8AC3E}">
        <p14:creationId xmlns:p14="http://schemas.microsoft.com/office/powerpoint/2010/main" val="8552592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720001" y="1215753"/>
            <a:ext cx="7704000" cy="3416400"/>
          </a:xfrm>
          <a:prstGeom prst="rect">
            <a:avLst/>
          </a:prstGeom>
        </p:spPr>
        <p:txBody>
          <a:bodyPr spcFirstLastPara="1" wrap="square" lIns="91425" tIns="91425" rIns="91425" bIns="91425" anchor="t" anchorCtr="0">
            <a:noAutofit/>
          </a:bodyPr>
          <a:lstStyle>
            <a:lvl1pPr marL="309799" lvl="0" indent="-206532" rtl="0">
              <a:lnSpc>
                <a:spcPct val="100000"/>
              </a:lnSpc>
              <a:spcBef>
                <a:spcPts val="0"/>
              </a:spcBef>
              <a:spcAft>
                <a:spcPts val="0"/>
              </a:spcAft>
              <a:buClr>
                <a:srgbClr val="434343"/>
              </a:buClr>
              <a:buSzPts val="1200"/>
              <a:buAutoNum type="arabicPeriod"/>
              <a:defRPr sz="847">
                <a:solidFill>
                  <a:srgbClr val="434343"/>
                </a:solidFill>
              </a:defRPr>
            </a:lvl1pPr>
            <a:lvl2pPr marL="619597" lvl="1" indent="-206532" rtl="0">
              <a:lnSpc>
                <a:spcPct val="115000"/>
              </a:lnSpc>
              <a:spcBef>
                <a:spcPts val="1084"/>
              </a:spcBef>
              <a:spcAft>
                <a:spcPts val="0"/>
              </a:spcAft>
              <a:buClr>
                <a:srgbClr val="434343"/>
              </a:buClr>
              <a:buSzPts val="1200"/>
              <a:buFont typeface="Roboto Condensed Light"/>
              <a:buAutoNum type="alphaLcPeriod"/>
              <a:defRPr>
                <a:solidFill>
                  <a:srgbClr val="434343"/>
                </a:solidFill>
              </a:defRPr>
            </a:lvl2pPr>
            <a:lvl3pPr marL="929396" lvl="2" indent="-206532" rtl="0">
              <a:lnSpc>
                <a:spcPct val="115000"/>
              </a:lnSpc>
              <a:spcBef>
                <a:spcPts val="1084"/>
              </a:spcBef>
              <a:spcAft>
                <a:spcPts val="0"/>
              </a:spcAft>
              <a:buClr>
                <a:srgbClr val="434343"/>
              </a:buClr>
              <a:buSzPts val="1200"/>
              <a:buFont typeface="Roboto Condensed Light"/>
              <a:buAutoNum type="romanLcPeriod"/>
              <a:defRPr>
                <a:solidFill>
                  <a:srgbClr val="434343"/>
                </a:solidFill>
              </a:defRPr>
            </a:lvl3pPr>
            <a:lvl4pPr marL="1239195" lvl="3" indent="-206532" rtl="0">
              <a:lnSpc>
                <a:spcPct val="115000"/>
              </a:lnSpc>
              <a:spcBef>
                <a:spcPts val="1084"/>
              </a:spcBef>
              <a:spcAft>
                <a:spcPts val="0"/>
              </a:spcAft>
              <a:buClr>
                <a:srgbClr val="434343"/>
              </a:buClr>
              <a:buSzPts val="1200"/>
              <a:buFont typeface="Roboto Condensed Light"/>
              <a:buAutoNum type="arabicPeriod"/>
              <a:defRPr>
                <a:solidFill>
                  <a:srgbClr val="434343"/>
                </a:solidFill>
              </a:defRPr>
            </a:lvl4pPr>
            <a:lvl5pPr marL="1548994" lvl="4" indent="-206532" rtl="0">
              <a:lnSpc>
                <a:spcPct val="115000"/>
              </a:lnSpc>
              <a:spcBef>
                <a:spcPts val="1084"/>
              </a:spcBef>
              <a:spcAft>
                <a:spcPts val="0"/>
              </a:spcAft>
              <a:buClr>
                <a:srgbClr val="434343"/>
              </a:buClr>
              <a:buSzPts val="1200"/>
              <a:buFont typeface="Roboto Condensed Light"/>
              <a:buAutoNum type="alphaLcPeriod"/>
              <a:defRPr>
                <a:solidFill>
                  <a:srgbClr val="434343"/>
                </a:solidFill>
              </a:defRPr>
            </a:lvl5pPr>
            <a:lvl6pPr marL="1858792" lvl="5" indent="-206532" rtl="0">
              <a:lnSpc>
                <a:spcPct val="115000"/>
              </a:lnSpc>
              <a:spcBef>
                <a:spcPts val="1084"/>
              </a:spcBef>
              <a:spcAft>
                <a:spcPts val="0"/>
              </a:spcAft>
              <a:buClr>
                <a:srgbClr val="434343"/>
              </a:buClr>
              <a:buSzPts val="1200"/>
              <a:buFont typeface="Roboto Condensed Light"/>
              <a:buAutoNum type="romanLcPeriod"/>
              <a:defRPr>
                <a:solidFill>
                  <a:srgbClr val="434343"/>
                </a:solidFill>
              </a:defRPr>
            </a:lvl6pPr>
            <a:lvl7pPr marL="2168591" lvl="6" indent="-206532" rtl="0">
              <a:lnSpc>
                <a:spcPct val="115000"/>
              </a:lnSpc>
              <a:spcBef>
                <a:spcPts val="1084"/>
              </a:spcBef>
              <a:spcAft>
                <a:spcPts val="0"/>
              </a:spcAft>
              <a:buClr>
                <a:srgbClr val="434343"/>
              </a:buClr>
              <a:buSzPts val="1200"/>
              <a:buFont typeface="Roboto Condensed Light"/>
              <a:buAutoNum type="arabicPeriod"/>
              <a:defRPr>
                <a:solidFill>
                  <a:srgbClr val="434343"/>
                </a:solidFill>
              </a:defRPr>
            </a:lvl7pPr>
            <a:lvl8pPr marL="2478390" lvl="7" indent="-206532" rtl="0">
              <a:lnSpc>
                <a:spcPct val="115000"/>
              </a:lnSpc>
              <a:spcBef>
                <a:spcPts val="1084"/>
              </a:spcBef>
              <a:spcAft>
                <a:spcPts val="0"/>
              </a:spcAft>
              <a:buClr>
                <a:srgbClr val="434343"/>
              </a:buClr>
              <a:buSzPts val="1200"/>
              <a:buFont typeface="Roboto Condensed Light"/>
              <a:buAutoNum type="alphaLcPeriod"/>
              <a:defRPr>
                <a:solidFill>
                  <a:srgbClr val="434343"/>
                </a:solidFill>
              </a:defRPr>
            </a:lvl8pPr>
            <a:lvl9pPr marL="2788188" lvl="8" indent="-206532" rtl="0">
              <a:lnSpc>
                <a:spcPct val="115000"/>
              </a:lnSpc>
              <a:spcBef>
                <a:spcPts val="1084"/>
              </a:spcBef>
              <a:spcAft>
                <a:spcPts val="1084"/>
              </a:spcAft>
              <a:buClr>
                <a:srgbClr val="434343"/>
              </a:buClr>
              <a:buSzPts val="1200"/>
              <a:buFont typeface="Roboto Condensed Light"/>
              <a:buAutoNum type="romanLcPeriod"/>
              <a:defRPr>
                <a:solidFill>
                  <a:srgbClr val="434343"/>
                </a:solidFill>
              </a:defRPr>
            </a:lvl9pPr>
          </a:lstStyle>
          <a:p>
            <a:endParaRPr/>
          </a:p>
        </p:txBody>
      </p:sp>
      <p:sp>
        <p:nvSpPr>
          <p:cNvPr id="17" name="Google Shape;17;p4"/>
          <p:cNvSpPr txBox="1">
            <a:spLocks noGrp="1"/>
          </p:cNvSpPr>
          <p:nvPr>
            <p:ph type="title"/>
          </p:nvPr>
        </p:nvSpPr>
        <p:spPr>
          <a:xfrm>
            <a:off x="457200" y="411475"/>
            <a:ext cx="8238600" cy="4782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319006101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20000" y="2150851"/>
            <a:ext cx="5067600" cy="841800"/>
          </a:xfrm>
          <a:prstGeom prst="rect">
            <a:avLst/>
          </a:prstGeom>
        </p:spPr>
        <p:txBody>
          <a:bodyPr spcFirstLastPara="1" wrap="square" lIns="0" tIns="0" rIns="0" bIns="0" anchor="ctr" anchorCtr="0">
            <a:noAutofit/>
          </a:bodyPr>
          <a:lstStyle>
            <a:lvl1pPr lvl="0">
              <a:spcBef>
                <a:spcPts val="0"/>
              </a:spcBef>
              <a:spcAft>
                <a:spcPts val="0"/>
              </a:spcAft>
              <a:buSzPts val="3600"/>
              <a:buNone/>
              <a:defRPr sz="3400"/>
            </a:lvl1pPr>
            <a:lvl2pPr lvl="1" algn="ctr">
              <a:spcBef>
                <a:spcPts val="0"/>
              </a:spcBef>
              <a:spcAft>
                <a:spcPts val="0"/>
              </a:spcAft>
              <a:buSzPts val="3600"/>
              <a:buNone/>
              <a:defRPr sz="2400"/>
            </a:lvl2pPr>
            <a:lvl3pPr lvl="2" algn="ctr">
              <a:spcBef>
                <a:spcPts val="0"/>
              </a:spcBef>
              <a:spcAft>
                <a:spcPts val="0"/>
              </a:spcAft>
              <a:buSzPts val="3600"/>
              <a:buNone/>
              <a:defRPr sz="2400"/>
            </a:lvl3pPr>
            <a:lvl4pPr lvl="3" algn="ctr">
              <a:spcBef>
                <a:spcPts val="0"/>
              </a:spcBef>
              <a:spcAft>
                <a:spcPts val="0"/>
              </a:spcAft>
              <a:buSzPts val="3600"/>
              <a:buNone/>
              <a:defRPr sz="2400"/>
            </a:lvl4pPr>
            <a:lvl5pPr lvl="4" algn="ctr">
              <a:spcBef>
                <a:spcPts val="0"/>
              </a:spcBef>
              <a:spcAft>
                <a:spcPts val="0"/>
              </a:spcAft>
              <a:buSzPts val="3600"/>
              <a:buNone/>
              <a:defRPr sz="2400"/>
            </a:lvl5pPr>
            <a:lvl6pPr lvl="5" algn="ctr">
              <a:spcBef>
                <a:spcPts val="0"/>
              </a:spcBef>
              <a:spcAft>
                <a:spcPts val="0"/>
              </a:spcAft>
              <a:buSzPts val="3600"/>
              <a:buNone/>
              <a:defRPr sz="2400"/>
            </a:lvl6pPr>
            <a:lvl7pPr lvl="6" algn="ctr">
              <a:spcBef>
                <a:spcPts val="0"/>
              </a:spcBef>
              <a:spcAft>
                <a:spcPts val="0"/>
              </a:spcAft>
              <a:buSzPts val="3600"/>
              <a:buNone/>
              <a:defRPr sz="2400"/>
            </a:lvl7pPr>
            <a:lvl8pPr lvl="7" algn="ctr">
              <a:spcBef>
                <a:spcPts val="0"/>
              </a:spcBef>
              <a:spcAft>
                <a:spcPts val="0"/>
              </a:spcAft>
              <a:buSzPts val="3600"/>
              <a:buNone/>
              <a:defRPr sz="2400"/>
            </a:lvl8pPr>
            <a:lvl9pPr lvl="8" algn="ctr">
              <a:spcBef>
                <a:spcPts val="0"/>
              </a:spcBef>
              <a:spcAft>
                <a:spcPts val="0"/>
              </a:spcAft>
              <a:buSzPts val="3600"/>
              <a:buNone/>
              <a:defRPr sz="2400"/>
            </a:lvl9pPr>
          </a:lstStyle>
          <a:p>
            <a:endParaRPr/>
          </a:p>
        </p:txBody>
      </p:sp>
      <p:sp>
        <p:nvSpPr>
          <p:cNvPr id="13" name="Google Shape;13;p3"/>
          <p:cNvSpPr txBox="1">
            <a:spLocks noGrp="1"/>
          </p:cNvSpPr>
          <p:nvPr>
            <p:ph type="title" idx="2" hasCustomPrompt="1"/>
          </p:nvPr>
        </p:nvSpPr>
        <p:spPr>
          <a:xfrm>
            <a:off x="720000" y="1337826"/>
            <a:ext cx="5067600" cy="841800"/>
          </a:xfrm>
          <a:prstGeom prst="rect">
            <a:avLst/>
          </a:prstGeom>
        </p:spPr>
        <p:txBody>
          <a:bodyPr spcFirstLastPara="1" wrap="square" lIns="0" tIns="0" rIns="0" bIns="0" anchor="b" anchorCtr="0">
            <a:noAutofit/>
          </a:bodyPr>
          <a:lstStyle>
            <a:lvl1pPr lvl="0" rtl="0">
              <a:spcBef>
                <a:spcPts val="0"/>
              </a:spcBef>
              <a:spcAft>
                <a:spcPts val="0"/>
              </a:spcAft>
              <a:buSzPts val="6000"/>
              <a:buNone/>
              <a:defRPr sz="4100"/>
            </a:lvl1pPr>
            <a:lvl2pPr lvl="1" algn="ctr" rtl="0">
              <a:spcBef>
                <a:spcPts val="0"/>
              </a:spcBef>
              <a:spcAft>
                <a:spcPts val="0"/>
              </a:spcAft>
              <a:buSzPts val="6000"/>
              <a:buNone/>
              <a:defRPr sz="4100"/>
            </a:lvl2pPr>
            <a:lvl3pPr lvl="2" algn="ctr" rtl="0">
              <a:spcBef>
                <a:spcPts val="0"/>
              </a:spcBef>
              <a:spcAft>
                <a:spcPts val="0"/>
              </a:spcAft>
              <a:buSzPts val="6000"/>
              <a:buNone/>
              <a:defRPr sz="4100"/>
            </a:lvl3pPr>
            <a:lvl4pPr lvl="3" algn="ctr" rtl="0">
              <a:spcBef>
                <a:spcPts val="0"/>
              </a:spcBef>
              <a:spcAft>
                <a:spcPts val="0"/>
              </a:spcAft>
              <a:buSzPts val="6000"/>
              <a:buNone/>
              <a:defRPr sz="4100"/>
            </a:lvl4pPr>
            <a:lvl5pPr lvl="4" algn="ctr" rtl="0">
              <a:spcBef>
                <a:spcPts val="0"/>
              </a:spcBef>
              <a:spcAft>
                <a:spcPts val="0"/>
              </a:spcAft>
              <a:buSzPts val="6000"/>
              <a:buNone/>
              <a:defRPr sz="4100"/>
            </a:lvl5pPr>
            <a:lvl6pPr lvl="5" algn="ctr" rtl="0">
              <a:spcBef>
                <a:spcPts val="0"/>
              </a:spcBef>
              <a:spcAft>
                <a:spcPts val="0"/>
              </a:spcAft>
              <a:buSzPts val="6000"/>
              <a:buNone/>
              <a:defRPr sz="4100"/>
            </a:lvl6pPr>
            <a:lvl7pPr lvl="6" algn="ctr" rtl="0">
              <a:spcBef>
                <a:spcPts val="0"/>
              </a:spcBef>
              <a:spcAft>
                <a:spcPts val="0"/>
              </a:spcAft>
              <a:buSzPts val="6000"/>
              <a:buNone/>
              <a:defRPr sz="4100"/>
            </a:lvl7pPr>
            <a:lvl8pPr lvl="7" algn="ctr" rtl="0">
              <a:spcBef>
                <a:spcPts val="0"/>
              </a:spcBef>
              <a:spcAft>
                <a:spcPts val="0"/>
              </a:spcAft>
              <a:buSzPts val="6000"/>
              <a:buNone/>
              <a:defRPr sz="4100"/>
            </a:lvl8pPr>
            <a:lvl9pPr lvl="8" algn="ctr" rtl="0">
              <a:spcBef>
                <a:spcPts val="0"/>
              </a:spcBef>
              <a:spcAft>
                <a:spcPts val="0"/>
              </a:spcAft>
              <a:buSzPts val="6000"/>
              <a:buNone/>
              <a:defRPr sz="4100"/>
            </a:lvl9pPr>
          </a:lstStyle>
          <a:p>
            <a:r>
              <a:t>xx%</a:t>
            </a:r>
          </a:p>
        </p:txBody>
      </p:sp>
      <p:sp>
        <p:nvSpPr>
          <p:cNvPr id="14" name="Google Shape;14;p3"/>
          <p:cNvSpPr txBox="1">
            <a:spLocks noGrp="1"/>
          </p:cNvSpPr>
          <p:nvPr>
            <p:ph type="subTitle" idx="1"/>
          </p:nvPr>
        </p:nvSpPr>
        <p:spPr>
          <a:xfrm>
            <a:off x="720000" y="2903576"/>
            <a:ext cx="5067600" cy="713400"/>
          </a:xfrm>
          <a:prstGeom prst="rect">
            <a:avLst/>
          </a:prstGeom>
        </p:spPr>
        <p:txBody>
          <a:bodyPr spcFirstLastPara="1" wrap="square" lIns="61950" tIns="61950" rIns="61950" bIns="61950"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extLst>
      <p:ext uri="{BB962C8B-B14F-4D97-AF65-F5344CB8AC3E}">
        <p14:creationId xmlns:p14="http://schemas.microsoft.com/office/powerpoint/2010/main" val="128557521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63"/>
        <p:cNvGrpSpPr/>
        <p:nvPr/>
      </p:nvGrpSpPr>
      <p:grpSpPr>
        <a:xfrm>
          <a:off x="0" y="0"/>
          <a:ext cx="0" cy="0"/>
          <a:chOff x="0" y="0"/>
          <a:chExt cx="0" cy="0"/>
        </a:xfrm>
      </p:grpSpPr>
      <p:sp>
        <p:nvSpPr>
          <p:cNvPr id="64" name="Google Shape;64;p15"/>
          <p:cNvSpPr txBox="1">
            <a:spLocks noGrp="1"/>
          </p:cNvSpPr>
          <p:nvPr>
            <p:ph type="title"/>
          </p:nvPr>
        </p:nvSpPr>
        <p:spPr>
          <a:xfrm>
            <a:off x="3557401" y="3100289"/>
            <a:ext cx="4360200" cy="531900"/>
          </a:xfrm>
          <a:prstGeom prst="rect">
            <a:avLst/>
          </a:prstGeom>
        </p:spPr>
        <p:txBody>
          <a:bodyPr spcFirstLastPara="1" wrap="square" lIns="0" tIns="0" rIns="0" bIns="0" anchor="ctr" anchorCtr="0">
            <a:noAutofit/>
          </a:bodyPr>
          <a:lstStyle>
            <a:lvl1pPr lvl="0" algn="r" rtl="0">
              <a:spcBef>
                <a:spcPts val="0"/>
              </a:spcBef>
              <a:spcAft>
                <a:spcPts val="0"/>
              </a:spcAft>
              <a:buSzPts val="3000"/>
              <a:buNone/>
              <a:defRPr/>
            </a:lvl1pPr>
            <a:lvl2pPr lvl="1" algn="ctr" rtl="0">
              <a:spcBef>
                <a:spcPts val="0"/>
              </a:spcBef>
              <a:spcAft>
                <a:spcPts val="0"/>
              </a:spcAft>
              <a:buSzPts val="3000"/>
              <a:buNone/>
              <a:defRPr sz="2000"/>
            </a:lvl2pPr>
            <a:lvl3pPr lvl="2" algn="ctr" rtl="0">
              <a:spcBef>
                <a:spcPts val="0"/>
              </a:spcBef>
              <a:spcAft>
                <a:spcPts val="0"/>
              </a:spcAft>
              <a:buSzPts val="3000"/>
              <a:buNone/>
              <a:defRPr sz="2000"/>
            </a:lvl3pPr>
            <a:lvl4pPr lvl="3" algn="ctr" rtl="0">
              <a:spcBef>
                <a:spcPts val="0"/>
              </a:spcBef>
              <a:spcAft>
                <a:spcPts val="0"/>
              </a:spcAft>
              <a:buSzPts val="3000"/>
              <a:buNone/>
              <a:defRPr sz="2000"/>
            </a:lvl4pPr>
            <a:lvl5pPr lvl="4" algn="ctr" rtl="0">
              <a:spcBef>
                <a:spcPts val="0"/>
              </a:spcBef>
              <a:spcAft>
                <a:spcPts val="0"/>
              </a:spcAft>
              <a:buSzPts val="3000"/>
              <a:buNone/>
              <a:defRPr sz="2000"/>
            </a:lvl5pPr>
            <a:lvl6pPr lvl="5" algn="ctr" rtl="0">
              <a:spcBef>
                <a:spcPts val="0"/>
              </a:spcBef>
              <a:spcAft>
                <a:spcPts val="0"/>
              </a:spcAft>
              <a:buSzPts val="3000"/>
              <a:buNone/>
              <a:defRPr sz="2000"/>
            </a:lvl6pPr>
            <a:lvl7pPr lvl="6" algn="ctr" rtl="0">
              <a:spcBef>
                <a:spcPts val="0"/>
              </a:spcBef>
              <a:spcAft>
                <a:spcPts val="0"/>
              </a:spcAft>
              <a:buSzPts val="3000"/>
              <a:buNone/>
              <a:defRPr sz="2000"/>
            </a:lvl7pPr>
            <a:lvl8pPr lvl="7" algn="ctr" rtl="0">
              <a:spcBef>
                <a:spcPts val="0"/>
              </a:spcBef>
              <a:spcAft>
                <a:spcPts val="0"/>
              </a:spcAft>
              <a:buSzPts val="3000"/>
              <a:buNone/>
              <a:defRPr sz="2000"/>
            </a:lvl8pPr>
            <a:lvl9pPr lvl="8" algn="ctr" rtl="0">
              <a:spcBef>
                <a:spcPts val="0"/>
              </a:spcBef>
              <a:spcAft>
                <a:spcPts val="0"/>
              </a:spcAft>
              <a:buSzPts val="3000"/>
              <a:buNone/>
              <a:defRPr sz="2000"/>
            </a:lvl9pPr>
          </a:lstStyle>
          <a:p>
            <a:endParaRPr/>
          </a:p>
        </p:txBody>
      </p:sp>
      <p:sp>
        <p:nvSpPr>
          <p:cNvPr id="65" name="Google Shape;65;p15"/>
          <p:cNvSpPr txBox="1">
            <a:spLocks noGrp="1"/>
          </p:cNvSpPr>
          <p:nvPr>
            <p:ph type="subTitle" idx="1"/>
          </p:nvPr>
        </p:nvSpPr>
        <p:spPr>
          <a:xfrm>
            <a:off x="1226401" y="1511314"/>
            <a:ext cx="6691200" cy="1478400"/>
          </a:xfrm>
          <a:prstGeom prst="rect">
            <a:avLst/>
          </a:prstGeom>
        </p:spPr>
        <p:txBody>
          <a:bodyPr spcFirstLastPara="1" wrap="square" lIns="61950" tIns="61950" rIns="61950" bIns="61950" anchor="ctr" anchorCtr="0">
            <a:noAutofit/>
          </a:bodyPr>
          <a:lstStyle>
            <a:lvl1pPr lvl="0" algn="r" rtl="0">
              <a:lnSpc>
                <a:spcPct val="100000"/>
              </a:lnSpc>
              <a:spcBef>
                <a:spcPts val="0"/>
              </a:spcBef>
              <a:spcAft>
                <a:spcPts val="0"/>
              </a:spcAft>
              <a:buSzPts val="3000"/>
              <a:buNone/>
              <a:defRPr sz="2000"/>
            </a:lvl1pPr>
            <a:lvl2pPr lvl="1" algn="ctr" rtl="0">
              <a:lnSpc>
                <a:spcPct val="100000"/>
              </a:lnSpc>
              <a:spcBef>
                <a:spcPts val="0"/>
              </a:spcBef>
              <a:spcAft>
                <a:spcPts val="0"/>
              </a:spcAft>
              <a:buSzPts val="3000"/>
              <a:buNone/>
              <a:defRPr sz="2000"/>
            </a:lvl2pPr>
            <a:lvl3pPr lvl="2" algn="ctr" rtl="0">
              <a:lnSpc>
                <a:spcPct val="100000"/>
              </a:lnSpc>
              <a:spcBef>
                <a:spcPts val="0"/>
              </a:spcBef>
              <a:spcAft>
                <a:spcPts val="0"/>
              </a:spcAft>
              <a:buSzPts val="3000"/>
              <a:buNone/>
              <a:defRPr sz="2000"/>
            </a:lvl3pPr>
            <a:lvl4pPr lvl="3" algn="ctr" rtl="0">
              <a:lnSpc>
                <a:spcPct val="100000"/>
              </a:lnSpc>
              <a:spcBef>
                <a:spcPts val="0"/>
              </a:spcBef>
              <a:spcAft>
                <a:spcPts val="0"/>
              </a:spcAft>
              <a:buSzPts val="3000"/>
              <a:buNone/>
              <a:defRPr sz="2000"/>
            </a:lvl4pPr>
            <a:lvl5pPr lvl="4" algn="ctr" rtl="0">
              <a:lnSpc>
                <a:spcPct val="100000"/>
              </a:lnSpc>
              <a:spcBef>
                <a:spcPts val="0"/>
              </a:spcBef>
              <a:spcAft>
                <a:spcPts val="0"/>
              </a:spcAft>
              <a:buSzPts val="3000"/>
              <a:buNone/>
              <a:defRPr sz="2000"/>
            </a:lvl5pPr>
            <a:lvl6pPr lvl="5" algn="ctr" rtl="0">
              <a:lnSpc>
                <a:spcPct val="100000"/>
              </a:lnSpc>
              <a:spcBef>
                <a:spcPts val="0"/>
              </a:spcBef>
              <a:spcAft>
                <a:spcPts val="0"/>
              </a:spcAft>
              <a:buSzPts val="3000"/>
              <a:buNone/>
              <a:defRPr sz="2000"/>
            </a:lvl6pPr>
            <a:lvl7pPr lvl="6" algn="ctr" rtl="0">
              <a:lnSpc>
                <a:spcPct val="100000"/>
              </a:lnSpc>
              <a:spcBef>
                <a:spcPts val="0"/>
              </a:spcBef>
              <a:spcAft>
                <a:spcPts val="0"/>
              </a:spcAft>
              <a:buSzPts val="3000"/>
              <a:buNone/>
              <a:defRPr sz="2000"/>
            </a:lvl7pPr>
            <a:lvl8pPr lvl="7" algn="ctr" rtl="0">
              <a:lnSpc>
                <a:spcPct val="100000"/>
              </a:lnSpc>
              <a:spcBef>
                <a:spcPts val="0"/>
              </a:spcBef>
              <a:spcAft>
                <a:spcPts val="0"/>
              </a:spcAft>
              <a:buSzPts val="3000"/>
              <a:buNone/>
              <a:defRPr sz="2000"/>
            </a:lvl8pPr>
            <a:lvl9pPr lvl="8" algn="ctr" rtl="0">
              <a:lnSpc>
                <a:spcPct val="100000"/>
              </a:lnSpc>
              <a:spcBef>
                <a:spcPts val="0"/>
              </a:spcBef>
              <a:spcAft>
                <a:spcPts val="0"/>
              </a:spcAft>
              <a:buSzPts val="3000"/>
              <a:buNone/>
              <a:defRPr sz="2000"/>
            </a:lvl9pPr>
          </a:lstStyle>
          <a:p>
            <a:endParaRPr/>
          </a:p>
        </p:txBody>
      </p:sp>
    </p:spTree>
    <p:extLst>
      <p:ext uri="{BB962C8B-B14F-4D97-AF65-F5344CB8AC3E}">
        <p14:creationId xmlns:p14="http://schemas.microsoft.com/office/powerpoint/2010/main" val="28185034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40"/>
        <p:cNvGrpSpPr/>
        <p:nvPr/>
      </p:nvGrpSpPr>
      <p:grpSpPr>
        <a:xfrm>
          <a:off x="0" y="0"/>
          <a:ext cx="0" cy="0"/>
          <a:chOff x="0" y="0"/>
          <a:chExt cx="0" cy="0"/>
        </a:xfrm>
      </p:grpSpPr>
      <p:sp>
        <p:nvSpPr>
          <p:cNvPr id="41" name="Google Shape;41;p13"/>
          <p:cNvSpPr txBox="1">
            <a:spLocks noGrp="1"/>
          </p:cNvSpPr>
          <p:nvPr>
            <p:ph type="title"/>
          </p:nvPr>
        </p:nvSpPr>
        <p:spPr>
          <a:xfrm>
            <a:off x="720001" y="1682851"/>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1700"/>
            </a:lvl1pPr>
            <a:lvl2pPr lvl="1" algn="ctr" rtl="0">
              <a:spcBef>
                <a:spcPts val="0"/>
              </a:spcBef>
              <a:spcAft>
                <a:spcPts val="0"/>
              </a:spcAft>
              <a:buSzPts val="2500"/>
              <a:buNone/>
              <a:defRPr sz="1700"/>
            </a:lvl2pPr>
            <a:lvl3pPr lvl="2" algn="ctr" rtl="0">
              <a:spcBef>
                <a:spcPts val="0"/>
              </a:spcBef>
              <a:spcAft>
                <a:spcPts val="0"/>
              </a:spcAft>
              <a:buSzPts val="2500"/>
              <a:buNone/>
              <a:defRPr sz="1700"/>
            </a:lvl3pPr>
            <a:lvl4pPr lvl="3" algn="ctr" rtl="0">
              <a:spcBef>
                <a:spcPts val="0"/>
              </a:spcBef>
              <a:spcAft>
                <a:spcPts val="0"/>
              </a:spcAft>
              <a:buSzPts val="2500"/>
              <a:buNone/>
              <a:defRPr sz="1700"/>
            </a:lvl4pPr>
            <a:lvl5pPr lvl="4" algn="ctr" rtl="0">
              <a:spcBef>
                <a:spcPts val="0"/>
              </a:spcBef>
              <a:spcAft>
                <a:spcPts val="0"/>
              </a:spcAft>
              <a:buSzPts val="2500"/>
              <a:buNone/>
              <a:defRPr sz="1700"/>
            </a:lvl5pPr>
            <a:lvl6pPr lvl="5" algn="ctr" rtl="0">
              <a:spcBef>
                <a:spcPts val="0"/>
              </a:spcBef>
              <a:spcAft>
                <a:spcPts val="0"/>
              </a:spcAft>
              <a:buSzPts val="2500"/>
              <a:buNone/>
              <a:defRPr sz="1700"/>
            </a:lvl6pPr>
            <a:lvl7pPr lvl="6" algn="ctr" rtl="0">
              <a:spcBef>
                <a:spcPts val="0"/>
              </a:spcBef>
              <a:spcAft>
                <a:spcPts val="0"/>
              </a:spcAft>
              <a:buSzPts val="2500"/>
              <a:buNone/>
              <a:defRPr sz="1700"/>
            </a:lvl7pPr>
            <a:lvl8pPr lvl="7" algn="ctr" rtl="0">
              <a:spcBef>
                <a:spcPts val="0"/>
              </a:spcBef>
              <a:spcAft>
                <a:spcPts val="0"/>
              </a:spcAft>
              <a:buSzPts val="2500"/>
              <a:buNone/>
              <a:defRPr sz="1700"/>
            </a:lvl8pPr>
            <a:lvl9pPr lvl="8" algn="ctr" rtl="0">
              <a:spcBef>
                <a:spcPts val="0"/>
              </a:spcBef>
              <a:spcAft>
                <a:spcPts val="0"/>
              </a:spcAft>
              <a:buSzPts val="2500"/>
              <a:buNone/>
              <a:defRPr sz="1700"/>
            </a:lvl9pPr>
          </a:lstStyle>
          <a:p>
            <a:endParaRPr/>
          </a:p>
        </p:txBody>
      </p:sp>
      <p:sp>
        <p:nvSpPr>
          <p:cNvPr id="42" name="Google Shape;42;p13"/>
          <p:cNvSpPr txBox="1">
            <a:spLocks noGrp="1"/>
          </p:cNvSpPr>
          <p:nvPr>
            <p:ph type="subTitle" idx="1"/>
          </p:nvPr>
        </p:nvSpPr>
        <p:spPr>
          <a:xfrm>
            <a:off x="720001" y="2269376"/>
            <a:ext cx="2305500" cy="4848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9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 name="Google Shape;43;p13"/>
          <p:cNvSpPr txBox="1">
            <a:spLocks noGrp="1"/>
          </p:cNvSpPr>
          <p:nvPr>
            <p:ph type="title" idx="2"/>
          </p:nvPr>
        </p:nvSpPr>
        <p:spPr>
          <a:xfrm>
            <a:off x="3419270" y="1682851"/>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1700"/>
            </a:lvl1pPr>
            <a:lvl2pPr lvl="1" algn="ctr" rtl="0">
              <a:spcBef>
                <a:spcPts val="0"/>
              </a:spcBef>
              <a:spcAft>
                <a:spcPts val="0"/>
              </a:spcAft>
              <a:buSzPts val="2500"/>
              <a:buNone/>
              <a:defRPr sz="1700"/>
            </a:lvl2pPr>
            <a:lvl3pPr lvl="2" algn="ctr" rtl="0">
              <a:spcBef>
                <a:spcPts val="0"/>
              </a:spcBef>
              <a:spcAft>
                <a:spcPts val="0"/>
              </a:spcAft>
              <a:buSzPts val="2500"/>
              <a:buNone/>
              <a:defRPr sz="1700"/>
            </a:lvl3pPr>
            <a:lvl4pPr lvl="3" algn="ctr" rtl="0">
              <a:spcBef>
                <a:spcPts val="0"/>
              </a:spcBef>
              <a:spcAft>
                <a:spcPts val="0"/>
              </a:spcAft>
              <a:buSzPts val="2500"/>
              <a:buNone/>
              <a:defRPr sz="1700"/>
            </a:lvl4pPr>
            <a:lvl5pPr lvl="4" algn="ctr" rtl="0">
              <a:spcBef>
                <a:spcPts val="0"/>
              </a:spcBef>
              <a:spcAft>
                <a:spcPts val="0"/>
              </a:spcAft>
              <a:buSzPts val="2500"/>
              <a:buNone/>
              <a:defRPr sz="1700"/>
            </a:lvl5pPr>
            <a:lvl6pPr lvl="5" algn="ctr" rtl="0">
              <a:spcBef>
                <a:spcPts val="0"/>
              </a:spcBef>
              <a:spcAft>
                <a:spcPts val="0"/>
              </a:spcAft>
              <a:buSzPts val="2500"/>
              <a:buNone/>
              <a:defRPr sz="1700"/>
            </a:lvl6pPr>
            <a:lvl7pPr lvl="6" algn="ctr" rtl="0">
              <a:spcBef>
                <a:spcPts val="0"/>
              </a:spcBef>
              <a:spcAft>
                <a:spcPts val="0"/>
              </a:spcAft>
              <a:buSzPts val="2500"/>
              <a:buNone/>
              <a:defRPr sz="1700"/>
            </a:lvl7pPr>
            <a:lvl8pPr lvl="7" algn="ctr" rtl="0">
              <a:spcBef>
                <a:spcPts val="0"/>
              </a:spcBef>
              <a:spcAft>
                <a:spcPts val="0"/>
              </a:spcAft>
              <a:buSzPts val="2500"/>
              <a:buNone/>
              <a:defRPr sz="1700"/>
            </a:lvl8pPr>
            <a:lvl9pPr lvl="8" algn="ctr" rtl="0">
              <a:spcBef>
                <a:spcPts val="0"/>
              </a:spcBef>
              <a:spcAft>
                <a:spcPts val="0"/>
              </a:spcAft>
              <a:buSzPts val="2500"/>
              <a:buNone/>
              <a:defRPr sz="1700"/>
            </a:lvl9pPr>
          </a:lstStyle>
          <a:p>
            <a:endParaRPr/>
          </a:p>
        </p:txBody>
      </p:sp>
      <p:sp>
        <p:nvSpPr>
          <p:cNvPr id="44" name="Google Shape;44;p13"/>
          <p:cNvSpPr txBox="1">
            <a:spLocks noGrp="1"/>
          </p:cNvSpPr>
          <p:nvPr>
            <p:ph type="subTitle" idx="3"/>
          </p:nvPr>
        </p:nvSpPr>
        <p:spPr>
          <a:xfrm>
            <a:off x="3419270" y="2269376"/>
            <a:ext cx="2305500" cy="4848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9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5" name="Google Shape;45;p13"/>
          <p:cNvSpPr txBox="1">
            <a:spLocks noGrp="1"/>
          </p:cNvSpPr>
          <p:nvPr>
            <p:ph type="title" idx="4"/>
          </p:nvPr>
        </p:nvSpPr>
        <p:spPr>
          <a:xfrm>
            <a:off x="720001" y="3116251"/>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1700"/>
            </a:lvl1pPr>
            <a:lvl2pPr lvl="1" algn="ctr" rtl="0">
              <a:spcBef>
                <a:spcPts val="0"/>
              </a:spcBef>
              <a:spcAft>
                <a:spcPts val="0"/>
              </a:spcAft>
              <a:buSzPts val="2500"/>
              <a:buNone/>
              <a:defRPr sz="1700"/>
            </a:lvl2pPr>
            <a:lvl3pPr lvl="2" algn="ctr" rtl="0">
              <a:spcBef>
                <a:spcPts val="0"/>
              </a:spcBef>
              <a:spcAft>
                <a:spcPts val="0"/>
              </a:spcAft>
              <a:buSzPts val="2500"/>
              <a:buNone/>
              <a:defRPr sz="1700"/>
            </a:lvl3pPr>
            <a:lvl4pPr lvl="3" algn="ctr" rtl="0">
              <a:spcBef>
                <a:spcPts val="0"/>
              </a:spcBef>
              <a:spcAft>
                <a:spcPts val="0"/>
              </a:spcAft>
              <a:buSzPts val="2500"/>
              <a:buNone/>
              <a:defRPr sz="1700"/>
            </a:lvl4pPr>
            <a:lvl5pPr lvl="4" algn="ctr" rtl="0">
              <a:spcBef>
                <a:spcPts val="0"/>
              </a:spcBef>
              <a:spcAft>
                <a:spcPts val="0"/>
              </a:spcAft>
              <a:buSzPts val="2500"/>
              <a:buNone/>
              <a:defRPr sz="1700"/>
            </a:lvl5pPr>
            <a:lvl6pPr lvl="5" algn="ctr" rtl="0">
              <a:spcBef>
                <a:spcPts val="0"/>
              </a:spcBef>
              <a:spcAft>
                <a:spcPts val="0"/>
              </a:spcAft>
              <a:buSzPts val="2500"/>
              <a:buNone/>
              <a:defRPr sz="1700"/>
            </a:lvl6pPr>
            <a:lvl7pPr lvl="6" algn="ctr" rtl="0">
              <a:spcBef>
                <a:spcPts val="0"/>
              </a:spcBef>
              <a:spcAft>
                <a:spcPts val="0"/>
              </a:spcAft>
              <a:buSzPts val="2500"/>
              <a:buNone/>
              <a:defRPr sz="1700"/>
            </a:lvl7pPr>
            <a:lvl8pPr lvl="7" algn="ctr" rtl="0">
              <a:spcBef>
                <a:spcPts val="0"/>
              </a:spcBef>
              <a:spcAft>
                <a:spcPts val="0"/>
              </a:spcAft>
              <a:buSzPts val="2500"/>
              <a:buNone/>
              <a:defRPr sz="1700"/>
            </a:lvl8pPr>
            <a:lvl9pPr lvl="8" algn="ctr" rtl="0">
              <a:spcBef>
                <a:spcPts val="0"/>
              </a:spcBef>
              <a:spcAft>
                <a:spcPts val="0"/>
              </a:spcAft>
              <a:buSzPts val="2500"/>
              <a:buNone/>
              <a:defRPr sz="1700"/>
            </a:lvl9pPr>
          </a:lstStyle>
          <a:p>
            <a:endParaRPr/>
          </a:p>
        </p:txBody>
      </p:sp>
      <p:sp>
        <p:nvSpPr>
          <p:cNvPr id="46" name="Google Shape;46;p13"/>
          <p:cNvSpPr txBox="1">
            <a:spLocks noGrp="1"/>
          </p:cNvSpPr>
          <p:nvPr>
            <p:ph type="subTitle" idx="5"/>
          </p:nvPr>
        </p:nvSpPr>
        <p:spPr>
          <a:xfrm>
            <a:off x="720001" y="3702776"/>
            <a:ext cx="2305500" cy="4848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9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 name="Google Shape;47;p13"/>
          <p:cNvSpPr txBox="1">
            <a:spLocks noGrp="1"/>
          </p:cNvSpPr>
          <p:nvPr>
            <p:ph type="title" idx="6"/>
          </p:nvPr>
        </p:nvSpPr>
        <p:spPr>
          <a:xfrm>
            <a:off x="3419270" y="3116251"/>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1700"/>
            </a:lvl1pPr>
            <a:lvl2pPr lvl="1" algn="ctr" rtl="0">
              <a:spcBef>
                <a:spcPts val="0"/>
              </a:spcBef>
              <a:spcAft>
                <a:spcPts val="0"/>
              </a:spcAft>
              <a:buSzPts val="2500"/>
              <a:buNone/>
              <a:defRPr sz="1700"/>
            </a:lvl2pPr>
            <a:lvl3pPr lvl="2" algn="ctr" rtl="0">
              <a:spcBef>
                <a:spcPts val="0"/>
              </a:spcBef>
              <a:spcAft>
                <a:spcPts val="0"/>
              </a:spcAft>
              <a:buSzPts val="2500"/>
              <a:buNone/>
              <a:defRPr sz="1700"/>
            </a:lvl3pPr>
            <a:lvl4pPr lvl="3" algn="ctr" rtl="0">
              <a:spcBef>
                <a:spcPts val="0"/>
              </a:spcBef>
              <a:spcAft>
                <a:spcPts val="0"/>
              </a:spcAft>
              <a:buSzPts val="2500"/>
              <a:buNone/>
              <a:defRPr sz="1700"/>
            </a:lvl4pPr>
            <a:lvl5pPr lvl="4" algn="ctr" rtl="0">
              <a:spcBef>
                <a:spcPts val="0"/>
              </a:spcBef>
              <a:spcAft>
                <a:spcPts val="0"/>
              </a:spcAft>
              <a:buSzPts val="2500"/>
              <a:buNone/>
              <a:defRPr sz="1700"/>
            </a:lvl5pPr>
            <a:lvl6pPr lvl="5" algn="ctr" rtl="0">
              <a:spcBef>
                <a:spcPts val="0"/>
              </a:spcBef>
              <a:spcAft>
                <a:spcPts val="0"/>
              </a:spcAft>
              <a:buSzPts val="2500"/>
              <a:buNone/>
              <a:defRPr sz="1700"/>
            </a:lvl6pPr>
            <a:lvl7pPr lvl="6" algn="ctr" rtl="0">
              <a:spcBef>
                <a:spcPts val="0"/>
              </a:spcBef>
              <a:spcAft>
                <a:spcPts val="0"/>
              </a:spcAft>
              <a:buSzPts val="2500"/>
              <a:buNone/>
              <a:defRPr sz="1700"/>
            </a:lvl7pPr>
            <a:lvl8pPr lvl="7" algn="ctr" rtl="0">
              <a:spcBef>
                <a:spcPts val="0"/>
              </a:spcBef>
              <a:spcAft>
                <a:spcPts val="0"/>
              </a:spcAft>
              <a:buSzPts val="2500"/>
              <a:buNone/>
              <a:defRPr sz="1700"/>
            </a:lvl8pPr>
            <a:lvl9pPr lvl="8" algn="ctr" rtl="0">
              <a:spcBef>
                <a:spcPts val="0"/>
              </a:spcBef>
              <a:spcAft>
                <a:spcPts val="0"/>
              </a:spcAft>
              <a:buSzPts val="2500"/>
              <a:buNone/>
              <a:defRPr sz="1700"/>
            </a:lvl9pPr>
          </a:lstStyle>
          <a:p>
            <a:endParaRPr/>
          </a:p>
        </p:txBody>
      </p:sp>
      <p:sp>
        <p:nvSpPr>
          <p:cNvPr id="48" name="Google Shape;48;p13"/>
          <p:cNvSpPr txBox="1">
            <a:spLocks noGrp="1"/>
          </p:cNvSpPr>
          <p:nvPr>
            <p:ph type="subTitle" idx="7"/>
          </p:nvPr>
        </p:nvSpPr>
        <p:spPr>
          <a:xfrm>
            <a:off x="3419270" y="3702776"/>
            <a:ext cx="2305500" cy="4848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9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9" name="Google Shape;49;p13"/>
          <p:cNvSpPr txBox="1">
            <a:spLocks noGrp="1"/>
          </p:cNvSpPr>
          <p:nvPr>
            <p:ph type="title" idx="8"/>
          </p:nvPr>
        </p:nvSpPr>
        <p:spPr>
          <a:xfrm>
            <a:off x="6118546" y="1682851"/>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1700"/>
            </a:lvl1pPr>
            <a:lvl2pPr lvl="1" algn="ctr" rtl="0">
              <a:spcBef>
                <a:spcPts val="0"/>
              </a:spcBef>
              <a:spcAft>
                <a:spcPts val="0"/>
              </a:spcAft>
              <a:buSzPts val="2500"/>
              <a:buNone/>
              <a:defRPr sz="1700"/>
            </a:lvl2pPr>
            <a:lvl3pPr lvl="2" algn="ctr" rtl="0">
              <a:spcBef>
                <a:spcPts val="0"/>
              </a:spcBef>
              <a:spcAft>
                <a:spcPts val="0"/>
              </a:spcAft>
              <a:buSzPts val="2500"/>
              <a:buNone/>
              <a:defRPr sz="1700"/>
            </a:lvl3pPr>
            <a:lvl4pPr lvl="3" algn="ctr" rtl="0">
              <a:spcBef>
                <a:spcPts val="0"/>
              </a:spcBef>
              <a:spcAft>
                <a:spcPts val="0"/>
              </a:spcAft>
              <a:buSzPts val="2500"/>
              <a:buNone/>
              <a:defRPr sz="1700"/>
            </a:lvl4pPr>
            <a:lvl5pPr lvl="4" algn="ctr" rtl="0">
              <a:spcBef>
                <a:spcPts val="0"/>
              </a:spcBef>
              <a:spcAft>
                <a:spcPts val="0"/>
              </a:spcAft>
              <a:buSzPts val="2500"/>
              <a:buNone/>
              <a:defRPr sz="1700"/>
            </a:lvl5pPr>
            <a:lvl6pPr lvl="5" algn="ctr" rtl="0">
              <a:spcBef>
                <a:spcPts val="0"/>
              </a:spcBef>
              <a:spcAft>
                <a:spcPts val="0"/>
              </a:spcAft>
              <a:buSzPts val="2500"/>
              <a:buNone/>
              <a:defRPr sz="1700"/>
            </a:lvl6pPr>
            <a:lvl7pPr lvl="6" algn="ctr" rtl="0">
              <a:spcBef>
                <a:spcPts val="0"/>
              </a:spcBef>
              <a:spcAft>
                <a:spcPts val="0"/>
              </a:spcAft>
              <a:buSzPts val="2500"/>
              <a:buNone/>
              <a:defRPr sz="1700"/>
            </a:lvl7pPr>
            <a:lvl8pPr lvl="7" algn="ctr" rtl="0">
              <a:spcBef>
                <a:spcPts val="0"/>
              </a:spcBef>
              <a:spcAft>
                <a:spcPts val="0"/>
              </a:spcAft>
              <a:buSzPts val="2500"/>
              <a:buNone/>
              <a:defRPr sz="1700"/>
            </a:lvl8pPr>
            <a:lvl9pPr lvl="8" algn="ctr" rtl="0">
              <a:spcBef>
                <a:spcPts val="0"/>
              </a:spcBef>
              <a:spcAft>
                <a:spcPts val="0"/>
              </a:spcAft>
              <a:buSzPts val="2500"/>
              <a:buNone/>
              <a:defRPr sz="1700"/>
            </a:lvl9pPr>
          </a:lstStyle>
          <a:p>
            <a:endParaRPr/>
          </a:p>
        </p:txBody>
      </p:sp>
      <p:sp>
        <p:nvSpPr>
          <p:cNvPr id="50" name="Google Shape;50;p13"/>
          <p:cNvSpPr txBox="1">
            <a:spLocks noGrp="1"/>
          </p:cNvSpPr>
          <p:nvPr>
            <p:ph type="subTitle" idx="9"/>
          </p:nvPr>
        </p:nvSpPr>
        <p:spPr>
          <a:xfrm>
            <a:off x="6118546" y="2269376"/>
            <a:ext cx="2305500" cy="4848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9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1" name="Google Shape;51;p13"/>
          <p:cNvSpPr txBox="1">
            <a:spLocks noGrp="1"/>
          </p:cNvSpPr>
          <p:nvPr>
            <p:ph type="title" idx="13"/>
          </p:nvPr>
        </p:nvSpPr>
        <p:spPr>
          <a:xfrm>
            <a:off x="6118546" y="3116251"/>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1700"/>
            </a:lvl1pPr>
            <a:lvl2pPr lvl="1" algn="ctr" rtl="0">
              <a:spcBef>
                <a:spcPts val="0"/>
              </a:spcBef>
              <a:spcAft>
                <a:spcPts val="0"/>
              </a:spcAft>
              <a:buSzPts val="2500"/>
              <a:buNone/>
              <a:defRPr sz="1700"/>
            </a:lvl2pPr>
            <a:lvl3pPr lvl="2" algn="ctr" rtl="0">
              <a:spcBef>
                <a:spcPts val="0"/>
              </a:spcBef>
              <a:spcAft>
                <a:spcPts val="0"/>
              </a:spcAft>
              <a:buSzPts val="2500"/>
              <a:buNone/>
              <a:defRPr sz="1700"/>
            </a:lvl3pPr>
            <a:lvl4pPr lvl="3" algn="ctr" rtl="0">
              <a:spcBef>
                <a:spcPts val="0"/>
              </a:spcBef>
              <a:spcAft>
                <a:spcPts val="0"/>
              </a:spcAft>
              <a:buSzPts val="2500"/>
              <a:buNone/>
              <a:defRPr sz="1700"/>
            </a:lvl4pPr>
            <a:lvl5pPr lvl="4" algn="ctr" rtl="0">
              <a:spcBef>
                <a:spcPts val="0"/>
              </a:spcBef>
              <a:spcAft>
                <a:spcPts val="0"/>
              </a:spcAft>
              <a:buSzPts val="2500"/>
              <a:buNone/>
              <a:defRPr sz="1700"/>
            </a:lvl5pPr>
            <a:lvl6pPr lvl="5" algn="ctr" rtl="0">
              <a:spcBef>
                <a:spcPts val="0"/>
              </a:spcBef>
              <a:spcAft>
                <a:spcPts val="0"/>
              </a:spcAft>
              <a:buSzPts val="2500"/>
              <a:buNone/>
              <a:defRPr sz="1700"/>
            </a:lvl6pPr>
            <a:lvl7pPr lvl="6" algn="ctr" rtl="0">
              <a:spcBef>
                <a:spcPts val="0"/>
              </a:spcBef>
              <a:spcAft>
                <a:spcPts val="0"/>
              </a:spcAft>
              <a:buSzPts val="2500"/>
              <a:buNone/>
              <a:defRPr sz="1700"/>
            </a:lvl7pPr>
            <a:lvl8pPr lvl="7" algn="ctr" rtl="0">
              <a:spcBef>
                <a:spcPts val="0"/>
              </a:spcBef>
              <a:spcAft>
                <a:spcPts val="0"/>
              </a:spcAft>
              <a:buSzPts val="2500"/>
              <a:buNone/>
              <a:defRPr sz="1700"/>
            </a:lvl8pPr>
            <a:lvl9pPr lvl="8" algn="ctr" rtl="0">
              <a:spcBef>
                <a:spcPts val="0"/>
              </a:spcBef>
              <a:spcAft>
                <a:spcPts val="0"/>
              </a:spcAft>
              <a:buSzPts val="2500"/>
              <a:buNone/>
              <a:defRPr sz="1700"/>
            </a:lvl9pPr>
          </a:lstStyle>
          <a:p>
            <a:endParaRPr/>
          </a:p>
        </p:txBody>
      </p:sp>
      <p:sp>
        <p:nvSpPr>
          <p:cNvPr id="52" name="Google Shape;52;p13"/>
          <p:cNvSpPr txBox="1">
            <a:spLocks noGrp="1"/>
          </p:cNvSpPr>
          <p:nvPr>
            <p:ph type="subTitle" idx="14"/>
          </p:nvPr>
        </p:nvSpPr>
        <p:spPr>
          <a:xfrm>
            <a:off x="6118546" y="3702776"/>
            <a:ext cx="2305500" cy="4848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9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3" name="Google Shape;53;p13"/>
          <p:cNvSpPr txBox="1">
            <a:spLocks noGrp="1"/>
          </p:cNvSpPr>
          <p:nvPr>
            <p:ph type="title" idx="15" hasCustomPrompt="1"/>
          </p:nvPr>
        </p:nvSpPr>
        <p:spPr>
          <a:xfrm>
            <a:off x="720000" y="1344783"/>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000">
                <a:solidFill>
                  <a:srgbClr val="101122"/>
                </a:solidFill>
              </a:defRPr>
            </a:lvl1pPr>
            <a:lvl2pPr lvl="1" rtl="0">
              <a:spcBef>
                <a:spcPts val="0"/>
              </a:spcBef>
              <a:spcAft>
                <a:spcPts val="0"/>
              </a:spcAft>
              <a:buSzPts val="3000"/>
              <a:buNone/>
              <a:defRPr sz="2000"/>
            </a:lvl2pPr>
            <a:lvl3pPr lvl="2" rtl="0">
              <a:spcBef>
                <a:spcPts val="0"/>
              </a:spcBef>
              <a:spcAft>
                <a:spcPts val="0"/>
              </a:spcAft>
              <a:buSzPts val="3000"/>
              <a:buNone/>
              <a:defRPr sz="2000"/>
            </a:lvl3pPr>
            <a:lvl4pPr lvl="3" rtl="0">
              <a:spcBef>
                <a:spcPts val="0"/>
              </a:spcBef>
              <a:spcAft>
                <a:spcPts val="0"/>
              </a:spcAft>
              <a:buSzPts val="3000"/>
              <a:buNone/>
              <a:defRPr sz="2000"/>
            </a:lvl4pPr>
            <a:lvl5pPr lvl="4" rtl="0">
              <a:spcBef>
                <a:spcPts val="0"/>
              </a:spcBef>
              <a:spcAft>
                <a:spcPts val="0"/>
              </a:spcAft>
              <a:buSzPts val="3000"/>
              <a:buNone/>
              <a:defRPr sz="2000"/>
            </a:lvl5pPr>
            <a:lvl6pPr lvl="5" rtl="0">
              <a:spcBef>
                <a:spcPts val="0"/>
              </a:spcBef>
              <a:spcAft>
                <a:spcPts val="0"/>
              </a:spcAft>
              <a:buSzPts val="3000"/>
              <a:buNone/>
              <a:defRPr sz="2000"/>
            </a:lvl6pPr>
            <a:lvl7pPr lvl="6" rtl="0">
              <a:spcBef>
                <a:spcPts val="0"/>
              </a:spcBef>
              <a:spcAft>
                <a:spcPts val="0"/>
              </a:spcAft>
              <a:buSzPts val="3000"/>
              <a:buNone/>
              <a:defRPr sz="2000"/>
            </a:lvl7pPr>
            <a:lvl8pPr lvl="7" rtl="0">
              <a:spcBef>
                <a:spcPts val="0"/>
              </a:spcBef>
              <a:spcAft>
                <a:spcPts val="0"/>
              </a:spcAft>
              <a:buSzPts val="3000"/>
              <a:buNone/>
              <a:defRPr sz="2000"/>
            </a:lvl8pPr>
            <a:lvl9pPr lvl="8" rtl="0">
              <a:spcBef>
                <a:spcPts val="0"/>
              </a:spcBef>
              <a:spcAft>
                <a:spcPts val="0"/>
              </a:spcAft>
              <a:buSzPts val="3000"/>
              <a:buNone/>
              <a:defRPr sz="2000"/>
            </a:lvl9pPr>
          </a:lstStyle>
          <a:p>
            <a:r>
              <a:t>xx%</a:t>
            </a:r>
          </a:p>
        </p:txBody>
      </p:sp>
      <p:sp>
        <p:nvSpPr>
          <p:cNvPr id="54" name="Google Shape;54;p13"/>
          <p:cNvSpPr txBox="1">
            <a:spLocks noGrp="1"/>
          </p:cNvSpPr>
          <p:nvPr>
            <p:ph type="title" idx="16" hasCustomPrompt="1"/>
          </p:nvPr>
        </p:nvSpPr>
        <p:spPr>
          <a:xfrm>
            <a:off x="720000" y="2778191"/>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000">
                <a:solidFill>
                  <a:srgbClr val="101122"/>
                </a:solidFill>
              </a:defRPr>
            </a:lvl1pPr>
            <a:lvl2pPr lvl="1" rtl="0">
              <a:spcBef>
                <a:spcPts val="0"/>
              </a:spcBef>
              <a:spcAft>
                <a:spcPts val="0"/>
              </a:spcAft>
              <a:buSzPts val="3000"/>
              <a:buNone/>
              <a:defRPr sz="2000"/>
            </a:lvl2pPr>
            <a:lvl3pPr lvl="2" rtl="0">
              <a:spcBef>
                <a:spcPts val="0"/>
              </a:spcBef>
              <a:spcAft>
                <a:spcPts val="0"/>
              </a:spcAft>
              <a:buSzPts val="3000"/>
              <a:buNone/>
              <a:defRPr sz="2000"/>
            </a:lvl3pPr>
            <a:lvl4pPr lvl="3" rtl="0">
              <a:spcBef>
                <a:spcPts val="0"/>
              </a:spcBef>
              <a:spcAft>
                <a:spcPts val="0"/>
              </a:spcAft>
              <a:buSzPts val="3000"/>
              <a:buNone/>
              <a:defRPr sz="2000"/>
            </a:lvl4pPr>
            <a:lvl5pPr lvl="4" rtl="0">
              <a:spcBef>
                <a:spcPts val="0"/>
              </a:spcBef>
              <a:spcAft>
                <a:spcPts val="0"/>
              </a:spcAft>
              <a:buSzPts val="3000"/>
              <a:buNone/>
              <a:defRPr sz="2000"/>
            </a:lvl5pPr>
            <a:lvl6pPr lvl="5" rtl="0">
              <a:spcBef>
                <a:spcPts val="0"/>
              </a:spcBef>
              <a:spcAft>
                <a:spcPts val="0"/>
              </a:spcAft>
              <a:buSzPts val="3000"/>
              <a:buNone/>
              <a:defRPr sz="2000"/>
            </a:lvl6pPr>
            <a:lvl7pPr lvl="6" rtl="0">
              <a:spcBef>
                <a:spcPts val="0"/>
              </a:spcBef>
              <a:spcAft>
                <a:spcPts val="0"/>
              </a:spcAft>
              <a:buSzPts val="3000"/>
              <a:buNone/>
              <a:defRPr sz="2000"/>
            </a:lvl7pPr>
            <a:lvl8pPr lvl="7" rtl="0">
              <a:spcBef>
                <a:spcPts val="0"/>
              </a:spcBef>
              <a:spcAft>
                <a:spcPts val="0"/>
              </a:spcAft>
              <a:buSzPts val="3000"/>
              <a:buNone/>
              <a:defRPr sz="2000"/>
            </a:lvl8pPr>
            <a:lvl9pPr lvl="8" rtl="0">
              <a:spcBef>
                <a:spcPts val="0"/>
              </a:spcBef>
              <a:spcAft>
                <a:spcPts val="0"/>
              </a:spcAft>
              <a:buSzPts val="3000"/>
              <a:buNone/>
              <a:defRPr sz="2000"/>
            </a:lvl9pPr>
          </a:lstStyle>
          <a:p>
            <a:r>
              <a:t>xx%</a:t>
            </a:r>
          </a:p>
        </p:txBody>
      </p:sp>
      <p:sp>
        <p:nvSpPr>
          <p:cNvPr id="55" name="Google Shape;55;p13"/>
          <p:cNvSpPr txBox="1">
            <a:spLocks noGrp="1"/>
          </p:cNvSpPr>
          <p:nvPr>
            <p:ph type="title" idx="17" hasCustomPrompt="1"/>
          </p:nvPr>
        </p:nvSpPr>
        <p:spPr>
          <a:xfrm>
            <a:off x="3419275" y="1344783"/>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000">
                <a:solidFill>
                  <a:srgbClr val="101122"/>
                </a:solidFill>
              </a:defRPr>
            </a:lvl1pPr>
            <a:lvl2pPr lvl="1" rtl="0">
              <a:spcBef>
                <a:spcPts val="0"/>
              </a:spcBef>
              <a:spcAft>
                <a:spcPts val="0"/>
              </a:spcAft>
              <a:buSzPts val="3000"/>
              <a:buNone/>
              <a:defRPr sz="2000"/>
            </a:lvl2pPr>
            <a:lvl3pPr lvl="2" rtl="0">
              <a:spcBef>
                <a:spcPts val="0"/>
              </a:spcBef>
              <a:spcAft>
                <a:spcPts val="0"/>
              </a:spcAft>
              <a:buSzPts val="3000"/>
              <a:buNone/>
              <a:defRPr sz="2000"/>
            </a:lvl3pPr>
            <a:lvl4pPr lvl="3" rtl="0">
              <a:spcBef>
                <a:spcPts val="0"/>
              </a:spcBef>
              <a:spcAft>
                <a:spcPts val="0"/>
              </a:spcAft>
              <a:buSzPts val="3000"/>
              <a:buNone/>
              <a:defRPr sz="2000"/>
            </a:lvl4pPr>
            <a:lvl5pPr lvl="4" rtl="0">
              <a:spcBef>
                <a:spcPts val="0"/>
              </a:spcBef>
              <a:spcAft>
                <a:spcPts val="0"/>
              </a:spcAft>
              <a:buSzPts val="3000"/>
              <a:buNone/>
              <a:defRPr sz="2000"/>
            </a:lvl5pPr>
            <a:lvl6pPr lvl="5" rtl="0">
              <a:spcBef>
                <a:spcPts val="0"/>
              </a:spcBef>
              <a:spcAft>
                <a:spcPts val="0"/>
              </a:spcAft>
              <a:buSzPts val="3000"/>
              <a:buNone/>
              <a:defRPr sz="2000"/>
            </a:lvl6pPr>
            <a:lvl7pPr lvl="6" rtl="0">
              <a:spcBef>
                <a:spcPts val="0"/>
              </a:spcBef>
              <a:spcAft>
                <a:spcPts val="0"/>
              </a:spcAft>
              <a:buSzPts val="3000"/>
              <a:buNone/>
              <a:defRPr sz="2000"/>
            </a:lvl7pPr>
            <a:lvl8pPr lvl="7" rtl="0">
              <a:spcBef>
                <a:spcPts val="0"/>
              </a:spcBef>
              <a:spcAft>
                <a:spcPts val="0"/>
              </a:spcAft>
              <a:buSzPts val="3000"/>
              <a:buNone/>
              <a:defRPr sz="2000"/>
            </a:lvl8pPr>
            <a:lvl9pPr lvl="8" rtl="0">
              <a:spcBef>
                <a:spcPts val="0"/>
              </a:spcBef>
              <a:spcAft>
                <a:spcPts val="0"/>
              </a:spcAft>
              <a:buSzPts val="3000"/>
              <a:buNone/>
              <a:defRPr sz="2000"/>
            </a:lvl9pPr>
          </a:lstStyle>
          <a:p>
            <a:r>
              <a:t>xx%</a:t>
            </a:r>
          </a:p>
        </p:txBody>
      </p:sp>
      <p:sp>
        <p:nvSpPr>
          <p:cNvPr id="56" name="Google Shape;56;p13"/>
          <p:cNvSpPr txBox="1">
            <a:spLocks noGrp="1"/>
          </p:cNvSpPr>
          <p:nvPr>
            <p:ph type="title" idx="18" hasCustomPrompt="1"/>
          </p:nvPr>
        </p:nvSpPr>
        <p:spPr>
          <a:xfrm>
            <a:off x="3419275" y="2778191"/>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000">
                <a:solidFill>
                  <a:srgbClr val="101122"/>
                </a:solidFill>
              </a:defRPr>
            </a:lvl1pPr>
            <a:lvl2pPr lvl="1" rtl="0">
              <a:spcBef>
                <a:spcPts val="0"/>
              </a:spcBef>
              <a:spcAft>
                <a:spcPts val="0"/>
              </a:spcAft>
              <a:buSzPts val="3000"/>
              <a:buNone/>
              <a:defRPr sz="2000"/>
            </a:lvl2pPr>
            <a:lvl3pPr lvl="2" rtl="0">
              <a:spcBef>
                <a:spcPts val="0"/>
              </a:spcBef>
              <a:spcAft>
                <a:spcPts val="0"/>
              </a:spcAft>
              <a:buSzPts val="3000"/>
              <a:buNone/>
              <a:defRPr sz="2000"/>
            </a:lvl3pPr>
            <a:lvl4pPr lvl="3" rtl="0">
              <a:spcBef>
                <a:spcPts val="0"/>
              </a:spcBef>
              <a:spcAft>
                <a:spcPts val="0"/>
              </a:spcAft>
              <a:buSzPts val="3000"/>
              <a:buNone/>
              <a:defRPr sz="2000"/>
            </a:lvl4pPr>
            <a:lvl5pPr lvl="4" rtl="0">
              <a:spcBef>
                <a:spcPts val="0"/>
              </a:spcBef>
              <a:spcAft>
                <a:spcPts val="0"/>
              </a:spcAft>
              <a:buSzPts val="3000"/>
              <a:buNone/>
              <a:defRPr sz="2000"/>
            </a:lvl5pPr>
            <a:lvl6pPr lvl="5" rtl="0">
              <a:spcBef>
                <a:spcPts val="0"/>
              </a:spcBef>
              <a:spcAft>
                <a:spcPts val="0"/>
              </a:spcAft>
              <a:buSzPts val="3000"/>
              <a:buNone/>
              <a:defRPr sz="2000"/>
            </a:lvl6pPr>
            <a:lvl7pPr lvl="6" rtl="0">
              <a:spcBef>
                <a:spcPts val="0"/>
              </a:spcBef>
              <a:spcAft>
                <a:spcPts val="0"/>
              </a:spcAft>
              <a:buSzPts val="3000"/>
              <a:buNone/>
              <a:defRPr sz="2000"/>
            </a:lvl7pPr>
            <a:lvl8pPr lvl="7" rtl="0">
              <a:spcBef>
                <a:spcPts val="0"/>
              </a:spcBef>
              <a:spcAft>
                <a:spcPts val="0"/>
              </a:spcAft>
              <a:buSzPts val="3000"/>
              <a:buNone/>
              <a:defRPr sz="2000"/>
            </a:lvl8pPr>
            <a:lvl9pPr lvl="8" rtl="0">
              <a:spcBef>
                <a:spcPts val="0"/>
              </a:spcBef>
              <a:spcAft>
                <a:spcPts val="0"/>
              </a:spcAft>
              <a:buSzPts val="3000"/>
              <a:buNone/>
              <a:defRPr sz="2000"/>
            </a:lvl9pPr>
          </a:lstStyle>
          <a:p>
            <a:r>
              <a:t>xx%</a:t>
            </a:r>
          </a:p>
        </p:txBody>
      </p:sp>
      <p:sp>
        <p:nvSpPr>
          <p:cNvPr id="57" name="Google Shape;57;p13"/>
          <p:cNvSpPr txBox="1">
            <a:spLocks noGrp="1"/>
          </p:cNvSpPr>
          <p:nvPr>
            <p:ph type="title" idx="19" hasCustomPrompt="1"/>
          </p:nvPr>
        </p:nvSpPr>
        <p:spPr>
          <a:xfrm>
            <a:off x="6118550" y="1344783"/>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000">
                <a:solidFill>
                  <a:srgbClr val="101122"/>
                </a:solidFill>
              </a:defRPr>
            </a:lvl1pPr>
            <a:lvl2pPr lvl="1" rtl="0">
              <a:spcBef>
                <a:spcPts val="0"/>
              </a:spcBef>
              <a:spcAft>
                <a:spcPts val="0"/>
              </a:spcAft>
              <a:buSzPts val="3000"/>
              <a:buNone/>
              <a:defRPr sz="2000"/>
            </a:lvl2pPr>
            <a:lvl3pPr lvl="2" rtl="0">
              <a:spcBef>
                <a:spcPts val="0"/>
              </a:spcBef>
              <a:spcAft>
                <a:spcPts val="0"/>
              </a:spcAft>
              <a:buSzPts val="3000"/>
              <a:buNone/>
              <a:defRPr sz="2000"/>
            </a:lvl3pPr>
            <a:lvl4pPr lvl="3" rtl="0">
              <a:spcBef>
                <a:spcPts val="0"/>
              </a:spcBef>
              <a:spcAft>
                <a:spcPts val="0"/>
              </a:spcAft>
              <a:buSzPts val="3000"/>
              <a:buNone/>
              <a:defRPr sz="2000"/>
            </a:lvl4pPr>
            <a:lvl5pPr lvl="4" rtl="0">
              <a:spcBef>
                <a:spcPts val="0"/>
              </a:spcBef>
              <a:spcAft>
                <a:spcPts val="0"/>
              </a:spcAft>
              <a:buSzPts val="3000"/>
              <a:buNone/>
              <a:defRPr sz="2000"/>
            </a:lvl5pPr>
            <a:lvl6pPr lvl="5" rtl="0">
              <a:spcBef>
                <a:spcPts val="0"/>
              </a:spcBef>
              <a:spcAft>
                <a:spcPts val="0"/>
              </a:spcAft>
              <a:buSzPts val="3000"/>
              <a:buNone/>
              <a:defRPr sz="2000"/>
            </a:lvl6pPr>
            <a:lvl7pPr lvl="6" rtl="0">
              <a:spcBef>
                <a:spcPts val="0"/>
              </a:spcBef>
              <a:spcAft>
                <a:spcPts val="0"/>
              </a:spcAft>
              <a:buSzPts val="3000"/>
              <a:buNone/>
              <a:defRPr sz="2000"/>
            </a:lvl7pPr>
            <a:lvl8pPr lvl="7" rtl="0">
              <a:spcBef>
                <a:spcPts val="0"/>
              </a:spcBef>
              <a:spcAft>
                <a:spcPts val="0"/>
              </a:spcAft>
              <a:buSzPts val="3000"/>
              <a:buNone/>
              <a:defRPr sz="2000"/>
            </a:lvl8pPr>
            <a:lvl9pPr lvl="8" rtl="0">
              <a:spcBef>
                <a:spcPts val="0"/>
              </a:spcBef>
              <a:spcAft>
                <a:spcPts val="0"/>
              </a:spcAft>
              <a:buSzPts val="3000"/>
              <a:buNone/>
              <a:defRPr sz="2000"/>
            </a:lvl9pPr>
          </a:lstStyle>
          <a:p>
            <a:r>
              <a:t>xx%</a:t>
            </a:r>
          </a:p>
        </p:txBody>
      </p:sp>
      <p:sp>
        <p:nvSpPr>
          <p:cNvPr id="58" name="Google Shape;58;p13"/>
          <p:cNvSpPr txBox="1">
            <a:spLocks noGrp="1"/>
          </p:cNvSpPr>
          <p:nvPr>
            <p:ph type="title" idx="20" hasCustomPrompt="1"/>
          </p:nvPr>
        </p:nvSpPr>
        <p:spPr>
          <a:xfrm>
            <a:off x="6118550" y="2778191"/>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000">
                <a:solidFill>
                  <a:srgbClr val="101122"/>
                </a:solidFill>
              </a:defRPr>
            </a:lvl1pPr>
            <a:lvl2pPr lvl="1" rtl="0">
              <a:spcBef>
                <a:spcPts val="0"/>
              </a:spcBef>
              <a:spcAft>
                <a:spcPts val="0"/>
              </a:spcAft>
              <a:buSzPts val="3000"/>
              <a:buNone/>
              <a:defRPr sz="2000"/>
            </a:lvl2pPr>
            <a:lvl3pPr lvl="2" rtl="0">
              <a:spcBef>
                <a:spcPts val="0"/>
              </a:spcBef>
              <a:spcAft>
                <a:spcPts val="0"/>
              </a:spcAft>
              <a:buSzPts val="3000"/>
              <a:buNone/>
              <a:defRPr sz="2000"/>
            </a:lvl3pPr>
            <a:lvl4pPr lvl="3" rtl="0">
              <a:spcBef>
                <a:spcPts val="0"/>
              </a:spcBef>
              <a:spcAft>
                <a:spcPts val="0"/>
              </a:spcAft>
              <a:buSzPts val="3000"/>
              <a:buNone/>
              <a:defRPr sz="2000"/>
            </a:lvl4pPr>
            <a:lvl5pPr lvl="4" rtl="0">
              <a:spcBef>
                <a:spcPts val="0"/>
              </a:spcBef>
              <a:spcAft>
                <a:spcPts val="0"/>
              </a:spcAft>
              <a:buSzPts val="3000"/>
              <a:buNone/>
              <a:defRPr sz="2000"/>
            </a:lvl5pPr>
            <a:lvl6pPr lvl="5" rtl="0">
              <a:spcBef>
                <a:spcPts val="0"/>
              </a:spcBef>
              <a:spcAft>
                <a:spcPts val="0"/>
              </a:spcAft>
              <a:buSzPts val="3000"/>
              <a:buNone/>
              <a:defRPr sz="2000"/>
            </a:lvl6pPr>
            <a:lvl7pPr lvl="6" rtl="0">
              <a:spcBef>
                <a:spcPts val="0"/>
              </a:spcBef>
              <a:spcAft>
                <a:spcPts val="0"/>
              </a:spcAft>
              <a:buSzPts val="3000"/>
              <a:buNone/>
              <a:defRPr sz="2000"/>
            </a:lvl7pPr>
            <a:lvl8pPr lvl="7" rtl="0">
              <a:spcBef>
                <a:spcPts val="0"/>
              </a:spcBef>
              <a:spcAft>
                <a:spcPts val="0"/>
              </a:spcAft>
              <a:buSzPts val="3000"/>
              <a:buNone/>
              <a:defRPr sz="2000"/>
            </a:lvl8pPr>
            <a:lvl9pPr lvl="8" rtl="0">
              <a:spcBef>
                <a:spcPts val="0"/>
              </a:spcBef>
              <a:spcAft>
                <a:spcPts val="0"/>
              </a:spcAft>
              <a:buSzPts val="3000"/>
              <a:buNone/>
              <a:defRPr sz="2000"/>
            </a:lvl9pPr>
          </a:lstStyle>
          <a:p>
            <a:r>
              <a:t>xx%</a:t>
            </a:r>
          </a:p>
        </p:txBody>
      </p:sp>
      <p:sp>
        <p:nvSpPr>
          <p:cNvPr id="59" name="Google Shape;59;p13"/>
          <p:cNvSpPr txBox="1">
            <a:spLocks noGrp="1"/>
          </p:cNvSpPr>
          <p:nvPr>
            <p:ph type="title" idx="21"/>
          </p:nvPr>
        </p:nvSpPr>
        <p:spPr>
          <a:xfrm>
            <a:off x="457200" y="411475"/>
            <a:ext cx="8238600" cy="4782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41581651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2317951" y="1307101"/>
            <a:ext cx="4508100" cy="2529300"/>
          </a:xfrm>
          <a:prstGeom prst="rect">
            <a:avLst/>
          </a:prstGeom>
        </p:spPr>
        <p:txBody>
          <a:bodyPr spcFirstLastPara="1" wrap="square" lIns="0" tIns="0" rIns="0" bIns="0" anchor="ctr" anchorCtr="0">
            <a:noAutofit/>
          </a:bodyPr>
          <a:lstStyle>
            <a:lvl1pPr lvl="0" algn="ctr">
              <a:lnSpc>
                <a:spcPct val="80000"/>
              </a:lnSpc>
              <a:spcBef>
                <a:spcPts val="0"/>
              </a:spcBef>
              <a:spcAft>
                <a:spcPts val="0"/>
              </a:spcAft>
              <a:buSzPts val="4800"/>
              <a:buNone/>
              <a:defRPr sz="6800"/>
            </a:lvl1pPr>
            <a:lvl2pPr lvl="1">
              <a:spcBef>
                <a:spcPts val="0"/>
              </a:spcBef>
              <a:spcAft>
                <a:spcPts val="0"/>
              </a:spcAft>
              <a:buSzPts val="4800"/>
              <a:buNone/>
              <a:defRPr sz="3300"/>
            </a:lvl2pPr>
            <a:lvl3pPr lvl="2">
              <a:spcBef>
                <a:spcPts val="0"/>
              </a:spcBef>
              <a:spcAft>
                <a:spcPts val="0"/>
              </a:spcAft>
              <a:buSzPts val="4800"/>
              <a:buNone/>
              <a:defRPr sz="3300"/>
            </a:lvl3pPr>
            <a:lvl4pPr lvl="3">
              <a:spcBef>
                <a:spcPts val="0"/>
              </a:spcBef>
              <a:spcAft>
                <a:spcPts val="0"/>
              </a:spcAft>
              <a:buSzPts val="4800"/>
              <a:buNone/>
              <a:defRPr sz="3300"/>
            </a:lvl4pPr>
            <a:lvl5pPr lvl="4">
              <a:spcBef>
                <a:spcPts val="0"/>
              </a:spcBef>
              <a:spcAft>
                <a:spcPts val="0"/>
              </a:spcAft>
              <a:buSzPts val="4800"/>
              <a:buNone/>
              <a:defRPr sz="3300"/>
            </a:lvl5pPr>
            <a:lvl6pPr lvl="5">
              <a:spcBef>
                <a:spcPts val="0"/>
              </a:spcBef>
              <a:spcAft>
                <a:spcPts val="0"/>
              </a:spcAft>
              <a:buSzPts val="4800"/>
              <a:buNone/>
              <a:defRPr sz="3300"/>
            </a:lvl6pPr>
            <a:lvl7pPr lvl="6">
              <a:spcBef>
                <a:spcPts val="0"/>
              </a:spcBef>
              <a:spcAft>
                <a:spcPts val="0"/>
              </a:spcAft>
              <a:buSzPts val="4800"/>
              <a:buNone/>
              <a:defRPr sz="3300"/>
            </a:lvl7pPr>
            <a:lvl8pPr lvl="7">
              <a:spcBef>
                <a:spcPts val="0"/>
              </a:spcBef>
              <a:spcAft>
                <a:spcPts val="0"/>
              </a:spcAft>
              <a:buSzPts val="4800"/>
              <a:buNone/>
              <a:defRPr sz="3300"/>
            </a:lvl8pPr>
            <a:lvl9pPr lvl="8">
              <a:spcBef>
                <a:spcPts val="0"/>
              </a:spcBef>
              <a:spcAft>
                <a:spcPts val="0"/>
              </a:spcAft>
              <a:buSzPts val="4800"/>
              <a:buNone/>
              <a:defRPr sz="3300"/>
            </a:lvl9pPr>
          </a:lstStyle>
          <a:p>
            <a:endParaRPr/>
          </a:p>
        </p:txBody>
      </p:sp>
    </p:spTree>
    <p:extLst>
      <p:ext uri="{BB962C8B-B14F-4D97-AF65-F5344CB8AC3E}">
        <p14:creationId xmlns:p14="http://schemas.microsoft.com/office/powerpoint/2010/main" val="2502929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116378"/>
            <a:ext cx="6255488" cy="1021556"/>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428751"/>
            <a:ext cx="6255488" cy="557630"/>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4917607"/>
            <a:ext cx="2002464" cy="170177"/>
          </a:xfrm>
        </p:spPr>
        <p:txBody>
          <a:bodyPr bIns="0" anchor="b"/>
          <a:lstStyle>
            <a:lvl1pPr>
              <a:defRPr>
                <a:solidFill>
                  <a:schemeClr val="tx2"/>
                </a:solidFill>
              </a:defRPr>
            </a:lvl1pPr>
            <a:extLst/>
          </a:lstStyle>
          <a:p>
            <a:fld id="{1D8BD707-D9CF-40AE-B4C6-C98DA3205C09}" type="datetimeFigureOut">
              <a:rPr lang="en-US" smtClean="0"/>
              <a:pPr/>
              <a:t>1/24/2022</a:t>
            </a:fld>
            <a:endParaRPr lang="en-US"/>
          </a:p>
        </p:txBody>
      </p:sp>
      <p:sp>
        <p:nvSpPr>
          <p:cNvPr id="5" name="Footer Placeholder 4"/>
          <p:cNvSpPr>
            <a:spLocks noGrp="1"/>
          </p:cNvSpPr>
          <p:nvPr>
            <p:ph type="ftr" sz="quarter" idx="11"/>
          </p:nvPr>
        </p:nvSpPr>
        <p:spPr>
          <a:xfrm>
            <a:off x="1735358" y="4917608"/>
            <a:ext cx="2895600" cy="17145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4916334"/>
            <a:ext cx="588336" cy="17145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40030"/>
            <a:ext cx="7242048" cy="85725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200151"/>
            <a:ext cx="3520440" cy="3394472"/>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200151"/>
            <a:ext cx="3520440" cy="3394472"/>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40030"/>
            <a:ext cx="7242048" cy="85725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4400550"/>
            <a:ext cx="3520440" cy="3429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4400550"/>
            <a:ext cx="3520440" cy="3429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283880"/>
            <a:ext cx="3520440" cy="30861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283880"/>
            <a:ext cx="3520440" cy="30861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40030"/>
            <a:ext cx="7242048" cy="85725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1D8BD707-D9CF-40AE-B4C6-C98DA3205C09}" type="datetimeFigureOut">
              <a:rPr lang="en-US" smtClean="0"/>
              <a:pPr/>
              <a:t>1/24/2022</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5897880" cy="88011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123062"/>
            <a:ext cx="5897880" cy="451884"/>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600200"/>
            <a:ext cx="7239000" cy="3278814"/>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9" y="753501"/>
            <a:ext cx="4319527" cy="3234430"/>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rot="21420000">
            <a:off x="596707" y="749112"/>
            <a:ext cx="4319527" cy="3234430"/>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5389098" y="857250"/>
            <a:ext cx="3429000" cy="154305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2462726"/>
            <a:ext cx="3429000" cy="144018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0" name="Picture Placeholder 9"/>
          <p:cNvSpPr>
            <a:spLocks noGrp="1"/>
          </p:cNvSpPr>
          <p:nvPr>
            <p:ph type="pic" idx="1"/>
          </p:nvPr>
        </p:nvSpPr>
        <p:spPr>
          <a:xfrm>
            <a:off x="663682" y="780752"/>
            <a:ext cx="4206240" cy="315468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5143500"/>
          </a:xfrm>
          <a:prstGeom prst="rect">
            <a:avLst/>
          </a:prstGeom>
          <a:blipFill>
            <a:blip r:embed="rId20">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Title Placeholder 2"/>
          <p:cNvSpPr>
            <a:spLocks noGrp="1"/>
          </p:cNvSpPr>
          <p:nvPr>
            <p:ph type="title"/>
          </p:nvPr>
        </p:nvSpPr>
        <p:spPr>
          <a:xfrm>
            <a:off x="457200" y="240030"/>
            <a:ext cx="7239000" cy="857250"/>
          </a:xfrm>
          <a:prstGeom prst="rect">
            <a:avLst/>
          </a:prstGeom>
        </p:spPr>
        <p:txBody>
          <a:bodyPr vert="horz" lIns="45720" tIns="0" rIns="45720" bIns="0" anchor="b" anchorCtr="0">
            <a:normAutofit/>
          </a:bodyPr>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207062"/>
            <a:ext cx="7239000" cy="363474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4918459"/>
            <a:ext cx="2002464" cy="170177"/>
          </a:xfrm>
          <a:prstGeom prst="rect">
            <a:avLst/>
          </a:prstGeom>
        </p:spPr>
        <p:txBody>
          <a:bodyPr vert="horz" tIns="0" bIns="0" anchor="b"/>
          <a:lstStyle>
            <a:lvl1pPr algn="l" eaLnBrk="1" latinLnBrk="0" hangingPunct="1">
              <a:defRPr kumimoji="0" sz="1000">
                <a:solidFill>
                  <a:schemeClr val="tx2"/>
                </a:solidFill>
              </a:defRPr>
            </a:lvl1pPr>
            <a:extLst/>
          </a:lstStyle>
          <a:p>
            <a:fld id="{1D8BD707-D9CF-40AE-B4C6-C98DA3205C09}" type="datetimeFigureOut">
              <a:rPr lang="en-US" smtClean="0"/>
              <a:pPr/>
              <a:t>1/24/2022</a:t>
            </a:fld>
            <a:endParaRPr lang="en-US"/>
          </a:p>
        </p:txBody>
      </p:sp>
      <p:sp>
        <p:nvSpPr>
          <p:cNvPr id="4" name="Footer Placeholder 3"/>
          <p:cNvSpPr>
            <a:spLocks noGrp="1"/>
          </p:cNvSpPr>
          <p:nvPr>
            <p:ph type="ftr" sz="quarter" idx="3"/>
          </p:nvPr>
        </p:nvSpPr>
        <p:spPr>
          <a:xfrm>
            <a:off x="457200" y="4918460"/>
            <a:ext cx="3657600" cy="17145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4917186"/>
            <a:ext cx="588336" cy="171450"/>
          </a:xfrm>
          <a:prstGeom prst="rect">
            <a:avLst/>
          </a:prstGeom>
        </p:spPr>
        <p:txBody>
          <a:bodyPr vert="horz" lIns="0" tIns="0" rIns="0" bIns="0" anchor="b"/>
          <a:lstStyle>
            <a:lvl1pPr algn="r" eaLnBrk="1" latinLnBrk="0" hangingPunct="1">
              <a:defRPr kumimoji="0" sz="1100">
                <a:solidFill>
                  <a:schemeClr val="tx2"/>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hyperlink" Target="https://www.pantechelearning.com/data-science-master-class/" TargetMode="Externa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channel/UC52iLVrQ4EpeSdAB3911rsg?sub_confirmation=1" TargetMode="External"/><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PT1.pn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32" name="Google Shape;232;p29"/>
          <p:cNvSpPr txBox="1">
            <a:spLocks noGrp="1"/>
          </p:cNvSpPr>
          <p:nvPr>
            <p:ph type="title"/>
          </p:nvPr>
        </p:nvSpPr>
        <p:spPr>
          <a:xfrm>
            <a:off x="1725153" y="267494"/>
            <a:ext cx="5582863" cy="612100"/>
          </a:xfrm>
          <a:prstGeom prst="rect">
            <a:avLst/>
          </a:prstGeom>
        </p:spPr>
        <p:txBody>
          <a:bodyPr spcFirstLastPara="1" wrap="square" lIns="0" tIns="0" rIns="0" bIns="0" anchor="ctr" anchorCtr="0">
            <a:noAutofit/>
          </a:bodyPr>
          <a:lstStyle/>
          <a:p>
            <a:pPr algn="l">
              <a:buSzPts val="1100"/>
            </a:pPr>
            <a:r>
              <a:rPr lang="en" sz="3200" dirty="0">
                <a:solidFill>
                  <a:schemeClr val="tx1"/>
                </a:solidFill>
                <a:latin typeface="Times New Roman" panose="02020603050405020304" pitchFamily="18" charset="0"/>
                <a:cs typeface="Times New Roman" panose="02020603050405020304" pitchFamily="18" charset="0"/>
              </a:rPr>
              <a:t>Data Science &amp; Analytics Learning Plan</a:t>
            </a:r>
            <a:endParaRPr sz="3200" dirty="0">
              <a:solidFill>
                <a:schemeClr val="tx1"/>
              </a:solidFill>
              <a:latin typeface="Times New Roman" panose="02020603050405020304" pitchFamily="18" charset="0"/>
              <a:cs typeface="Times New Roman" panose="02020603050405020304" pitchFamily="18" charset="0"/>
            </a:endParaRPr>
          </a:p>
        </p:txBody>
      </p:sp>
      <p:grpSp>
        <p:nvGrpSpPr>
          <p:cNvPr id="271" name="Google Shape;271;p29"/>
          <p:cNvGrpSpPr/>
          <p:nvPr/>
        </p:nvGrpSpPr>
        <p:grpSpPr>
          <a:xfrm>
            <a:off x="910211" y="1054831"/>
            <a:ext cx="1481289" cy="2665269"/>
            <a:chOff x="584967" y="1371744"/>
            <a:chExt cx="1138661" cy="3041530"/>
          </a:xfrm>
        </p:grpSpPr>
        <p:grpSp>
          <p:nvGrpSpPr>
            <p:cNvPr id="272" name="Google Shape;272;p29"/>
            <p:cNvGrpSpPr/>
            <p:nvPr/>
          </p:nvGrpSpPr>
          <p:grpSpPr>
            <a:xfrm>
              <a:off x="584967" y="3190150"/>
              <a:ext cx="1138658" cy="1223124"/>
              <a:chOff x="754446" y="1695575"/>
              <a:chExt cx="1798259" cy="1223124"/>
            </a:xfrm>
          </p:grpSpPr>
          <p:sp>
            <p:nvSpPr>
              <p:cNvPr id="273" name="Google Shape;273;p29"/>
              <p:cNvSpPr txBox="1"/>
              <p:nvPr/>
            </p:nvSpPr>
            <p:spPr>
              <a:xfrm>
                <a:off x="957005" y="1695575"/>
                <a:ext cx="1595700" cy="432000"/>
              </a:xfrm>
              <a:prstGeom prst="rect">
                <a:avLst/>
              </a:prstGeom>
              <a:noFill/>
              <a:ln>
                <a:noFill/>
              </a:ln>
            </p:spPr>
            <p:txBody>
              <a:bodyPr spcFirstLastPara="1" wrap="square" lIns="0" tIns="0" rIns="0" bIns="0" anchor="ctr" anchorCtr="0">
                <a:noAutofit/>
              </a:bodyPr>
              <a:lstStyle/>
              <a:p>
                <a:pPr algn="ctr"/>
                <a:r>
                  <a:rPr lang="en" sz="1600" dirty="0">
                    <a:solidFill>
                      <a:schemeClr val="dk1"/>
                    </a:solidFill>
                    <a:latin typeface="Fira Sans Extra Condensed SemiBold"/>
                    <a:ea typeface="Fira Sans Extra Condensed SemiBold"/>
                    <a:cs typeface="Fira Sans Extra Condensed SemiBold"/>
                    <a:sym typeface="Fira Sans Extra Condensed SemiBold"/>
                  </a:rPr>
                  <a:t>Python</a:t>
                </a:r>
                <a:endParaRPr sz="1600"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274" name="Google Shape;274;p29"/>
              <p:cNvSpPr txBox="1"/>
              <p:nvPr/>
            </p:nvSpPr>
            <p:spPr>
              <a:xfrm>
                <a:off x="754446" y="2127574"/>
                <a:ext cx="1798255" cy="791125"/>
              </a:xfrm>
              <a:prstGeom prst="rect">
                <a:avLst/>
              </a:prstGeom>
              <a:noFill/>
              <a:ln>
                <a:noFill/>
              </a:ln>
            </p:spPr>
            <p:txBody>
              <a:bodyPr spcFirstLastPara="1" wrap="square" lIns="0" tIns="0" rIns="0" bIns="0" anchor="ctr" anchorCtr="0">
                <a:noAutofit/>
              </a:bodyPr>
              <a:lstStyle/>
              <a:p>
                <a:pPr algn="ctr"/>
                <a:r>
                  <a:rPr lang="en" sz="1100" dirty="0">
                    <a:solidFill>
                      <a:schemeClr val="dk1"/>
                    </a:solidFill>
                    <a:latin typeface="Roboto"/>
                    <a:ea typeface="Roboto"/>
                    <a:cs typeface="Roboto"/>
                    <a:sym typeface="Roboto"/>
                  </a:rPr>
                  <a:t>Introduction To Python and Python Data Structures</a:t>
                </a:r>
                <a:endParaRPr sz="1100" dirty="0">
                  <a:solidFill>
                    <a:schemeClr val="dk1"/>
                  </a:solidFill>
                  <a:latin typeface="Roboto"/>
                  <a:ea typeface="Roboto"/>
                  <a:cs typeface="Roboto"/>
                  <a:sym typeface="Roboto"/>
                </a:endParaRPr>
              </a:p>
            </p:txBody>
          </p:sp>
        </p:grpSp>
        <p:sp>
          <p:nvSpPr>
            <p:cNvPr id="275" name="Google Shape;275;p29"/>
            <p:cNvSpPr txBox="1"/>
            <p:nvPr/>
          </p:nvSpPr>
          <p:spPr>
            <a:xfrm>
              <a:off x="713228" y="1371744"/>
              <a:ext cx="1010400" cy="432000"/>
            </a:xfrm>
            <a:prstGeom prst="rect">
              <a:avLst/>
            </a:prstGeom>
            <a:noFill/>
            <a:ln>
              <a:noFill/>
            </a:ln>
          </p:spPr>
          <p:txBody>
            <a:bodyPr spcFirstLastPara="1" wrap="square" lIns="0" tIns="0" rIns="0" bIns="0" anchor="ctr" anchorCtr="0">
              <a:noAutofit/>
            </a:bodyPr>
            <a:lstStyle/>
            <a:p>
              <a:pPr algn="ctr"/>
              <a:r>
                <a:rPr lang="en" sz="2200" dirty="0">
                  <a:solidFill>
                    <a:schemeClr val="dk1"/>
                  </a:solidFill>
                  <a:latin typeface="Fira Sans Extra Condensed SemiBold"/>
                  <a:ea typeface="Fira Sans Extra Condensed SemiBold"/>
                  <a:cs typeface="Fira Sans Extra Condensed SemiBold"/>
                  <a:sym typeface="Fira Sans Extra Condensed SemiBold"/>
                </a:rPr>
                <a:t>01</a:t>
              </a:r>
              <a:endParaRPr sz="2200" dirty="0">
                <a:solidFill>
                  <a:schemeClr val="dk1"/>
                </a:solidFill>
                <a:latin typeface="Fira Sans Extra Condensed SemiBold"/>
                <a:ea typeface="Fira Sans Extra Condensed SemiBold"/>
                <a:cs typeface="Fira Sans Extra Condensed SemiBold"/>
                <a:sym typeface="Fira Sans Extra Condensed SemiBold"/>
              </a:endParaRPr>
            </a:p>
          </p:txBody>
        </p:sp>
      </p:grpSp>
      <p:grpSp>
        <p:nvGrpSpPr>
          <p:cNvPr id="276" name="Google Shape;276;p29"/>
          <p:cNvGrpSpPr/>
          <p:nvPr/>
        </p:nvGrpSpPr>
        <p:grpSpPr>
          <a:xfrm>
            <a:off x="2391492" y="1054831"/>
            <a:ext cx="1537963" cy="2495160"/>
            <a:chOff x="1771374" y="1371744"/>
            <a:chExt cx="1182226" cy="2847406"/>
          </a:xfrm>
        </p:grpSpPr>
        <p:grpSp>
          <p:nvGrpSpPr>
            <p:cNvPr id="277" name="Google Shape;277;p29"/>
            <p:cNvGrpSpPr/>
            <p:nvPr/>
          </p:nvGrpSpPr>
          <p:grpSpPr>
            <a:xfrm>
              <a:off x="1771374" y="3026195"/>
              <a:ext cx="1182226" cy="1192955"/>
              <a:chOff x="862728" y="1531620"/>
              <a:chExt cx="1867065" cy="1192955"/>
            </a:xfrm>
          </p:grpSpPr>
          <p:sp>
            <p:nvSpPr>
              <p:cNvPr id="278" name="Google Shape;278;p29"/>
              <p:cNvSpPr txBox="1"/>
              <p:nvPr/>
            </p:nvSpPr>
            <p:spPr>
              <a:xfrm>
                <a:off x="862728" y="1531620"/>
                <a:ext cx="1867065"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defRPr sz="2400">
                    <a:solidFill>
                      <a:schemeClr val="dk1"/>
                    </a:solidFill>
                    <a:latin typeface="Fira Sans Extra Condensed SemiBold"/>
                    <a:ea typeface="Fira Sans Extra Condensed SemiBold"/>
                    <a:cs typeface="Fira Sans Extra Condensed SemiBold"/>
                  </a:defRPr>
                </a:lvl1pPr>
              </a:lstStyle>
              <a:p>
                <a:r>
                  <a:rPr lang="en" dirty="0" smtClean="0">
                    <a:sym typeface="Fira Sans Extra Condensed SemiBold"/>
                  </a:rPr>
                  <a:t>Library</a:t>
                </a:r>
                <a:endParaRPr dirty="0">
                  <a:sym typeface="Fira Sans Extra Condensed SemiBold"/>
                </a:endParaRPr>
              </a:p>
            </p:txBody>
          </p:sp>
          <p:sp>
            <p:nvSpPr>
              <p:cNvPr id="279" name="Google Shape;279;p29"/>
              <p:cNvSpPr txBox="1"/>
              <p:nvPr/>
            </p:nvSpPr>
            <p:spPr>
              <a:xfrm>
                <a:off x="1008704" y="2127575"/>
                <a:ext cx="1595700" cy="597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defRPr sz="2400">
                    <a:solidFill>
                      <a:schemeClr val="dk1"/>
                    </a:solidFill>
                    <a:latin typeface="Fira Sans Extra Condensed SemiBold"/>
                    <a:ea typeface="Fira Sans Extra Condensed SemiBold"/>
                    <a:cs typeface="Fira Sans Extra Condensed SemiBold"/>
                  </a:defRPr>
                </a:lvl1pPr>
              </a:lstStyle>
              <a:p>
                <a:r>
                  <a:rPr lang="en" sz="1100" dirty="0">
                    <a:latin typeface="Roboto"/>
                    <a:ea typeface="Roboto"/>
                    <a:cs typeface="Roboto"/>
                    <a:sym typeface="Roboto"/>
                  </a:rPr>
                  <a:t>Pandas</a:t>
                </a:r>
              </a:p>
              <a:p>
                <a:r>
                  <a:rPr lang="en" sz="1100" dirty="0">
                    <a:latin typeface="Roboto"/>
                    <a:ea typeface="Roboto"/>
                    <a:cs typeface="Roboto"/>
                    <a:sym typeface="Roboto"/>
                  </a:rPr>
                  <a:t>Numpy</a:t>
                </a:r>
              </a:p>
              <a:p>
                <a:r>
                  <a:rPr lang="en" sz="1100" dirty="0">
                    <a:latin typeface="Roboto"/>
                    <a:ea typeface="Roboto"/>
                    <a:cs typeface="Roboto"/>
                    <a:sym typeface="Roboto"/>
                  </a:rPr>
                  <a:t>MatplotLib</a:t>
                </a:r>
              </a:p>
              <a:p>
                <a:r>
                  <a:rPr lang="en" sz="1100" dirty="0">
                    <a:latin typeface="Roboto"/>
                    <a:ea typeface="Roboto"/>
                    <a:cs typeface="Roboto"/>
                    <a:sym typeface="Roboto"/>
                  </a:rPr>
                  <a:t>Cborn, SKLearn Lib</a:t>
                </a:r>
              </a:p>
              <a:p>
                <a:r>
                  <a:rPr lang="en" sz="1100" dirty="0">
                    <a:latin typeface="Roboto"/>
                    <a:ea typeface="Roboto"/>
                    <a:cs typeface="Roboto"/>
                    <a:sym typeface="Roboto"/>
                  </a:rPr>
                  <a:t>Collab</a:t>
                </a:r>
                <a:endParaRPr sz="1100" dirty="0">
                  <a:latin typeface="Roboto"/>
                  <a:ea typeface="Roboto"/>
                  <a:cs typeface="Roboto"/>
                  <a:sym typeface="Roboto"/>
                </a:endParaRPr>
              </a:p>
            </p:txBody>
          </p:sp>
        </p:grpSp>
        <p:sp>
          <p:nvSpPr>
            <p:cNvPr id="280" name="Google Shape;280;p29"/>
            <p:cNvSpPr txBox="1"/>
            <p:nvPr/>
          </p:nvSpPr>
          <p:spPr>
            <a:xfrm>
              <a:off x="1831071" y="1371744"/>
              <a:ext cx="1010400"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defRPr sz="2400">
                  <a:solidFill>
                    <a:schemeClr val="dk1"/>
                  </a:solidFill>
                  <a:latin typeface="Fira Sans Extra Condensed SemiBold"/>
                  <a:ea typeface="Fira Sans Extra Condensed SemiBold"/>
                  <a:cs typeface="Fira Sans Extra Condensed SemiBold"/>
                </a:defRPr>
              </a:lvl1pPr>
            </a:lstStyle>
            <a:p>
              <a:r>
                <a:rPr lang="en" sz="2200" dirty="0">
                  <a:sym typeface="Fira Sans Extra Condensed SemiBold"/>
                </a:rPr>
                <a:t>02</a:t>
              </a:r>
              <a:endParaRPr sz="2200" dirty="0">
                <a:sym typeface="Fira Sans Extra Condensed SemiBold"/>
              </a:endParaRPr>
            </a:p>
          </p:txBody>
        </p:sp>
      </p:grpSp>
      <p:grpSp>
        <p:nvGrpSpPr>
          <p:cNvPr id="281" name="Google Shape;281;p29"/>
          <p:cNvGrpSpPr/>
          <p:nvPr/>
        </p:nvGrpSpPr>
        <p:grpSpPr>
          <a:xfrm>
            <a:off x="3887993" y="1054830"/>
            <a:ext cx="1355890" cy="2568869"/>
            <a:chOff x="5184600" y="1371744"/>
            <a:chExt cx="1042268" cy="2931521"/>
          </a:xfrm>
        </p:grpSpPr>
        <p:grpSp>
          <p:nvGrpSpPr>
            <p:cNvPr id="282" name="Google Shape;282;p29"/>
            <p:cNvGrpSpPr/>
            <p:nvPr/>
          </p:nvGrpSpPr>
          <p:grpSpPr>
            <a:xfrm>
              <a:off x="5184600" y="3190151"/>
              <a:ext cx="1042268" cy="1113114"/>
              <a:chOff x="957005" y="1695576"/>
              <a:chExt cx="1646032" cy="1113114"/>
            </a:xfrm>
          </p:grpSpPr>
          <p:sp>
            <p:nvSpPr>
              <p:cNvPr id="283" name="Google Shape;283;p29"/>
              <p:cNvSpPr txBox="1"/>
              <p:nvPr/>
            </p:nvSpPr>
            <p:spPr>
              <a:xfrm>
                <a:off x="957005" y="1695576"/>
                <a:ext cx="1595700" cy="267948"/>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buClr>
                    <a:schemeClr val="dk1"/>
                  </a:buClr>
                  <a:buSzPts val="1100"/>
                  <a:defRPr sz="1600">
                    <a:solidFill>
                      <a:schemeClr val="dk1"/>
                    </a:solidFill>
                    <a:latin typeface="Roboto"/>
                    <a:ea typeface="Roboto"/>
                    <a:cs typeface="Roboto"/>
                  </a:defRPr>
                </a:lvl1pPr>
              </a:lstStyle>
              <a:p>
                <a:pPr>
                  <a:buClr>
                    <a:srgbClr val="000000"/>
                  </a:buClr>
                </a:pPr>
                <a:r>
                  <a:rPr lang="en" dirty="0">
                    <a:latin typeface="Fira Sans Extra Condensed SemiBold"/>
                    <a:ea typeface="Fira Sans Extra Condensed SemiBold"/>
                    <a:cs typeface="Fira Sans Extra Condensed SemiBold"/>
                    <a:sym typeface="Fira Sans Extra Condensed SemiBold"/>
                  </a:rPr>
                  <a:t>Analytics</a:t>
                </a:r>
                <a:endParaRPr dirty="0">
                  <a:latin typeface="Fira Sans Extra Condensed SemiBold"/>
                  <a:ea typeface="Fira Sans Extra Condensed SemiBold"/>
                  <a:cs typeface="Fira Sans Extra Condensed SemiBold"/>
                  <a:sym typeface="Fira Sans Extra Condensed SemiBold"/>
                </a:endParaRPr>
              </a:p>
            </p:txBody>
          </p:sp>
          <p:sp>
            <p:nvSpPr>
              <p:cNvPr id="284" name="Google Shape;284;p29"/>
              <p:cNvSpPr txBox="1"/>
              <p:nvPr/>
            </p:nvSpPr>
            <p:spPr>
              <a:xfrm>
                <a:off x="1007337" y="2156027"/>
                <a:ext cx="1595700" cy="65266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buClr>
                    <a:schemeClr val="dk1"/>
                  </a:buClr>
                  <a:buSzPts val="1100"/>
                  <a:defRPr sz="1600">
                    <a:solidFill>
                      <a:schemeClr val="dk1"/>
                    </a:solidFill>
                    <a:latin typeface="Roboto"/>
                    <a:ea typeface="Roboto"/>
                    <a:cs typeface="Roboto"/>
                  </a:defRPr>
                </a:lvl1pPr>
              </a:lstStyle>
              <a:p>
                <a:r>
                  <a:rPr lang="en-US" dirty="0" smtClean="0">
                    <a:sym typeface="Roboto"/>
                  </a:rPr>
                  <a:t>Distribution</a:t>
                </a:r>
              </a:p>
              <a:p>
                <a:r>
                  <a:rPr lang="en-US" dirty="0" smtClean="0">
                    <a:sym typeface="Roboto"/>
                  </a:rPr>
                  <a:t>Visualization</a:t>
                </a:r>
              </a:p>
              <a:p>
                <a:r>
                  <a:rPr lang="en-US" dirty="0" smtClean="0">
                    <a:sym typeface="Roboto"/>
                  </a:rPr>
                  <a:t>Aggregation</a:t>
                </a:r>
              </a:p>
              <a:p>
                <a:r>
                  <a:rPr lang="en-US" dirty="0" smtClean="0">
                    <a:sym typeface="Roboto"/>
                  </a:rPr>
                  <a:t>Statistics</a:t>
                </a:r>
                <a:endParaRPr dirty="0">
                  <a:sym typeface="Roboto"/>
                </a:endParaRPr>
              </a:p>
            </p:txBody>
          </p:sp>
        </p:grpSp>
        <p:sp>
          <p:nvSpPr>
            <p:cNvPr id="285" name="Google Shape;285;p29"/>
            <p:cNvSpPr txBox="1"/>
            <p:nvPr/>
          </p:nvSpPr>
          <p:spPr>
            <a:xfrm>
              <a:off x="5184600" y="1371744"/>
              <a:ext cx="1010400"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buClr>
                  <a:schemeClr val="dk1"/>
                </a:buClr>
                <a:buSzPts val="1100"/>
                <a:defRPr sz="1600">
                  <a:solidFill>
                    <a:schemeClr val="dk1"/>
                  </a:solidFill>
                  <a:latin typeface="Roboto"/>
                  <a:ea typeface="Roboto"/>
                  <a:cs typeface="Roboto"/>
                </a:defRPr>
              </a:lvl1pPr>
            </a:lstStyle>
            <a:p>
              <a:r>
                <a:rPr lang="en" sz="2200" dirty="0">
                  <a:latin typeface="Fira Sans Extra Condensed SemiBold"/>
                  <a:ea typeface="Fira Sans Extra Condensed SemiBold"/>
                  <a:cs typeface="Fira Sans Extra Condensed SemiBold"/>
                  <a:sym typeface="Fira Sans Extra Condensed SemiBold"/>
                </a:rPr>
                <a:t>03</a:t>
              </a:r>
              <a:endParaRPr sz="2200" dirty="0">
                <a:latin typeface="Fira Sans Extra Condensed SemiBold"/>
                <a:ea typeface="Fira Sans Extra Condensed SemiBold"/>
                <a:cs typeface="Fira Sans Extra Condensed SemiBold"/>
                <a:sym typeface="Fira Sans Extra Condensed SemiBold"/>
              </a:endParaRPr>
            </a:p>
          </p:txBody>
        </p:sp>
      </p:grpSp>
      <p:grpSp>
        <p:nvGrpSpPr>
          <p:cNvPr id="286" name="Google Shape;286;p29"/>
          <p:cNvGrpSpPr/>
          <p:nvPr/>
        </p:nvGrpSpPr>
        <p:grpSpPr>
          <a:xfrm>
            <a:off x="5207853" y="1054831"/>
            <a:ext cx="1314437" cy="2495160"/>
            <a:chOff x="6302441" y="1371744"/>
            <a:chExt cx="1010403" cy="2847406"/>
          </a:xfrm>
        </p:grpSpPr>
        <p:grpSp>
          <p:nvGrpSpPr>
            <p:cNvPr id="287" name="Google Shape;287;p29"/>
            <p:cNvGrpSpPr/>
            <p:nvPr/>
          </p:nvGrpSpPr>
          <p:grpSpPr>
            <a:xfrm>
              <a:off x="6302441" y="3190150"/>
              <a:ext cx="1010400" cy="1029000"/>
              <a:chOff x="957001" y="1695575"/>
              <a:chExt cx="1595704" cy="1029000"/>
            </a:xfrm>
          </p:grpSpPr>
          <p:sp>
            <p:nvSpPr>
              <p:cNvPr id="288" name="Google Shape;288;p29"/>
              <p:cNvSpPr txBox="1"/>
              <p:nvPr/>
            </p:nvSpPr>
            <p:spPr>
              <a:xfrm>
                <a:off x="957005" y="1695575"/>
                <a:ext cx="1595700"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algn="ctr">
                  <a:defRPr sz="2400">
                    <a:solidFill>
                      <a:schemeClr val="dk1"/>
                    </a:solidFill>
                    <a:latin typeface="Fira Sans Extra Condensed SemiBold"/>
                    <a:ea typeface="Fira Sans Extra Condensed SemiBold"/>
                    <a:cs typeface="Fira Sans Extra Condensed SemiBold"/>
                  </a:defRPr>
                </a:lvl1pPr>
              </a:lstStyle>
              <a:p>
                <a:r>
                  <a:rPr lang="en" dirty="0" smtClean="0">
                    <a:sym typeface="Fira Sans Extra Condensed SemiBold"/>
                  </a:rPr>
                  <a:t>Tools</a:t>
                </a:r>
                <a:endParaRPr dirty="0">
                  <a:sym typeface="Fira Sans Extra Condensed SemiBold"/>
                </a:endParaRPr>
              </a:p>
            </p:txBody>
          </p:sp>
          <p:sp>
            <p:nvSpPr>
              <p:cNvPr id="289" name="Google Shape;289;p29"/>
              <p:cNvSpPr txBox="1"/>
              <p:nvPr/>
            </p:nvSpPr>
            <p:spPr>
              <a:xfrm>
                <a:off x="957001" y="2127575"/>
                <a:ext cx="1595700" cy="597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algn="ctr">
                  <a:buClr>
                    <a:schemeClr val="dk1"/>
                  </a:buClr>
                  <a:buSzPts val="1100"/>
                  <a:defRPr sz="1600">
                    <a:solidFill>
                      <a:schemeClr val="dk1"/>
                    </a:solidFill>
                    <a:latin typeface="Roboto"/>
                    <a:ea typeface="Roboto"/>
                    <a:cs typeface="Roboto"/>
                  </a:defRPr>
                </a:lvl1pPr>
              </a:lstStyle>
              <a:p>
                <a:r>
                  <a:rPr lang="en" dirty="0" smtClean="0">
                    <a:sym typeface="Roboto"/>
                  </a:rPr>
                  <a:t>PowerBi</a:t>
                </a:r>
              </a:p>
              <a:p>
                <a:r>
                  <a:rPr lang="en" dirty="0" smtClean="0">
                    <a:sym typeface="Roboto"/>
                  </a:rPr>
                  <a:t>Tableo</a:t>
                </a:r>
                <a:endParaRPr dirty="0">
                  <a:sym typeface="Roboto"/>
                </a:endParaRPr>
              </a:p>
            </p:txBody>
          </p:sp>
        </p:grpSp>
        <p:sp>
          <p:nvSpPr>
            <p:cNvPr id="290" name="Google Shape;290;p29"/>
            <p:cNvSpPr txBox="1"/>
            <p:nvPr/>
          </p:nvSpPr>
          <p:spPr>
            <a:xfrm>
              <a:off x="6302444" y="1371744"/>
              <a:ext cx="1010400" cy="432000"/>
            </a:xfrm>
            <a:prstGeom prst="rect">
              <a:avLst/>
            </a:prstGeom>
            <a:noFill/>
            <a:ln>
              <a:noFill/>
            </a:ln>
          </p:spPr>
          <p:txBody>
            <a:bodyPr spcFirstLastPara="1" wrap="square" lIns="0" tIns="0" rIns="0" bIns="0" anchor="ctr" anchorCtr="0">
              <a:noAutofit/>
            </a:bodyPr>
            <a:lstStyle/>
            <a:p>
              <a:pPr algn="ctr"/>
              <a:r>
                <a:rPr lang="en" sz="2200" dirty="0">
                  <a:solidFill>
                    <a:schemeClr val="dk1"/>
                  </a:solidFill>
                  <a:latin typeface="Fira Sans Extra Condensed SemiBold"/>
                  <a:ea typeface="Fira Sans Extra Condensed SemiBold"/>
                  <a:cs typeface="Fira Sans Extra Condensed SemiBold"/>
                  <a:sym typeface="Fira Sans Extra Condensed SemiBold"/>
                </a:rPr>
                <a:t>04</a:t>
              </a:r>
              <a:endParaRPr sz="2200" dirty="0">
                <a:solidFill>
                  <a:schemeClr val="dk1"/>
                </a:solidFill>
                <a:latin typeface="Fira Sans Extra Condensed SemiBold"/>
                <a:ea typeface="Fira Sans Extra Condensed SemiBold"/>
                <a:cs typeface="Fira Sans Extra Condensed SemiBold"/>
                <a:sym typeface="Fira Sans Extra Condensed SemiBold"/>
              </a:endParaRPr>
            </a:p>
          </p:txBody>
        </p:sp>
      </p:grpSp>
      <p:grpSp>
        <p:nvGrpSpPr>
          <p:cNvPr id="291" name="Google Shape;291;p29"/>
          <p:cNvGrpSpPr/>
          <p:nvPr/>
        </p:nvGrpSpPr>
        <p:grpSpPr>
          <a:xfrm>
            <a:off x="6411695" y="1049992"/>
            <a:ext cx="1632943" cy="2495160"/>
            <a:chOff x="7364320" y="1371744"/>
            <a:chExt cx="1255237" cy="2847406"/>
          </a:xfrm>
        </p:grpSpPr>
        <p:grpSp>
          <p:nvGrpSpPr>
            <p:cNvPr id="292" name="Google Shape;292;p29"/>
            <p:cNvGrpSpPr/>
            <p:nvPr/>
          </p:nvGrpSpPr>
          <p:grpSpPr>
            <a:xfrm>
              <a:off x="7364320" y="3190150"/>
              <a:ext cx="1255237" cy="1029000"/>
              <a:chOff x="868618" y="1695575"/>
              <a:chExt cx="1982370" cy="1029000"/>
            </a:xfrm>
          </p:grpSpPr>
          <p:sp>
            <p:nvSpPr>
              <p:cNvPr id="293" name="Google Shape;293;p29"/>
              <p:cNvSpPr txBox="1"/>
              <p:nvPr/>
            </p:nvSpPr>
            <p:spPr>
              <a:xfrm>
                <a:off x="868618" y="1695575"/>
                <a:ext cx="1982370" cy="432000"/>
              </a:xfrm>
              <a:prstGeom prst="rect">
                <a:avLst/>
              </a:prstGeom>
              <a:noFill/>
              <a:ln>
                <a:noFill/>
              </a:ln>
            </p:spPr>
            <p:txBody>
              <a:bodyPr spcFirstLastPara="1" wrap="square" lIns="0" tIns="0" rIns="0" bIns="0" anchor="ctr" anchorCtr="0">
                <a:noAutofit/>
              </a:bodyPr>
              <a:lstStyle/>
              <a:p>
                <a:pPr algn="ctr"/>
                <a:r>
                  <a:rPr lang="en" sz="1600" dirty="0">
                    <a:solidFill>
                      <a:schemeClr val="dk1"/>
                    </a:solidFill>
                    <a:latin typeface="Fira Sans Extra Condensed SemiBold"/>
                    <a:ea typeface="Fira Sans Extra Condensed SemiBold"/>
                    <a:cs typeface="Fira Sans Extra Condensed SemiBold"/>
                    <a:sym typeface="Fira Sans Extra Condensed SemiBold"/>
                  </a:rPr>
                  <a:t>Industry Project</a:t>
                </a:r>
                <a:endParaRPr sz="1600"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294" name="Google Shape;294;p29"/>
              <p:cNvSpPr txBox="1"/>
              <p:nvPr/>
            </p:nvSpPr>
            <p:spPr>
              <a:xfrm>
                <a:off x="957001" y="2127575"/>
                <a:ext cx="1595700" cy="597000"/>
              </a:xfrm>
              <a:prstGeom prst="rect">
                <a:avLst/>
              </a:prstGeom>
              <a:noFill/>
              <a:ln>
                <a:noFill/>
              </a:ln>
            </p:spPr>
            <p:txBody>
              <a:bodyPr spcFirstLastPara="1" wrap="square" lIns="0" tIns="0" rIns="0" bIns="0" anchor="ctr" anchorCtr="0">
                <a:noAutofit/>
              </a:bodyPr>
              <a:lstStyle/>
              <a:p>
                <a:pPr algn="ctr">
                  <a:buClr>
                    <a:schemeClr val="dk1"/>
                  </a:buClr>
                  <a:buSzPts val="1100"/>
                </a:pPr>
                <a:r>
                  <a:rPr lang="en" sz="1100" dirty="0">
                    <a:solidFill>
                      <a:schemeClr val="dk1"/>
                    </a:solidFill>
                    <a:latin typeface="Roboto"/>
                    <a:ea typeface="Roboto"/>
                    <a:cs typeface="Roboto"/>
                    <a:sym typeface="Roboto"/>
                  </a:rPr>
                  <a:t>Project Building,</a:t>
                </a:r>
              </a:p>
              <a:p>
                <a:pPr algn="ctr">
                  <a:buClr>
                    <a:schemeClr val="dk1"/>
                  </a:buClr>
                  <a:buSzPts val="1100"/>
                </a:pPr>
                <a:r>
                  <a:rPr lang="en" sz="1100" dirty="0">
                    <a:solidFill>
                      <a:schemeClr val="dk1"/>
                    </a:solidFill>
                    <a:latin typeface="Roboto"/>
                    <a:ea typeface="Roboto"/>
                    <a:cs typeface="Roboto"/>
                    <a:sym typeface="Roboto"/>
                  </a:rPr>
                  <a:t>DSA Jobs</a:t>
                </a:r>
                <a:endParaRPr sz="1100" dirty="0">
                  <a:solidFill>
                    <a:schemeClr val="dk1"/>
                  </a:solidFill>
                  <a:latin typeface="Roboto"/>
                  <a:ea typeface="Roboto"/>
                  <a:cs typeface="Roboto"/>
                  <a:sym typeface="Roboto"/>
                </a:endParaRPr>
              </a:p>
            </p:txBody>
          </p:sp>
        </p:grpSp>
        <p:sp>
          <p:nvSpPr>
            <p:cNvPr id="295" name="Google Shape;295;p29"/>
            <p:cNvSpPr txBox="1"/>
            <p:nvPr/>
          </p:nvSpPr>
          <p:spPr>
            <a:xfrm>
              <a:off x="7420287" y="1371744"/>
              <a:ext cx="1010400" cy="432000"/>
            </a:xfrm>
            <a:prstGeom prst="rect">
              <a:avLst/>
            </a:prstGeom>
            <a:noFill/>
            <a:ln>
              <a:noFill/>
            </a:ln>
          </p:spPr>
          <p:txBody>
            <a:bodyPr spcFirstLastPara="1" wrap="square" lIns="0" tIns="0" rIns="0" bIns="0" anchor="ctr" anchorCtr="0">
              <a:noAutofit/>
            </a:bodyPr>
            <a:lstStyle/>
            <a:p>
              <a:pPr algn="ctr"/>
              <a:r>
                <a:rPr lang="en" sz="2200" dirty="0">
                  <a:solidFill>
                    <a:schemeClr val="dk1"/>
                  </a:solidFill>
                  <a:latin typeface="Fira Sans Extra Condensed SemiBold"/>
                  <a:ea typeface="Fira Sans Extra Condensed SemiBold"/>
                  <a:cs typeface="Fira Sans Extra Condensed SemiBold"/>
                  <a:sym typeface="Fira Sans Extra Condensed SemiBold"/>
                </a:rPr>
                <a:t>05</a:t>
              </a:r>
              <a:endParaRPr sz="2200" dirty="0">
                <a:solidFill>
                  <a:schemeClr val="dk1"/>
                </a:solidFill>
                <a:latin typeface="Fira Sans Extra Condensed SemiBold"/>
                <a:ea typeface="Fira Sans Extra Condensed SemiBold"/>
                <a:cs typeface="Fira Sans Extra Condensed SemiBold"/>
                <a:sym typeface="Fira Sans Extra Condensed SemiBold"/>
              </a:endParaRPr>
            </a:p>
          </p:txBody>
        </p:sp>
      </p:gr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498" y="1619745"/>
            <a:ext cx="1100404" cy="68272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62337" y="1654316"/>
            <a:ext cx="1482301" cy="824361"/>
          </a:xfrm>
          <a:prstGeom prst="rect">
            <a:avLst/>
          </a:prstGeom>
        </p:spPr>
      </p:pic>
      <p:pic>
        <p:nvPicPr>
          <p:cNvPr id="3074" name="Picture 2" descr="Top 13 Python Libraries | Python Libraries For Data scienc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2590407" y="1654316"/>
            <a:ext cx="1071924" cy="64815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What is Data Analytics? | Introduction to Data Analysis | Edureka"/>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16835" y="1615640"/>
            <a:ext cx="936821" cy="66298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Top 10 Python Tools for IT Administrators ActiveState ActiveState"/>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33678"/>
          <a:stretch/>
        </p:blipFill>
        <p:spPr bwMode="auto">
          <a:xfrm>
            <a:off x="5400907" y="1669237"/>
            <a:ext cx="928320" cy="709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6020307"/>
      </p:ext>
    </p:extLst>
  </p:cSld>
  <p:clrMapOvr>
    <a:masterClrMapping/>
  </p:clrMapOvr>
  <mc:AlternateContent xmlns:mc="http://schemas.openxmlformats.org/markup-compatibility/2006" xmlns:p14="http://schemas.microsoft.com/office/powerpoint/2010/main">
    <mc:Choice Requires="p14">
      <p:transition spd="slow" p14:dur="2000" advTm="2683"/>
    </mc:Choice>
    <mc:Fallback xmlns="">
      <p:transition spd="slow" advTm="2683"/>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3517"/>
            <a:ext cx="8229600" cy="579711"/>
          </a:xfrm>
        </p:spPr>
        <p:txBody>
          <a:bodyPr lIns="61960" tIns="30980" rIns="61960" bIns="30980">
            <a:normAutofit/>
          </a:bodyPr>
          <a:lstStyle/>
          <a:p>
            <a:pPr algn="l"/>
            <a:r>
              <a:rPr lang="en" sz="3200" dirty="0">
                <a:solidFill>
                  <a:schemeClr val="tx1"/>
                </a:solidFill>
                <a:latin typeface="Times New Roman" panose="02020603050405020304" pitchFamily="18" charset="0"/>
                <a:cs typeface="Times New Roman" panose="02020603050405020304" pitchFamily="18" charset="0"/>
              </a:rPr>
              <a:t>Day wise Learning Plan</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683568" y="1089214"/>
            <a:ext cx="5832648" cy="3066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1960" tIns="30980" rIns="61960" bIns="309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619597"/>
            <a:r>
              <a:rPr lang="en-US" sz="1200" b="1" dirty="0">
                <a:solidFill>
                  <a:srgbClr val="606060"/>
                </a:solidFill>
                <a:latin typeface="Poppins"/>
              </a:rPr>
              <a:t>Day -1 :</a:t>
            </a:r>
            <a:r>
              <a:rPr lang="en-US" sz="1200" dirty="0">
                <a:solidFill>
                  <a:srgbClr val="606060"/>
                </a:solidFill>
                <a:latin typeface="Poppins"/>
              </a:rPr>
              <a:t> </a:t>
            </a:r>
            <a:r>
              <a:rPr lang="en-US" sz="1200" dirty="0">
                <a:solidFill>
                  <a:srgbClr val="2D2D2F"/>
                </a:solidFill>
                <a:latin typeface="Segoe UI" panose="020B0502040204020203" pitchFamily="34" charset="0"/>
                <a:cs typeface="Segoe UI" panose="020B0502040204020203" pitchFamily="34" charset="0"/>
              </a:rPr>
              <a:t>Python for Data</a:t>
            </a:r>
            <a:br>
              <a:rPr lang="en-US" sz="1200" dirty="0">
                <a:solidFill>
                  <a:srgbClr val="2D2D2F"/>
                </a:solidFill>
                <a:latin typeface="Segoe UI" panose="020B0502040204020203" pitchFamily="34" charset="0"/>
                <a:cs typeface="Segoe UI" panose="020B0502040204020203" pitchFamily="34" charset="0"/>
              </a:rPr>
            </a:br>
            <a:r>
              <a:rPr lang="en-US" sz="1200" dirty="0">
                <a:solidFill>
                  <a:srgbClr val="2D2D2F"/>
                </a:solidFill>
                <a:latin typeface="Segoe UI" panose="020B0502040204020203" pitchFamily="34" charset="0"/>
                <a:cs typeface="Segoe UI" panose="020B0502040204020203" pitchFamily="34" charset="0"/>
              </a:rPr>
              <a:t>Science (5 Solved end-to-end Data Science Projects in Python)</a:t>
            </a:r>
            <a:endParaRPr lang="en-US" sz="1200" dirty="0"/>
          </a:p>
          <a:p>
            <a:pPr defTabSz="619597"/>
            <a:r>
              <a:rPr lang="en-US" sz="1200" b="1" dirty="0">
                <a:solidFill>
                  <a:srgbClr val="606060"/>
                </a:solidFill>
                <a:latin typeface="Poppins"/>
              </a:rPr>
              <a:t>Day -2:</a:t>
            </a:r>
            <a:r>
              <a:rPr lang="en-US" sz="1200" dirty="0">
                <a:solidFill>
                  <a:srgbClr val="606060"/>
                </a:solidFill>
                <a:latin typeface="Poppins"/>
              </a:rPr>
              <a:t> </a:t>
            </a:r>
            <a:r>
              <a:rPr lang="en-US" sz="1200" dirty="0">
                <a:solidFill>
                  <a:srgbClr val="2D2D2F"/>
                </a:solidFill>
                <a:latin typeface="Segoe UI" panose="020B0502040204020203" pitchFamily="34" charset="0"/>
                <a:cs typeface="Segoe UI" panose="020B0502040204020203" pitchFamily="34" charset="0"/>
              </a:rPr>
              <a:t>Advanced Python Programming</a:t>
            </a:r>
            <a:endParaRPr lang="en-US" sz="1200" dirty="0"/>
          </a:p>
          <a:p>
            <a:pPr defTabSz="619597"/>
            <a:r>
              <a:rPr lang="en-US" sz="1200" b="1" dirty="0">
                <a:solidFill>
                  <a:srgbClr val="606060"/>
                </a:solidFill>
                <a:latin typeface="Poppins"/>
              </a:rPr>
              <a:t>Day -3:</a:t>
            </a:r>
            <a:r>
              <a:rPr lang="en-US" sz="1200" dirty="0">
                <a:solidFill>
                  <a:srgbClr val="606060"/>
                </a:solidFill>
                <a:latin typeface="Poppins"/>
              </a:rPr>
              <a:t> </a:t>
            </a:r>
            <a:r>
              <a:rPr lang="en-US" sz="1200" dirty="0">
                <a:solidFill>
                  <a:srgbClr val="2D2D2F"/>
                </a:solidFill>
                <a:latin typeface="Segoe UI" panose="020B0502040204020203" pitchFamily="34" charset="0"/>
                <a:cs typeface="Segoe UI" panose="020B0502040204020203" pitchFamily="34" charset="0"/>
              </a:rPr>
              <a:t>Pandas Library – Introduction</a:t>
            </a:r>
            <a:endParaRPr lang="en-US" sz="1200" dirty="0"/>
          </a:p>
          <a:p>
            <a:pPr defTabSz="619597"/>
            <a:r>
              <a:rPr lang="en-US" sz="1200" b="1" dirty="0">
                <a:solidFill>
                  <a:srgbClr val="606060"/>
                </a:solidFill>
                <a:latin typeface="Poppins"/>
              </a:rPr>
              <a:t>Day -4:</a:t>
            </a:r>
            <a:r>
              <a:rPr lang="en-US" sz="1200" dirty="0">
                <a:solidFill>
                  <a:srgbClr val="606060"/>
                </a:solidFill>
                <a:latin typeface="Poppins"/>
              </a:rPr>
              <a:t> </a:t>
            </a:r>
            <a:r>
              <a:rPr lang="en-US" sz="1200" dirty="0">
                <a:solidFill>
                  <a:srgbClr val="2D2D2F"/>
                </a:solidFill>
                <a:latin typeface="Segoe UI" panose="020B0502040204020203" pitchFamily="34" charset="0"/>
                <a:cs typeface="Segoe UI" panose="020B0502040204020203" pitchFamily="34" charset="0"/>
              </a:rPr>
              <a:t>Pandas Library – Data Structures</a:t>
            </a:r>
            <a:endParaRPr lang="en-US" sz="1200" dirty="0"/>
          </a:p>
          <a:p>
            <a:pPr defTabSz="619597"/>
            <a:r>
              <a:rPr lang="en-US" sz="1200" b="1" dirty="0">
                <a:solidFill>
                  <a:srgbClr val="606060"/>
                </a:solidFill>
                <a:latin typeface="Poppins"/>
              </a:rPr>
              <a:t>Day -5:</a:t>
            </a:r>
            <a:r>
              <a:rPr lang="en-US" sz="1200" dirty="0">
                <a:solidFill>
                  <a:srgbClr val="606060"/>
                </a:solidFill>
                <a:latin typeface="Poppins"/>
              </a:rPr>
              <a:t> </a:t>
            </a:r>
            <a:r>
              <a:rPr lang="en-US" sz="1200" dirty="0" err="1">
                <a:solidFill>
                  <a:srgbClr val="2D2D2F"/>
                </a:solidFill>
                <a:latin typeface="Segoe UI" panose="020B0502040204020203" pitchFamily="34" charset="0"/>
                <a:cs typeface="Segoe UI" panose="020B0502040204020203" pitchFamily="34" charset="0"/>
              </a:rPr>
              <a:t>Numpy</a:t>
            </a:r>
            <a:r>
              <a:rPr lang="en-US" sz="1200" dirty="0">
                <a:solidFill>
                  <a:srgbClr val="2D2D2F"/>
                </a:solidFill>
                <a:latin typeface="Segoe UI" panose="020B0502040204020203" pitchFamily="34" charset="0"/>
                <a:cs typeface="Segoe UI" panose="020B0502040204020203" pitchFamily="34" charset="0"/>
              </a:rPr>
              <a:t> library – Array Operations | Mathematical Functions</a:t>
            </a:r>
            <a:endParaRPr lang="en-US" sz="1200" dirty="0"/>
          </a:p>
          <a:p>
            <a:pPr defTabSz="619597"/>
            <a:r>
              <a:rPr lang="en-US" sz="1200" b="1" dirty="0">
                <a:solidFill>
                  <a:srgbClr val="606060"/>
                </a:solidFill>
                <a:latin typeface="Poppins"/>
              </a:rPr>
              <a:t>Day -6:</a:t>
            </a:r>
            <a:r>
              <a:rPr lang="en-US" sz="1200" dirty="0">
                <a:solidFill>
                  <a:srgbClr val="606060"/>
                </a:solidFill>
                <a:latin typeface="Poppins"/>
              </a:rPr>
              <a:t> </a:t>
            </a:r>
            <a:r>
              <a:rPr lang="en-US" sz="1200" dirty="0" err="1">
                <a:solidFill>
                  <a:srgbClr val="2D2D2F"/>
                </a:solidFill>
                <a:latin typeface="Segoe UI" panose="020B0502040204020203" pitchFamily="34" charset="0"/>
                <a:cs typeface="Segoe UI" panose="020B0502040204020203" pitchFamily="34" charset="0"/>
              </a:rPr>
              <a:t>Numpy</a:t>
            </a:r>
            <a:r>
              <a:rPr lang="en-US" sz="1200" dirty="0">
                <a:solidFill>
                  <a:srgbClr val="2D2D2F"/>
                </a:solidFill>
                <a:latin typeface="Segoe UI" panose="020B0502040204020203" pitchFamily="34" charset="0"/>
                <a:cs typeface="Segoe UI" panose="020B0502040204020203" pitchFamily="34" charset="0"/>
              </a:rPr>
              <a:t> – Sort, Search and Counting Functions</a:t>
            </a:r>
            <a:endParaRPr lang="en-US" sz="1200" dirty="0"/>
          </a:p>
          <a:p>
            <a:pPr defTabSz="619597"/>
            <a:r>
              <a:rPr lang="en-US" sz="1200" b="1" dirty="0">
                <a:solidFill>
                  <a:srgbClr val="606060"/>
                </a:solidFill>
                <a:latin typeface="Poppins"/>
              </a:rPr>
              <a:t>Day -7:</a:t>
            </a:r>
            <a:r>
              <a:rPr lang="en-US" sz="1200" dirty="0">
                <a:solidFill>
                  <a:srgbClr val="606060"/>
                </a:solidFill>
                <a:latin typeface="Poppins"/>
              </a:rPr>
              <a:t>  </a:t>
            </a:r>
            <a:r>
              <a:rPr lang="en-US" sz="1200" dirty="0" err="1">
                <a:solidFill>
                  <a:srgbClr val="2D2D2F"/>
                </a:solidFill>
                <a:latin typeface="Segoe UI" panose="020B0502040204020203" pitchFamily="34" charset="0"/>
                <a:cs typeface="Segoe UI" panose="020B0502040204020203" pitchFamily="34" charset="0"/>
              </a:rPr>
              <a:t>Matplotlib</a:t>
            </a:r>
            <a:r>
              <a:rPr lang="en-US" sz="1200" dirty="0">
                <a:solidFill>
                  <a:srgbClr val="2D2D2F"/>
                </a:solidFill>
                <a:latin typeface="Segoe UI" panose="020B0502040204020203" pitchFamily="34" charset="0"/>
                <a:cs typeface="Segoe UI" panose="020B0502040204020203" pitchFamily="34" charset="0"/>
              </a:rPr>
              <a:t> , Histogram Using </a:t>
            </a:r>
            <a:r>
              <a:rPr lang="en-US" sz="1200" dirty="0" err="1">
                <a:solidFill>
                  <a:srgbClr val="2D2D2F"/>
                </a:solidFill>
                <a:latin typeface="Segoe UI" panose="020B0502040204020203" pitchFamily="34" charset="0"/>
                <a:cs typeface="Segoe UI" panose="020B0502040204020203" pitchFamily="34" charset="0"/>
              </a:rPr>
              <a:t>Matplotlib</a:t>
            </a:r>
            <a:r>
              <a:rPr lang="en-US" sz="1200" dirty="0">
                <a:solidFill>
                  <a:srgbClr val="2D2D2F"/>
                </a:solidFill>
                <a:latin typeface="Segoe UI" panose="020B0502040204020203" pitchFamily="34" charset="0"/>
                <a:cs typeface="Segoe UI" panose="020B0502040204020203" pitchFamily="34" charset="0"/>
              </a:rPr>
              <a:t> | I/O With </a:t>
            </a:r>
            <a:r>
              <a:rPr lang="en-US" sz="1200" dirty="0" err="1">
                <a:solidFill>
                  <a:srgbClr val="2D2D2F"/>
                </a:solidFill>
                <a:latin typeface="Segoe UI" panose="020B0502040204020203" pitchFamily="34" charset="0"/>
                <a:cs typeface="Segoe UI" panose="020B0502040204020203" pitchFamily="34" charset="0"/>
              </a:rPr>
              <a:t>Numpy</a:t>
            </a:r>
            <a:endParaRPr lang="en-US" sz="1200" dirty="0"/>
          </a:p>
          <a:p>
            <a:pPr defTabSz="619597"/>
            <a:r>
              <a:rPr lang="en-US" sz="1200" b="1" dirty="0">
                <a:solidFill>
                  <a:srgbClr val="606060"/>
                </a:solidFill>
                <a:latin typeface="Poppins"/>
              </a:rPr>
              <a:t>Day -8:</a:t>
            </a:r>
            <a:r>
              <a:rPr lang="en-US" sz="1200" dirty="0">
                <a:solidFill>
                  <a:srgbClr val="606060"/>
                </a:solidFill>
                <a:latin typeface="Poppins"/>
              </a:rPr>
              <a:t> </a:t>
            </a:r>
            <a:r>
              <a:rPr lang="en-US" sz="1200" dirty="0" err="1">
                <a:solidFill>
                  <a:srgbClr val="2D2D2F"/>
                </a:solidFill>
                <a:latin typeface="Segoe UI" panose="020B0502040204020203" pitchFamily="34" charset="0"/>
                <a:cs typeface="Segoe UI" panose="020B0502040204020203" pitchFamily="34" charset="0"/>
              </a:rPr>
              <a:t>Matplotlib</a:t>
            </a:r>
            <a:r>
              <a:rPr lang="en-US" sz="1200" dirty="0">
                <a:solidFill>
                  <a:srgbClr val="2D2D2F"/>
                </a:solidFill>
                <a:latin typeface="Segoe UI" panose="020B0502040204020203" pitchFamily="34" charset="0"/>
                <a:cs typeface="Segoe UI" panose="020B0502040204020203" pitchFamily="34" charset="0"/>
              </a:rPr>
              <a:t> Library – Introduction , </a:t>
            </a:r>
            <a:r>
              <a:rPr lang="en-US" sz="1200" dirty="0" err="1">
                <a:solidFill>
                  <a:srgbClr val="2D2D2F"/>
                </a:solidFill>
                <a:latin typeface="Segoe UI" panose="020B0502040204020203" pitchFamily="34" charset="0"/>
                <a:cs typeface="Segoe UI" panose="020B0502040204020203" pitchFamily="34" charset="0"/>
              </a:rPr>
              <a:t>Pyplot</a:t>
            </a:r>
            <a:r>
              <a:rPr lang="en-US" sz="1200" dirty="0">
                <a:solidFill>
                  <a:srgbClr val="2D2D2F"/>
                </a:solidFill>
                <a:latin typeface="Segoe UI" panose="020B0502040204020203" pitchFamily="34" charset="0"/>
                <a:cs typeface="Segoe UI" panose="020B0502040204020203" pitchFamily="34" charset="0"/>
              </a:rPr>
              <a:t> API | Types Of Plots</a:t>
            </a:r>
            <a:endParaRPr lang="en-US" sz="1200" dirty="0"/>
          </a:p>
          <a:p>
            <a:pPr defTabSz="619597"/>
            <a:r>
              <a:rPr lang="en-US" sz="1200" b="1" dirty="0">
                <a:solidFill>
                  <a:srgbClr val="606060"/>
                </a:solidFill>
                <a:latin typeface="Poppins"/>
              </a:rPr>
              <a:t>Day -9:</a:t>
            </a:r>
            <a:r>
              <a:rPr lang="en-US" sz="1200" dirty="0">
                <a:solidFill>
                  <a:srgbClr val="606060"/>
                </a:solidFill>
                <a:latin typeface="Poppins"/>
              </a:rPr>
              <a:t> </a:t>
            </a:r>
            <a:r>
              <a:rPr lang="en-US" sz="1200" dirty="0" err="1">
                <a:solidFill>
                  <a:srgbClr val="2D2D2F"/>
                </a:solidFill>
                <a:latin typeface="Segoe UI" panose="020B0502040204020203" pitchFamily="34" charset="0"/>
                <a:cs typeface="Segoe UI" panose="020B0502040204020203" pitchFamily="34" charset="0"/>
              </a:rPr>
              <a:t>Seaborn</a:t>
            </a:r>
            <a:r>
              <a:rPr lang="en-US" sz="1200" dirty="0">
                <a:solidFill>
                  <a:srgbClr val="2D2D2F"/>
                </a:solidFill>
                <a:latin typeface="Segoe UI" panose="020B0502040204020203" pitchFamily="34" charset="0"/>
                <a:cs typeface="Segoe UI" panose="020B0502040204020203" pitchFamily="34" charset="0"/>
              </a:rPr>
              <a:t>  Library</a:t>
            </a:r>
            <a:endParaRPr lang="en-US" sz="1200" dirty="0"/>
          </a:p>
          <a:p>
            <a:pPr defTabSz="619597"/>
            <a:r>
              <a:rPr lang="en-US" sz="1200" b="1" dirty="0">
                <a:solidFill>
                  <a:srgbClr val="606060"/>
                </a:solidFill>
                <a:latin typeface="Poppins"/>
              </a:rPr>
              <a:t>Day -10:</a:t>
            </a:r>
            <a:r>
              <a:rPr lang="en-US" sz="1200" dirty="0">
                <a:solidFill>
                  <a:srgbClr val="606060"/>
                </a:solidFill>
                <a:latin typeface="Poppins"/>
              </a:rPr>
              <a:t> </a:t>
            </a:r>
            <a:r>
              <a:rPr lang="en-US" sz="1200" dirty="0" err="1">
                <a:solidFill>
                  <a:srgbClr val="2D2D2F"/>
                </a:solidFill>
                <a:latin typeface="Segoe UI" panose="020B0502040204020203" pitchFamily="34" charset="0"/>
                <a:cs typeface="Segoe UI" panose="020B0502040204020203" pitchFamily="34" charset="0"/>
              </a:rPr>
              <a:t>SKLearn</a:t>
            </a:r>
            <a:r>
              <a:rPr lang="en-US" sz="1200" dirty="0">
                <a:solidFill>
                  <a:srgbClr val="2D2D2F"/>
                </a:solidFill>
                <a:latin typeface="Segoe UI" panose="020B0502040204020203" pitchFamily="34" charset="0"/>
                <a:cs typeface="Segoe UI" panose="020B0502040204020203" pitchFamily="34" charset="0"/>
              </a:rPr>
              <a:t> Library</a:t>
            </a:r>
            <a:endParaRPr lang="en-US" sz="1200" dirty="0"/>
          </a:p>
          <a:p>
            <a:pPr defTabSz="619597"/>
            <a:r>
              <a:rPr lang="en-US" sz="1200" b="1" dirty="0">
                <a:solidFill>
                  <a:srgbClr val="606060"/>
                </a:solidFill>
                <a:latin typeface="Poppins"/>
              </a:rPr>
              <a:t>Day -11:</a:t>
            </a:r>
            <a:r>
              <a:rPr lang="en-US" sz="1200" dirty="0">
                <a:solidFill>
                  <a:srgbClr val="606060"/>
                </a:solidFill>
                <a:latin typeface="Poppins"/>
              </a:rPr>
              <a:t> </a:t>
            </a:r>
            <a:r>
              <a:rPr lang="en-US" sz="1200" dirty="0">
                <a:solidFill>
                  <a:srgbClr val="2D2D2F"/>
                </a:solidFill>
                <a:latin typeface="Segoe UI" panose="020B0502040204020203" pitchFamily="34" charset="0"/>
                <a:cs typeface="Segoe UI" panose="020B0502040204020203" pitchFamily="34" charset="0"/>
              </a:rPr>
              <a:t>Google </a:t>
            </a:r>
            <a:r>
              <a:rPr lang="en-US" sz="1200" dirty="0" err="1">
                <a:solidFill>
                  <a:srgbClr val="2D2D2F"/>
                </a:solidFill>
                <a:latin typeface="Segoe UI" panose="020B0502040204020203" pitchFamily="34" charset="0"/>
                <a:cs typeface="Segoe UI" panose="020B0502040204020203" pitchFamily="34" charset="0"/>
              </a:rPr>
              <a:t>Colab</a:t>
            </a:r>
            <a:r>
              <a:rPr lang="en-US" sz="1200" dirty="0">
                <a:solidFill>
                  <a:srgbClr val="2D2D2F"/>
                </a:solidFill>
                <a:latin typeface="Segoe UI" panose="020B0502040204020203" pitchFamily="34" charset="0"/>
                <a:cs typeface="Segoe UI" panose="020B0502040204020203" pitchFamily="34" charset="0"/>
              </a:rPr>
              <a:t> Notebook</a:t>
            </a:r>
            <a:endParaRPr lang="en-US" sz="1200" dirty="0"/>
          </a:p>
          <a:p>
            <a:pPr defTabSz="619597"/>
            <a:r>
              <a:rPr lang="en-US" sz="1200" b="1" dirty="0">
                <a:solidFill>
                  <a:srgbClr val="606060"/>
                </a:solidFill>
                <a:latin typeface="Poppins"/>
              </a:rPr>
              <a:t>Day -12:</a:t>
            </a:r>
            <a:r>
              <a:rPr lang="en-US" sz="1200" dirty="0">
                <a:solidFill>
                  <a:srgbClr val="606060"/>
                </a:solidFill>
                <a:latin typeface="Poppins"/>
              </a:rPr>
              <a:t> </a:t>
            </a:r>
            <a:r>
              <a:rPr lang="en-US" sz="1200" dirty="0">
                <a:solidFill>
                  <a:srgbClr val="2D2D2F"/>
                </a:solidFill>
                <a:latin typeface="Segoe UI" panose="020B0502040204020203" pitchFamily="34" charset="0"/>
                <a:cs typeface="Segoe UI" panose="020B0502040204020203" pitchFamily="34" charset="0"/>
              </a:rPr>
              <a:t>Python – Date and Time, Data Wrangling</a:t>
            </a:r>
            <a:endParaRPr lang="en-US" sz="1200" dirty="0"/>
          </a:p>
          <a:p>
            <a:pPr defTabSz="619597"/>
            <a:r>
              <a:rPr lang="en-US" sz="1200" b="1" dirty="0">
                <a:solidFill>
                  <a:srgbClr val="606060"/>
                </a:solidFill>
                <a:latin typeface="Poppins"/>
              </a:rPr>
              <a:t>Day -13:</a:t>
            </a:r>
            <a:r>
              <a:rPr lang="en-US" sz="1200" dirty="0">
                <a:solidFill>
                  <a:srgbClr val="606060"/>
                </a:solidFill>
                <a:latin typeface="Poppins"/>
              </a:rPr>
              <a:t> </a:t>
            </a:r>
            <a:r>
              <a:rPr lang="en-US" sz="1200" dirty="0">
                <a:solidFill>
                  <a:srgbClr val="2D2D2F"/>
                </a:solidFill>
                <a:latin typeface="Segoe UI" panose="020B0502040204020203" pitchFamily="34" charset="0"/>
                <a:cs typeface="Segoe UI" panose="020B0502040204020203" pitchFamily="34" charset="0"/>
              </a:rPr>
              <a:t>Python – Data Aggregation</a:t>
            </a:r>
            <a:endParaRPr lang="en-US" sz="1200" dirty="0"/>
          </a:p>
          <a:p>
            <a:pPr defTabSz="619597"/>
            <a:r>
              <a:rPr lang="en-US" sz="1200" b="1" dirty="0">
                <a:solidFill>
                  <a:srgbClr val="606060"/>
                </a:solidFill>
                <a:latin typeface="Poppins"/>
              </a:rPr>
              <a:t>Day -14:</a:t>
            </a:r>
            <a:r>
              <a:rPr lang="en-US" sz="1200" dirty="0">
                <a:solidFill>
                  <a:srgbClr val="606060"/>
                </a:solidFill>
                <a:latin typeface="Poppins"/>
              </a:rPr>
              <a:t> </a:t>
            </a:r>
            <a:r>
              <a:rPr lang="en-US" sz="1200" dirty="0">
                <a:solidFill>
                  <a:srgbClr val="2D2D2F"/>
                </a:solidFill>
                <a:latin typeface="Segoe UI" panose="020B0502040204020203" pitchFamily="34" charset="0"/>
                <a:cs typeface="Segoe UI" panose="020B0502040204020203" pitchFamily="34" charset="0"/>
              </a:rPr>
              <a:t>Python – Word Tokenization , Stemming and </a:t>
            </a:r>
            <a:r>
              <a:rPr lang="en-US" sz="1200" dirty="0" err="1">
                <a:solidFill>
                  <a:srgbClr val="2D2D2F"/>
                </a:solidFill>
                <a:latin typeface="Segoe UI" panose="020B0502040204020203" pitchFamily="34" charset="0"/>
                <a:cs typeface="Segoe UI" panose="020B0502040204020203" pitchFamily="34" charset="0"/>
              </a:rPr>
              <a:t>Lammetization</a:t>
            </a:r>
            <a:endParaRPr lang="en-US" sz="1200" dirty="0"/>
          </a:p>
          <a:p>
            <a:pPr defTabSz="619597"/>
            <a:r>
              <a:rPr lang="en-US" sz="1200" b="1" dirty="0">
                <a:solidFill>
                  <a:srgbClr val="606060"/>
                </a:solidFill>
                <a:latin typeface="Poppins"/>
              </a:rPr>
              <a:t>Day -15: </a:t>
            </a:r>
            <a:r>
              <a:rPr lang="en-US" sz="1200" dirty="0">
                <a:solidFill>
                  <a:srgbClr val="2D2D2F"/>
                </a:solidFill>
                <a:latin typeface="Segoe UI" panose="020B0502040204020203" pitchFamily="34" charset="0"/>
                <a:cs typeface="Segoe UI" panose="020B0502040204020203" pitchFamily="34" charset="0"/>
              </a:rPr>
              <a:t>Python – Data Visualization</a:t>
            </a:r>
            <a:endParaRPr lang="en-US" sz="1900" dirty="0"/>
          </a:p>
        </p:txBody>
      </p:sp>
    </p:spTree>
    <p:extLst>
      <p:ext uri="{BB962C8B-B14F-4D97-AF65-F5344CB8AC3E}">
        <p14:creationId xmlns:p14="http://schemas.microsoft.com/office/powerpoint/2010/main" val="3530020481"/>
      </p:ext>
    </p:extLst>
  </p:cSld>
  <p:clrMapOvr>
    <a:masterClrMapping/>
  </p:clrMapOvr>
  <mc:AlternateContent xmlns:mc="http://schemas.openxmlformats.org/markup-compatibility/2006" xmlns:p14="http://schemas.microsoft.com/office/powerpoint/2010/main">
    <mc:Choice Requires="p14">
      <p:transition spd="slow" p14:dur="2000" advTm="2665"/>
    </mc:Choice>
    <mc:Fallback xmlns="">
      <p:transition spd="slow" advTm="2665"/>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09550"/>
            <a:ext cx="8229600" cy="857250"/>
          </a:xfrm>
        </p:spPr>
        <p:txBody>
          <a:bodyPr lIns="61960" tIns="30980" rIns="61960" bIns="30980"/>
          <a:lstStyle/>
          <a:p>
            <a:pPr algn="l"/>
            <a:r>
              <a:rPr lang="en" sz="2700" dirty="0">
                <a:solidFill>
                  <a:schemeClr val="tx1"/>
                </a:solidFill>
              </a:rPr>
              <a:t>Day wise Learning Plan</a:t>
            </a:r>
            <a:endParaRPr lang="en-US" sz="2400" dirty="0">
              <a:solidFill>
                <a:schemeClr val="tx1"/>
              </a:solidFill>
            </a:endParaRPr>
          </a:p>
        </p:txBody>
      </p:sp>
      <p:sp>
        <p:nvSpPr>
          <p:cNvPr id="3" name="Rectangle 2"/>
          <p:cNvSpPr/>
          <p:nvPr/>
        </p:nvSpPr>
        <p:spPr>
          <a:xfrm>
            <a:off x="609600" y="1047750"/>
            <a:ext cx="5898007" cy="4217549"/>
          </a:xfrm>
          <a:prstGeom prst="rect">
            <a:avLst/>
          </a:prstGeom>
        </p:spPr>
        <p:txBody>
          <a:bodyPr wrap="square" lIns="61960" tIns="30980" rIns="61960" bIns="30980">
            <a:spAutoFit/>
          </a:bodyPr>
          <a:lstStyle/>
          <a:p>
            <a:r>
              <a:rPr lang="en-US" b="1" dirty="0">
                <a:solidFill>
                  <a:srgbClr val="606060"/>
                </a:solidFill>
                <a:latin typeface="Poppins"/>
              </a:rPr>
              <a:t>Day -16:</a:t>
            </a:r>
            <a:r>
              <a:rPr lang="en-US" dirty="0">
                <a:solidFill>
                  <a:srgbClr val="606060"/>
                </a:solidFill>
                <a:latin typeface="Poppins"/>
              </a:rPr>
              <a:t> </a:t>
            </a:r>
            <a:r>
              <a:rPr lang="en-US" sz="1200" dirty="0">
                <a:solidFill>
                  <a:srgbClr val="2D2D2F"/>
                </a:solidFill>
                <a:latin typeface="Segoe UI" panose="020B0502040204020203" pitchFamily="34" charset="0"/>
              </a:rPr>
              <a:t>Python – Statistical Analysis</a:t>
            </a:r>
            <a:endParaRPr lang="en-US" dirty="0">
              <a:solidFill>
                <a:srgbClr val="606060"/>
              </a:solidFill>
              <a:latin typeface="Poppins"/>
            </a:endParaRPr>
          </a:p>
          <a:p>
            <a:r>
              <a:rPr lang="en-US" b="1" dirty="0">
                <a:solidFill>
                  <a:srgbClr val="606060"/>
                </a:solidFill>
                <a:latin typeface="Poppins"/>
              </a:rPr>
              <a:t>Day -17:</a:t>
            </a:r>
            <a:r>
              <a:rPr lang="en-US" dirty="0">
                <a:solidFill>
                  <a:srgbClr val="606060"/>
                </a:solidFill>
                <a:latin typeface="Poppins"/>
              </a:rPr>
              <a:t> </a:t>
            </a:r>
            <a:r>
              <a:rPr lang="en-US" sz="1200" dirty="0">
                <a:solidFill>
                  <a:srgbClr val="2D2D2F"/>
                </a:solidFill>
                <a:latin typeface="Segoe UI" panose="020B0502040204020203" pitchFamily="34" charset="0"/>
              </a:rPr>
              <a:t>Python – Types Of Distribution</a:t>
            </a:r>
            <a:endParaRPr lang="en-US" dirty="0">
              <a:solidFill>
                <a:srgbClr val="606060"/>
              </a:solidFill>
              <a:latin typeface="Poppins"/>
            </a:endParaRPr>
          </a:p>
          <a:p>
            <a:r>
              <a:rPr lang="en-US" b="1" dirty="0">
                <a:solidFill>
                  <a:srgbClr val="606060"/>
                </a:solidFill>
                <a:latin typeface="Poppins"/>
              </a:rPr>
              <a:t>Day -18:</a:t>
            </a:r>
            <a:r>
              <a:rPr lang="en-US" dirty="0">
                <a:solidFill>
                  <a:srgbClr val="606060"/>
                </a:solidFill>
                <a:latin typeface="Poppins"/>
              </a:rPr>
              <a:t> </a:t>
            </a:r>
            <a:r>
              <a:rPr lang="en-US" sz="1200" dirty="0">
                <a:solidFill>
                  <a:srgbClr val="2D2D2F"/>
                </a:solidFill>
                <a:latin typeface="Segoe UI" panose="020B0502040204020203" pitchFamily="34" charset="0"/>
              </a:rPr>
              <a:t>Python – Correlation ,Chi-Square Test , Linear Regression</a:t>
            </a:r>
            <a:endParaRPr lang="en-US" dirty="0">
              <a:solidFill>
                <a:srgbClr val="606060"/>
              </a:solidFill>
              <a:latin typeface="Poppins"/>
            </a:endParaRPr>
          </a:p>
          <a:p>
            <a:r>
              <a:rPr lang="en-US" b="1" dirty="0">
                <a:solidFill>
                  <a:srgbClr val="606060"/>
                </a:solidFill>
                <a:latin typeface="Poppins"/>
              </a:rPr>
              <a:t>Day -19:</a:t>
            </a:r>
            <a:r>
              <a:rPr lang="en-US" dirty="0">
                <a:solidFill>
                  <a:srgbClr val="606060"/>
                </a:solidFill>
                <a:latin typeface="Poppins"/>
              </a:rPr>
              <a:t> </a:t>
            </a:r>
            <a:r>
              <a:rPr lang="en-US" sz="1200" dirty="0">
                <a:solidFill>
                  <a:srgbClr val="2D2D2F"/>
                </a:solidFill>
                <a:latin typeface="Segoe UI" panose="020B0502040204020203" pitchFamily="34" charset="0"/>
              </a:rPr>
              <a:t>Tableau – Introduction and Tools</a:t>
            </a:r>
            <a:endParaRPr lang="en-US" dirty="0">
              <a:solidFill>
                <a:srgbClr val="606060"/>
              </a:solidFill>
              <a:latin typeface="Poppins"/>
            </a:endParaRPr>
          </a:p>
          <a:p>
            <a:r>
              <a:rPr lang="en-US" b="1" dirty="0">
                <a:solidFill>
                  <a:srgbClr val="606060"/>
                </a:solidFill>
                <a:latin typeface="Poppins"/>
              </a:rPr>
              <a:t>Day -20:</a:t>
            </a:r>
            <a:r>
              <a:rPr lang="en-US" dirty="0">
                <a:solidFill>
                  <a:srgbClr val="606060"/>
                </a:solidFill>
                <a:latin typeface="Poppins"/>
              </a:rPr>
              <a:t> </a:t>
            </a:r>
            <a:r>
              <a:rPr lang="en-US" sz="1200" dirty="0">
                <a:solidFill>
                  <a:srgbClr val="2D2D2F"/>
                </a:solidFill>
                <a:latin typeface="Segoe UI" panose="020B0502040204020203" pitchFamily="34" charset="0"/>
              </a:rPr>
              <a:t>Tableau – Data Sources , Worksheets</a:t>
            </a:r>
            <a:endParaRPr lang="en-US" dirty="0">
              <a:solidFill>
                <a:srgbClr val="606060"/>
              </a:solidFill>
              <a:latin typeface="Poppins"/>
            </a:endParaRPr>
          </a:p>
          <a:p>
            <a:r>
              <a:rPr lang="en-US" b="1" dirty="0">
                <a:solidFill>
                  <a:srgbClr val="606060"/>
                </a:solidFill>
                <a:latin typeface="Poppins"/>
              </a:rPr>
              <a:t>Day -21:</a:t>
            </a:r>
            <a:r>
              <a:rPr lang="en-US" dirty="0">
                <a:solidFill>
                  <a:srgbClr val="606060"/>
                </a:solidFill>
                <a:latin typeface="Poppins"/>
              </a:rPr>
              <a:t> </a:t>
            </a:r>
            <a:r>
              <a:rPr lang="en-US" sz="1200" dirty="0">
                <a:solidFill>
                  <a:srgbClr val="2D2D2F"/>
                </a:solidFill>
                <a:latin typeface="Segoe UI" panose="020B0502040204020203" pitchFamily="34" charset="0"/>
              </a:rPr>
              <a:t>Spatial Data Science For Covid-19 Disease Prediction</a:t>
            </a:r>
            <a:endParaRPr lang="en-US" dirty="0">
              <a:solidFill>
                <a:srgbClr val="606060"/>
              </a:solidFill>
              <a:latin typeface="Poppins"/>
            </a:endParaRPr>
          </a:p>
          <a:p>
            <a:r>
              <a:rPr lang="en-US" b="1" dirty="0">
                <a:solidFill>
                  <a:srgbClr val="606060"/>
                </a:solidFill>
                <a:latin typeface="Poppins"/>
              </a:rPr>
              <a:t>Day -22:</a:t>
            </a:r>
            <a:r>
              <a:rPr lang="en-US" dirty="0">
                <a:solidFill>
                  <a:srgbClr val="606060"/>
                </a:solidFill>
                <a:latin typeface="Poppins"/>
              </a:rPr>
              <a:t>  </a:t>
            </a:r>
            <a:r>
              <a:rPr lang="en-US" sz="1200" dirty="0">
                <a:solidFill>
                  <a:srgbClr val="2D2D2F"/>
                </a:solidFill>
                <a:latin typeface="Segoe UI" panose="020B0502040204020203" pitchFamily="34" charset="0"/>
              </a:rPr>
              <a:t>Power-BI – Introduction, Installation Steps and Architecture</a:t>
            </a:r>
            <a:endParaRPr lang="en-US" dirty="0">
              <a:solidFill>
                <a:srgbClr val="606060"/>
              </a:solidFill>
              <a:latin typeface="Poppins"/>
            </a:endParaRPr>
          </a:p>
          <a:p>
            <a:r>
              <a:rPr lang="en-US" b="1" dirty="0">
                <a:solidFill>
                  <a:srgbClr val="606060"/>
                </a:solidFill>
                <a:latin typeface="Poppins"/>
              </a:rPr>
              <a:t>Day -23:</a:t>
            </a:r>
            <a:r>
              <a:rPr lang="en-US" dirty="0">
                <a:solidFill>
                  <a:srgbClr val="606060"/>
                </a:solidFill>
                <a:latin typeface="Poppins"/>
              </a:rPr>
              <a:t> </a:t>
            </a:r>
            <a:r>
              <a:rPr lang="en-US" sz="1200" dirty="0">
                <a:solidFill>
                  <a:srgbClr val="2D2D2F"/>
                </a:solidFill>
                <a:latin typeface="Segoe UI" panose="020B0502040204020203" pitchFamily="34" charset="0"/>
              </a:rPr>
              <a:t>Power-BI – Data Modelling , Visualization Options | Excel Integration</a:t>
            </a:r>
            <a:endParaRPr lang="en-US" dirty="0">
              <a:solidFill>
                <a:srgbClr val="606060"/>
              </a:solidFill>
              <a:latin typeface="Poppins"/>
            </a:endParaRPr>
          </a:p>
          <a:p>
            <a:r>
              <a:rPr lang="en-US" b="1" dirty="0">
                <a:solidFill>
                  <a:srgbClr val="606060"/>
                </a:solidFill>
                <a:latin typeface="Poppins"/>
              </a:rPr>
              <a:t>Day -24:</a:t>
            </a:r>
            <a:r>
              <a:rPr lang="en-US" dirty="0">
                <a:solidFill>
                  <a:srgbClr val="606060"/>
                </a:solidFill>
                <a:latin typeface="Poppins"/>
              </a:rPr>
              <a:t> </a:t>
            </a:r>
            <a:r>
              <a:rPr lang="en-US" sz="1200" dirty="0">
                <a:solidFill>
                  <a:srgbClr val="2D2D2F"/>
                </a:solidFill>
                <a:latin typeface="Segoe UI" panose="020B0502040204020203" pitchFamily="34" charset="0"/>
              </a:rPr>
              <a:t>Parkinson’s Disease Prediction – XG Boost Classifier</a:t>
            </a:r>
            <a:endParaRPr lang="en-US" dirty="0">
              <a:solidFill>
                <a:srgbClr val="606060"/>
              </a:solidFill>
              <a:latin typeface="Poppins"/>
            </a:endParaRPr>
          </a:p>
          <a:p>
            <a:r>
              <a:rPr lang="en-US" b="1" dirty="0">
                <a:solidFill>
                  <a:srgbClr val="606060"/>
                </a:solidFill>
                <a:latin typeface="Poppins"/>
              </a:rPr>
              <a:t>Day -25:</a:t>
            </a:r>
            <a:r>
              <a:rPr lang="en-US" dirty="0">
                <a:solidFill>
                  <a:srgbClr val="606060"/>
                </a:solidFill>
                <a:latin typeface="Poppins"/>
              </a:rPr>
              <a:t> </a:t>
            </a:r>
            <a:r>
              <a:rPr lang="en-US" sz="1200" dirty="0">
                <a:solidFill>
                  <a:srgbClr val="2D2D2F"/>
                </a:solidFill>
                <a:latin typeface="Segoe UI" panose="020B0502040204020203" pitchFamily="34" charset="0"/>
              </a:rPr>
              <a:t>House Price Prediction using Random Forest Regression</a:t>
            </a:r>
            <a:endParaRPr lang="en-US" dirty="0">
              <a:solidFill>
                <a:srgbClr val="606060"/>
              </a:solidFill>
              <a:latin typeface="Poppins"/>
            </a:endParaRPr>
          </a:p>
          <a:p>
            <a:r>
              <a:rPr lang="en-US" b="1" dirty="0">
                <a:solidFill>
                  <a:srgbClr val="606060"/>
                </a:solidFill>
                <a:latin typeface="Poppins"/>
              </a:rPr>
              <a:t>Day -26:</a:t>
            </a:r>
            <a:r>
              <a:rPr lang="en-US" dirty="0">
                <a:solidFill>
                  <a:srgbClr val="606060"/>
                </a:solidFill>
                <a:latin typeface="Poppins"/>
              </a:rPr>
              <a:t> </a:t>
            </a:r>
            <a:r>
              <a:rPr lang="en-US" sz="1200" dirty="0">
                <a:solidFill>
                  <a:srgbClr val="2D2D2F"/>
                </a:solidFill>
                <a:latin typeface="Segoe UI" panose="020B0502040204020203" pitchFamily="34" charset="0"/>
              </a:rPr>
              <a:t>Customer Segmentation Using ML – K-Means Clustering</a:t>
            </a:r>
            <a:endParaRPr lang="en-US" dirty="0">
              <a:solidFill>
                <a:srgbClr val="606060"/>
              </a:solidFill>
              <a:latin typeface="Poppins"/>
            </a:endParaRPr>
          </a:p>
          <a:p>
            <a:r>
              <a:rPr lang="en-US" b="1" dirty="0">
                <a:solidFill>
                  <a:srgbClr val="606060"/>
                </a:solidFill>
                <a:latin typeface="Poppins"/>
              </a:rPr>
              <a:t>Day -27:</a:t>
            </a:r>
            <a:r>
              <a:rPr lang="en-US" dirty="0">
                <a:solidFill>
                  <a:srgbClr val="606060"/>
                </a:solidFill>
                <a:latin typeface="Poppins"/>
              </a:rPr>
              <a:t> </a:t>
            </a:r>
            <a:r>
              <a:rPr lang="en-US" sz="1200" dirty="0">
                <a:solidFill>
                  <a:srgbClr val="2D2D2F"/>
                </a:solidFill>
                <a:latin typeface="Segoe UI" panose="020B0502040204020203" pitchFamily="34" charset="0"/>
              </a:rPr>
              <a:t>Home Loan Prediction using Decision Tree Classifier</a:t>
            </a:r>
            <a:endParaRPr lang="en-US" dirty="0">
              <a:solidFill>
                <a:srgbClr val="606060"/>
              </a:solidFill>
              <a:latin typeface="Poppins"/>
            </a:endParaRPr>
          </a:p>
          <a:p>
            <a:r>
              <a:rPr lang="en-US" b="1" dirty="0">
                <a:solidFill>
                  <a:srgbClr val="606060"/>
                </a:solidFill>
                <a:latin typeface="Poppins"/>
              </a:rPr>
              <a:t>Day -28:</a:t>
            </a:r>
            <a:r>
              <a:rPr lang="en-US" dirty="0">
                <a:solidFill>
                  <a:srgbClr val="606060"/>
                </a:solidFill>
                <a:latin typeface="Poppins"/>
              </a:rPr>
              <a:t> </a:t>
            </a:r>
            <a:r>
              <a:rPr lang="en-US" sz="1200" dirty="0">
                <a:solidFill>
                  <a:srgbClr val="2D2D2F"/>
                </a:solidFill>
                <a:latin typeface="Segoe UI" panose="020B0502040204020203" pitchFamily="34" charset="0"/>
              </a:rPr>
              <a:t>Spam Classification using NLP</a:t>
            </a:r>
            <a:endParaRPr lang="en-US" dirty="0">
              <a:solidFill>
                <a:srgbClr val="606060"/>
              </a:solidFill>
              <a:latin typeface="Poppins"/>
            </a:endParaRPr>
          </a:p>
          <a:p>
            <a:r>
              <a:rPr lang="en-US" b="1" dirty="0">
                <a:solidFill>
                  <a:srgbClr val="606060"/>
                </a:solidFill>
                <a:latin typeface="Poppins"/>
              </a:rPr>
              <a:t>Day -29:</a:t>
            </a:r>
            <a:r>
              <a:rPr lang="en-US" dirty="0">
                <a:solidFill>
                  <a:srgbClr val="606060"/>
                </a:solidFill>
                <a:latin typeface="Poppins"/>
              </a:rPr>
              <a:t> </a:t>
            </a:r>
            <a:r>
              <a:rPr lang="en-US" sz="1200" dirty="0">
                <a:solidFill>
                  <a:srgbClr val="2D2D2F"/>
                </a:solidFill>
                <a:latin typeface="Segoe UI" panose="020B0502040204020203" pitchFamily="34" charset="0"/>
              </a:rPr>
              <a:t>Hand Written Digit Recognition Using CNN</a:t>
            </a:r>
            <a:endParaRPr lang="en-US" dirty="0">
              <a:solidFill>
                <a:srgbClr val="606060"/>
              </a:solidFill>
              <a:latin typeface="Poppins"/>
            </a:endParaRPr>
          </a:p>
          <a:p>
            <a:r>
              <a:rPr lang="en-US" b="1" dirty="0">
                <a:solidFill>
                  <a:srgbClr val="606060"/>
                </a:solidFill>
                <a:latin typeface="Poppins"/>
              </a:rPr>
              <a:t>Day -30:</a:t>
            </a:r>
            <a:r>
              <a:rPr lang="en-US" dirty="0">
                <a:solidFill>
                  <a:srgbClr val="606060"/>
                </a:solidFill>
                <a:latin typeface="Poppins"/>
              </a:rPr>
              <a:t> </a:t>
            </a:r>
            <a:r>
              <a:rPr lang="en-US" sz="1200" dirty="0">
                <a:solidFill>
                  <a:srgbClr val="2D2D2F"/>
                </a:solidFill>
                <a:latin typeface="Segoe UI" panose="020B0502040204020203" pitchFamily="34" charset="0"/>
              </a:rPr>
              <a:t>Churn Prediction using Deep Learning</a:t>
            </a:r>
            <a:endParaRPr lang="en-US" dirty="0">
              <a:solidFill>
                <a:srgbClr val="606060"/>
              </a:solidFill>
              <a:latin typeface="Poppins"/>
            </a:endParaRPr>
          </a:p>
        </p:txBody>
      </p:sp>
    </p:spTree>
    <p:extLst>
      <p:ext uri="{BB962C8B-B14F-4D97-AF65-F5344CB8AC3E}">
        <p14:creationId xmlns:p14="http://schemas.microsoft.com/office/powerpoint/2010/main" val="24756466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157" y="339502"/>
            <a:ext cx="8229600" cy="857250"/>
          </a:xfrm>
        </p:spPr>
        <p:txBody>
          <a:bodyPr lIns="61960" tIns="30980" rIns="61960" bIns="30980">
            <a:normAutofit fontScale="90000"/>
          </a:bodyPr>
          <a:lstStyle/>
          <a:p>
            <a:pPr algn="l"/>
            <a:r>
              <a:rPr lang="en-US" sz="3200" dirty="0">
                <a:solidFill>
                  <a:schemeClr val="tx1"/>
                </a:solidFill>
                <a:latin typeface="Times New Roman" panose="02020603050405020304" pitchFamily="18" charset="0"/>
                <a:cs typeface="Times New Roman" panose="02020603050405020304" pitchFamily="18" charset="0"/>
              </a:rPr>
              <a:t>List of Projects for Demo in YouTube Live</a:t>
            </a:r>
          </a:p>
        </p:txBody>
      </p:sp>
      <p:sp>
        <p:nvSpPr>
          <p:cNvPr id="5" name="TextBox 4"/>
          <p:cNvSpPr txBox="1"/>
          <p:nvPr/>
        </p:nvSpPr>
        <p:spPr>
          <a:xfrm>
            <a:off x="794990" y="4256635"/>
            <a:ext cx="3880967" cy="354953"/>
          </a:xfrm>
          <a:prstGeom prst="rect">
            <a:avLst/>
          </a:prstGeom>
          <a:noFill/>
        </p:spPr>
        <p:txBody>
          <a:bodyPr wrap="none" lIns="61960" tIns="30980" rIns="61960" bIns="30980" rtlCol="0">
            <a:spAutoFit/>
          </a:bodyPr>
          <a:lstStyle/>
          <a:p>
            <a:r>
              <a:rPr lang="en-US" sz="1900" dirty="0"/>
              <a:t>All Projects in </a:t>
            </a:r>
            <a:r>
              <a:rPr lang="en-US" sz="1900" b="1" dirty="0"/>
              <a:t>Jupyter Notebook</a:t>
            </a:r>
            <a:endParaRPr lang="en-US" sz="1900" b="1" u="sng" dirty="0"/>
          </a:p>
        </p:txBody>
      </p:sp>
      <p:sp>
        <p:nvSpPr>
          <p:cNvPr id="6" name="Rectangle 5"/>
          <p:cNvSpPr/>
          <p:nvPr/>
        </p:nvSpPr>
        <p:spPr>
          <a:xfrm>
            <a:off x="794991" y="1290420"/>
            <a:ext cx="6567179" cy="2565470"/>
          </a:xfrm>
          <a:prstGeom prst="rect">
            <a:avLst/>
          </a:prstGeom>
        </p:spPr>
        <p:txBody>
          <a:bodyPr wrap="square" lIns="61960" tIns="30980" rIns="61960" bIns="30980">
            <a:spAutoFit/>
          </a:bodyPr>
          <a:lstStyle/>
          <a:p>
            <a:pPr marL="232349" indent="-232349">
              <a:buFont typeface="+mj-lt"/>
              <a:buAutoNum type="arabicPeriod"/>
            </a:pPr>
            <a:r>
              <a:rPr lang="en-US" sz="1600" dirty="0"/>
              <a:t>Spatial Data Science For  Covid-19 Disease Prediction     </a:t>
            </a:r>
          </a:p>
          <a:p>
            <a:pPr marL="232349" indent="-232349">
              <a:buFont typeface="+mj-lt"/>
              <a:buAutoNum type="arabicPeriod"/>
            </a:pPr>
            <a:r>
              <a:rPr lang="en-US" sz="1600" dirty="0"/>
              <a:t>Parkinson’s Disease Prediction-</a:t>
            </a:r>
            <a:r>
              <a:rPr lang="en-US" sz="1600" dirty="0" err="1"/>
              <a:t>XGBoost</a:t>
            </a:r>
            <a:r>
              <a:rPr lang="en-US" sz="1600" dirty="0"/>
              <a:t> Classifier</a:t>
            </a:r>
          </a:p>
          <a:p>
            <a:pPr marL="232349" indent="-232349">
              <a:buFont typeface="+mj-lt"/>
              <a:buAutoNum type="arabicPeriod"/>
            </a:pPr>
            <a:r>
              <a:rPr lang="en-US" sz="1600" dirty="0"/>
              <a:t>House Price Prediction-Random Forest Regression</a:t>
            </a:r>
          </a:p>
          <a:p>
            <a:pPr marL="232349" indent="-232349">
              <a:buFont typeface="+mj-lt"/>
              <a:buAutoNum type="arabicPeriod"/>
            </a:pPr>
            <a:r>
              <a:rPr lang="en-US" sz="1600" dirty="0"/>
              <a:t>Customer Segmentation Using ML-K-Means Clustering</a:t>
            </a:r>
          </a:p>
          <a:p>
            <a:pPr marL="232349" indent="-232349">
              <a:buFont typeface="+mj-lt"/>
              <a:buAutoNum type="arabicPeriod"/>
            </a:pPr>
            <a:r>
              <a:rPr lang="en-US" sz="1600" dirty="0"/>
              <a:t>Home Loan Prediction-Decision Tree Classifier</a:t>
            </a:r>
          </a:p>
          <a:p>
            <a:pPr marL="232349" indent="-232349">
              <a:buFont typeface="+mj-lt"/>
              <a:buAutoNum type="arabicPeriod"/>
            </a:pPr>
            <a:r>
              <a:rPr lang="en-US" sz="1600" dirty="0"/>
              <a:t>Spam Classification-NLP</a:t>
            </a:r>
          </a:p>
          <a:p>
            <a:pPr marL="232349" indent="-232349">
              <a:buFont typeface="+mj-lt"/>
              <a:buAutoNum type="arabicPeriod"/>
            </a:pPr>
            <a:r>
              <a:rPr lang="en-US" sz="1600" dirty="0"/>
              <a:t>Hand Written Digit Recognition Using Python-CNN</a:t>
            </a:r>
          </a:p>
          <a:p>
            <a:pPr marL="232349" indent="-232349">
              <a:buFont typeface="+mj-lt"/>
              <a:buAutoNum type="arabicPeriod"/>
            </a:pPr>
            <a:r>
              <a:rPr lang="en-US" sz="1600" dirty="0"/>
              <a:t>Churn Prediction-Deep Learning</a:t>
            </a:r>
          </a:p>
          <a:p>
            <a:pPr marL="232349" indent="-232349">
              <a:buFont typeface="+mj-lt"/>
              <a:buAutoNum type="arabicPeriod"/>
            </a:pPr>
            <a:r>
              <a:rPr lang="en-US" sz="1600" dirty="0"/>
              <a:t>Crop Yield Prediction</a:t>
            </a:r>
          </a:p>
          <a:p>
            <a:pPr marL="232349" indent="-232349">
              <a:buFont typeface="+mj-lt"/>
              <a:buAutoNum type="arabicPeriod"/>
            </a:pPr>
            <a:r>
              <a:rPr lang="en-US" sz="1600" dirty="0"/>
              <a:t>Ground water level prediction</a:t>
            </a:r>
          </a:p>
        </p:txBody>
      </p:sp>
    </p:spTree>
    <p:extLst>
      <p:ext uri="{BB962C8B-B14F-4D97-AF65-F5344CB8AC3E}">
        <p14:creationId xmlns:p14="http://schemas.microsoft.com/office/powerpoint/2010/main" val="420339108"/>
      </p:ext>
    </p:extLst>
  </p:cSld>
  <p:clrMapOvr>
    <a:masterClrMapping/>
  </p:clrMapOvr>
  <mc:AlternateContent xmlns:mc="http://schemas.openxmlformats.org/markup-compatibility/2006" xmlns:p14="http://schemas.microsoft.com/office/powerpoint/2010/main">
    <mc:Choice Requires="p14">
      <p:transition spd="slow" p14:dur="2000" advTm="2684"/>
    </mc:Choice>
    <mc:Fallback xmlns="">
      <p:transition spd="slow" advTm="2684"/>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195" y="968130"/>
            <a:ext cx="8238600" cy="478200"/>
          </a:xfrm>
        </p:spPr>
        <p:txBody>
          <a:bodyPr lIns="61960" tIns="30980" rIns="61960" bIns="30980">
            <a:normAutofit fontScale="90000"/>
          </a:bodyPr>
          <a:lstStyle/>
          <a:p>
            <a:pPr algn="l"/>
            <a:r>
              <a:rPr lang="en-US" sz="2400" u="sng" dirty="0">
                <a:solidFill>
                  <a:schemeClr val="tx1"/>
                </a:solidFill>
              </a:rPr>
              <a:t>What</a:t>
            </a:r>
            <a:r>
              <a:rPr lang="en-US" sz="2400" dirty="0">
                <a:solidFill>
                  <a:schemeClr val="tx1"/>
                </a:solidFill>
              </a:rPr>
              <a:t> you will </a:t>
            </a:r>
            <a:r>
              <a:rPr lang="en-US" sz="2400" u="sng" dirty="0">
                <a:solidFill>
                  <a:schemeClr val="tx1"/>
                </a:solidFill>
              </a:rPr>
              <a:t>get</a:t>
            </a:r>
            <a:r>
              <a:rPr lang="en-US" sz="2400" dirty="0">
                <a:solidFill>
                  <a:schemeClr val="tx1"/>
                </a:solidFill>
              </a:rPr>
              <a:t> from this Free 30 Days Master Class?</a:t>
            </a:r>
          </a:p>
        </p:txBody>
      </p:sp>
      <p:sp>
        <p:nvSpPr>
          <p:cNvPr id="3" name="Rectangle 2"/>
          <p:cNvSpPr/>
          <p:nvPr/>
        </p:nvSpPr>
        <p:spPr>
          <a:xfrm>
            <a:off x="1577610" y="1948363"/>
            <a:ext cx="5702538" cy="1188876"/>
          </a:xfrm>
          <a:prstGeom prst="rect">
            <a:avLst/>
          </a:prstGeom>
        </p:spPr>
        <p:txBody>
          <a:bodyPr wrap="square" lIns="61960" tIns="30980" rIns="61960" bIns="30980">
            <a:spAutoFit/>
          </a:bodyPr>
          <a:lstStyle/>
          <a:p>
            <a:pPr marL="309799" indent="-309799">
              <a:buFont typeface="+mj-lt"/>
              <a:buAutoNum type="arabicPeriod"/>
            </a:pPr>
            <a:r>
              <a:rPr lang="en-US" sz="2400" dirty="0">
                <a:latin typeface="Times New Roman" panose="02020603050405020304" pitchFamily="18" charset="0"/>
                <a:cs typeface="Times New Roman" panose="02020603050405020304" pitchFamily="18" charset="0"/>
              </a:rPr>
              <a:t>You can attend YouTube Live Class</a:t>
            </a:r>
          </a:p>
          <a:p>
            <a:pPr marL="309799" indent="-309799">
              <a:buFont typeface="+mj-lt"/>
              <a:buAutoNum type="arabicPeriod"/>
            </a:pPr>
            <a:r>
              <a:rPr lang="en-US" sz="2400" dirty="0">
                <a:latin typeface="Times New Roman" panose="02020603050405020304" pitchFamily="18" charset="0"/>
                <a:cs typeface="Times New Roman" panose="02020603050405020304" pitchFamily="18" charset="0"/>
              </a:rPr>
              <a:t>Free E-Certificate ( WEBINAR PARTICIPATION CERTIFICATE)</a:t>
            </a:r>
          </a:p>
        </p:txBody>
      </p:sp>
    </p:spTree>
    <p:extLst>
      <p:ext uri="{BB962C8B-B14F-4D97-AF65-F5344CB8AC3E}">
        <p14:creationId xmlns:p14="http://schemas.microsoft.com/office/powerpoint/2010/main" val="1934046735"/>
      </p:ext>
    </p:extLst>
  </p:cSld>
  <p:clrMapOvr>
    <a:masterClrMapping/>
  </p:clrMapOvr>
  <mc:AlternateContent xmlns:mc="http://schemas.openxmlformats.org/markup-compatibility/2006" xmlns:p14="http://schemas.microsoft.com/office/powerpoint/2010/main">
    <mc:Choice Requires="p14">
      <p:transition spd="slow" p14:dur="2000" advTm="2648"/>
    </mc:Choice>
    <mc:Fallback xmlns="">
      <p:transition spd="slow" advTm="2648"/>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2748" y="2233960"/>
            <a:ext cx="5886584" cy="783316"/>
          </a:xfrm>
        </p:spPr>
        <p:txBody>
          <a:bodyPr/>
          <a:lstStyle/>
          <a:p>
            <a:r>
              <a:rPr lang="en-US" sz="1900" dirty="0">
                <a:solidFill>
                  <a:schemeClr val="bg2">
                    <a:lumMod val="50000"/>
                  </a:schemeClr>
                </a:solidFill>
              </a:rPr>
              <a:t>Ans :</a:t>
            </a:r>
            <a:r>
              <a:rPr lang="en-US" sz="1900" dirty="0"/>
              <a:t> </a:t>
            </a:r>
            <a:r>
              <a:rPr lang="en-US" sz="1200" dirty="0"/>
              <a:t>During the Live Class, organizer will post </a:t>
            </a:r>
            <a:r>
              <a:rPr lang="en-US" sz="1200" u="sng" dirty="0">
                <a:solidFill>
                  <a:srgbClr val="FF0000"/>
                </a:solidFill>
              </a:rPr>
              <a:t>Google Form link </a:t>
            </a:r>
            <a:r>
              <a:rPr lang="en-US" sz="1200" dirty="0"/>
              <a:t>in </a:t>
            </a:r>
            <a:r>
              <a:rPr lang="en-US" sz="1200" u="sng" dirty="0">
                <a:solidFill>
                  <a:srgbClr val="FF0000"/>
                </a:solidFill>
              </a:rPr>
              <a:t>Live Chat. </a:t>
            </a:r>
            <a:r>
              <a:rPr lang="en-US" sz="1200" dirty="0">
                <a:solidFill>
                  <a:schemeClr val="tx1"/>
                </a:solidFill>
              </a:rPr>
              <a:t>The Participants should submit the from on daily basis. </a:t>
            </a:r>
            <a:br>
              <a:rPr lang="en-US" sz="1200" dirty="0">
                <a:solidFill>
                  <a:schemeClr val="tx1"/>
                </a:solidFill>
              </a:rPr>
            </a:br>
            <a:r>
              <a:rPr lang="en-US" sz="1200" dirty="0">
                <a:solidFill>
                  <a:srgbClr val="C00000"/>
                </a:solidFill>
              </a:rPr>
              <a:t>Minimum 25 Days </a:t>
            </a:r>
            <a:r>
              <a:rPr lang="en-US" sz="1200" dirty="0">
                <a:solidFill>
                  <a:schemeClr val="tx1"/>
                </a:solidFill>
              </a:rPr>
              <a:t>Attendance is Required to get Free Master Class Participation Certificate.</a:t>
            </a:r>
          </a:p>
        </p:txBody>
      </p:sp>
      <p:sp>
        <p:nvSpPr>
          <p:cNvPr id="3" name="Title 2"/>
          <p:cNvSpPr>
            <a:spLocks noGrp="1"/>
          </p:cNvSpPr>
          <p:nvPr>
            <p:ph type="title" idx="2"/>
          </p:nvPr>
        </p:nvSpPr>
        <p:spPr>
          <a:xfrm>
            <a:off x="1589081" y="771550"/>
            <a:ext cx="5850559" cy="1462408"/>
          </a:xfrm>
        </p:spPr>
        <p:txBody>
          <a:bodyPr/>
          <a:lstStyle/>
          <a:p>
            <a:r>
              <a:rPr lang="en-US" sz="3300" dirty="0">
                <a:solidFill>
                  <a:schemeClr val="bg2">
                    <a:lumMod val="50000"/>
                  </a:schemeClr>
                </a:solidFill>
              </a:rPr>
              <a:t>How to mark </a:t>
            </a:r>
            <a:r>
              <a:rPr lang="en-US" sz="3300" dirty="0"/>
              <a:t>your </a:t>
            </a:r>
            <a:r>
              <a:rPr lang="en-US" sz="3300" dirty="0">
                <a:solidFill>
                  <a:schemeClr val="bg2">
                    <a:lumMod val="50000"/>
                  </a:schemeClr>
                </a:solidFill>
              </a:rPr>
              <a:t>Attendance</a:t>
            </a:r>
            <a:r>
              <a:rPr lang="en-US" sz="3300" dirty="0"/>
              <a:t> in </a:t>
            </a:r>
            <a:r>
              <a:rPr lang="en-US" sz="3300" dirty="0">
                <a:solidFill>
                  <a:schemeClr val="bg2">
                    <a:lumMod val="50000"/>
                  </a:schemeClr>
                </a:solidFill>
              </a:rPr>
              <a:t>YouTube Live Class</a:t>
            </a:r>
            <a:r>
              <a:rPr lang="en-US" sz="3300" dirty="0"/>
              <a:t>?</a:t>
            </a:r>
          </a:p>
        </p:txBody>
      </p:sp>
      <p:sp>
        <p:nvSpPr>
          <p:cNvPr id="6" name="Rectangle 5"/>
          <p:cNvSpPr/>
          <p:nvPr/>
        </p:nvSpPr>
        <p:spPr>
          <a:xfrm>
            <a:off x="1682748" y="3501533"/>
            <a:ext cx="5756892" cy="893562"/>
          </a:xfrm>
          <a:prstGeom prst="rect">
            <a:avLst/>
          </a:prstGeom>
          <a:ln>
            <a:solidFill>
              <a:srgbClr val="FF0000"/>
            </a:solidFill>
          </a:ln>
        </p:spPr>
        <p:txBody>
          <a:bodyPr wrap="square" lIns="61960" tIns="30980" rIns="61960" bIns="30980">
            <a:spAutoFit/>
          </a:bodyPr>
          <a:lstStyle/>
          <a:p>
            <a:r>
              <a:rPr lang="en-US" sz="1400" dirty="0">
                <a:solidFill>
                  <a:schemeClr val="bg2">
                    <a:lumMod val="50000"/>
                  </a:schemeClr>
                </a:solidFill>
              </a:rPr>
              <a:t>Note :</a:t>
            </a:r>
            <a:r>
              <a:rPr lang="en-US" sz="1400" dirty="0"/>
              <a:t> </a:t>
            </a:r>
            <a:r>
              <a:rPr lang="en-US" dirty="0"/>
              <a:t>The Link will be available during the Live. From the LIVE Class date, the live video will get removed from the YouTube in 3 days. </a:t>
            </a:r>
            <a:endParaRPr lang="en-US" u="sng" dirty="0">
              <a:solidFill>
                <a:srgbClr val="FF0000"/>
              </a:solidFill>
            </a:endParaRPr>
          </a:p>
        </p:txBody>
      </p:sp>
    </p:spTree>
    <p:extLst>
      <p:ext uri="{BB962C8B-B14F-4D97-AF65-F5344CB8AC3E}">
        <p14:creationId xmlns:p14="http://schemas.microsoft.com/office/powerpoint/2010/main" val="2654167996"/>
      </p:ext>
    </p:extLst>
  </p:cSld>
  <p:clrMapOvr>
    <a:masterClrMapping/>
  </p:clrMapOvr>
  <mc:AlternateContent xmlns:mc="http://schemas.openxmlformats.org/markup-compatibility/2006" xmlns:p14="http://schemas.microsoft.com/office/powerpoint/2010/main">
    <mc:Choice Requires="p14">
      <p:transition spd="slow" p14:dur="2000" advTm="904"/>
    </mc:Choice>
    <mc:Fallback xmlns="">
      <p:transition spd="slow" advTm="904"/>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61960" tIns="30980" rIns="61960" bIns="30980">
            <a:normAutofit fontScale="90000"/>
          </a:bodyPr>
          <a:lstStyle/>
          <a:p>
            <a:pPr algn="l"/>
            <a:r>
              <a:rPr lang="en-US" sz="2700" dirty="0" smtClean="0"/>
              <a:t/>
            </a:r>
            <a:br>
              <a:rPr lang="en-US" sz="2700" dirty="0" smtClean="0"/>
            </a:br>
            <a:r>
              <a:rPr lang="en-US" sz="3600" dirty="0" smtClean="0">
                <a:solidFill>
                  <a:schemeClr val="bg1"/>
                </a:solidFill>
                <a:latin typeface="Times New Roman" panose="02020603050405020304" pitchFamily="18" charset="0"/>
                <a:cs typeface="Times New Roman" panose="02020603050405020304" pitchFamily="18" charset="0"/>
              </a:rPr>
              <a:t>Sample </a:t>
            </a:r>
            <a:r>
              <a:rPr lang="en-US" sz="3600" dirty="0">
                <a:solidFill>
                  <a:schemeClr val="bg1"/>
                </a:solidFill>
                <a:latin typeface="Times New Roman" panose="02020603050405020304" pitchFamily="18" charset="0"/>
                <a:cs typeface="Times New Roman" panose="02020603050405020304" pitchFamily="18" charset="0"/>
              </a:rPr>
              <a:t>Webinar Participation Certificate?</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57674" y="1131590"/>
            <a:ext cx="4876365" cy="344665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3927" y="2115654"/>
            <a:ext cx="2109728" cy="1620054"/>
          </a:xfrm>
          <a:prstGeom prst="rect">
            <a:avLst/>
          </a:prstGeom>
        </p:spPr>
      </p:pic>
    </p:spTree>
    <p:extLst>
      <p:ext uri="{BB962C8B-B14F-4D97-AF65-F5344CB8AC3E}">
        <p14:creationId xmlns:p14="http://schemas.microsoft.com/office/powerpoint/2010/main" val="1041838643"/>
      </p:ext>
    </p:extLst>
  </p:cSld>
  <p:clrMapOvr>
    <a:masterClrMapping/>
  </p:clrMapOvr>
  <mc:AlternateContent xmlns:mc="http://schemas.openxmlformats.org/markup-compatibility/2006" xmlns:p14="http://schemas.microsoft.com/office/powerpoint/2010/main">
    <mc:Choice Requires="p14">
      <p:transition spd="slow" p14:dur="2000" advTm="1788"/>
    </mc:Choice>
    <mc:Fallback xmlns="">
      <p:transition spd="slow" advTm="1788"/>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45849" y="2854997"/>
            <a:ext cx="5965841" cy="435394"/>
          </a:xfrm>
        </p:spPr>
        <p:txBody>
          <a:bodyPr/>
          <a:lstStyle/>
          <a:p>
            <a:pPr algn="l"/>
            <a:r>
              <a:rPr lang="en-US" dirty="0">
                <a:hlinkClick r:id="rId2"/>
              </a:rPr>
              <a:t>https://www.pantechelearning.com/data-science-master-class/</a:t>
            </a:r>
            <a:endParaRPr lang="en-US" dirty="0"/>
          </a:p>
        </p:txBody>
      </p:sp>
      <p:sp>
        <p:nvSpPr>
          <p:cNvPr id="4" name="Subtitle 3"/>
          <p:cNvSpPr>
            <a:spLocks noGrp="1"/>
          </p:cNvSpPr>
          <p:nvPr>
            <p:ph type="subTitle" idx="1"/>
          </p:nvPr>
        </p:nvSpPr>
        <p:spPr>
          <a:xfrm>
            <a:off x="1403648" y="1203598"/>
            <a:ext cx="7396407" cy="955896"/>
          </a:xfrm>
        </p:spPr>
        <p:txBody>
          <a:bodyPr/>
          <a:lstStyle/>
          <a:p>
            <a:pPr algn="l"/>
            <a:r>
              <a:rPr lang="en-US" sz="2700" dirty="0"/>
              <a:t>You can get chance to apply 1 Month Internship on Data Science &amp; Analytics Master Class</a:t>
            </a:r>
          </a:p>
        </p:txBody>
      </p:sp>
      <p:sp>
        <p:nvSpPr>
          <p:cNvPr id="5" name="Subtitle 3"/>
          <p:cNvSpPr txBox="1">
            <a:spLocks/>
          </p:cNvSpPr>
          <p:nvPr/>
        </p:nvSpPr>
        <p:spPr>
          <a:xfrm>
            <a:off x="1096446" y="361695"/>
            <a:ext cx="5091544" cy="1001886"/>
          </a:xfrm>
          <a:prstGeom prst="rect">
            <a:avLst/>
          </a:prstGeom>
          <a:noFill/>
          <a:ln>
            <a:noFill/>
          </a:ln>
        </p:spPr>
        <p:txBody>
          <a:bodyPr spcFirstLastPara="1" wrap="square" lIns="61950" tIns="61950" rIns="61950" bIns="61950" anchor="ctr"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L="914400" marR="0" lvl="1"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L="1371600" marR="0" lvl="2"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L="1828800" marR="0" lvl="3"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L="2286000" marR="0" lvl="4"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L="2743200" marR="0" lvl="5"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L="3200400" marR="0" lvl="6"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L="3657600" marR="0" lvl="7"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L="4114800" marR="0" lvl="8"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pPr algn="l"/>
            <a:r>
              <a:rPr lang="en-US" sz="3700" b="1" dirty="0"/>
              <a:t>On Demand</a:t>
            </a:r>
          </a:p>
        </p:txBody>
      </p:sp>
    </p:spTree>
    <p:extLst>
      <p:ext uri="{BB962C8B-B14F-4D97-AF65-F5344CB8AC3E}">
        <p14:creationId xmlns:p14="http://schemas.microsoft.com/office/powerpoint/2010/main" val="2646140099"/>
      </p:ext>
    </p:extLst>
  </p:cSld>
  <p:clrMapOvr>
    <a:masterClrMapping/>
  </p:clrMapOvr>
  <mc:AlternateContent xmlns:mc="http://schemas.openxmlformats.org/markup-compatibility/2006" xmlns:p14="http://schemas.microsoft.com/office/powerpoint/2010/main">
    <mc:Choice Requires="p14">
      <p:transition spd="slow" p14:dur="2000" advTm="2668"/>
    </mc:Choice>
    <mc:Fallback xmlns="">
      <p:transition spd="slow" advTm="2668"/>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2554" y="267495"/>
            <a:ext cx="4222798" cy="1008111"/>
          </a:xfrm>
        </p:spPr>
        <p:txBody>
          <a:bodyPr/>
          <a:lstStyle/>
          <a:p>
            <a:r>
              <a:rPr lang="en-US" sz="4100" dirty="0"/>
              <a:t>What is Internship????</a:t>
            </a:r>
          </a:p>
        </p:txBody>
      </p:sp>
      <p:grpSp>
        <p:nvGrpSpPr>
          <p:cNvPr id="9" name="Group 8"/>
          <p:cNvGrpSpPr/>
          <p:nvPr/>
        </p:nvGrpSpPr>
        <p:grpSpPr>
          <a:xfrm>
            <a:off x="1547664" y="1419622"/>
            <a:ext cx="6339624" cy="3495748"/>
            <a:chOff x="616688" y="1057497"/>
            <a:chExt cx="7634176" cy="4253023"/>
          </a:xfrm>
        </p:grpSpPr>
        <p:sp>
          <p:nvSpPr>
            <p:cNvPr id="4" name="Right Arrow 3"/>
            <p:cNvSpPr/>
            <p:nvPr/>
          </p:nvSpPr>
          <p:spPr>
            <a:xfrm>
              <a:off x="616688" y="1057497"/>
              <a:ext cx="1913860"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200" dirty="0">
                  <a:solidFill>
                    <a:schemeClr val="bg1"/>
                  </a:solidFill>
                </a:rPr>
                <a:t>Learn</a:t>
              </a:r>
            </a:p>
          </p:txBody>
        </p:sp>
        <p:sp>
          <p:nvSpPr>
            <p:cNvPr id="5" name="Right Arrow 4"/>
            <p:cNvSpPr/>
            <p:nvPr/>
          </p:nvSpPr>
          <p:spPr>
            <a:xfrm>
              <a:off x="1818165" y="1764562"/>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200" dirty="0">
                  <a:solidFill>
                    <a:schemeClr val="bg1"/>
                  </a:solidFill>
                </a:rPr>
                <a:t>Practice</a:t>
              </a:r>
            </a:p>
          </p:txBody>
        </p:sp>
        <p:sp>
          <p:nvSpPr>
            <p:cNvPr id="6" name="Right Arrow 5"/>
            <p:cNvSpPr/>
            <p:nvPr/>
          </p:nvSpPr>
          <p:spPr>
            <a:xfrm>
              <a:off x="3253561" y="2471627"/>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200" dirty="0">
                  <a:solidFill>
                    <a:schemeClr val="bg1"/>
                  </a:solidFill>
                </a:rPr>
                <a:t>Verify</a:t>
              </a:r>
            </a:p>
          </p:txBody>
        </p:sp>
        <p:sp>
          <p:nvSpPr>
            <p:cNvPr id="7" name="Right Arrow 6"/>
            <p:cNvSpPr/>
            <p:nvPr/>
          </p:nvSpPr>
          <p:spPr>
            <a:xfrm>
              <a:off x="4688957" y="3181329"/>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bg1"/>
                  </a:solidFill>
                </a:rPr>
                <a:t>Get Certified</a:t>
              </a:r>
            </a:p>
          </p:txBody>
        </p:sp>
        <p:sp>
          <p:nvSpPr>
            <p:cNvPr id="8" name="Right Arrow 7"/>
            <p:cNvSpPr/>
            <p:nvPr/>
          </p:nvSpPr>
          <p:spPr>
            <a:xfrm>
              <a:off x="6113719" y="3896390"/>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solidFill>
                    <a:schemeClr val="bg1"/>
                  </a:solidFill>
                </a:rPr>
                <a:t>Grow</a:t>
              </a:r>
            </a:p>
          </p:txBody>
        </p:sp>
      </p:grpSp>
    </p:spTree>
    <p:extLst>
      <p:ext uri="{BB962C8B-B14F-4D97-AF65-F5344CB8AC3E}">
        <p14:creationId xmlns:p14="http://schemas.microsoft.com/office/powerpoint/2010/main" val="724626222"/>
      </p:ext>
    </p:extLst>
  </p:cSld>
  <p:clrMapOvr>
    <a:masterClrMapping/>
  </p:clrMapOvr>
  <mc:AlternateContent xmlns:mc="http://schemas.openxmlformats.org/markup-compatibility/2006" xmlns:p14="http://schemas.microsoft.com/office/powerpoint/2010/main">
    <mc:Choice Requires="p14">
      <p:transition spd="slow" p14:dur="2000" advTm="1792"/>
    </mc:Choice>
    <mc:Fallback xmlns="">
      <p:transition spd="slow" advTm="1792"/>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able 24"/>
          <p:cNvGraphicFramePr>
            <a:graphicFrameLocks noGrp="1"/>
          </p:cNvGraphicFramePr>
          <p:nvPr>
            <p:extLst>
              <p:ext uri="{D42A27DB-BD31-4B8C-83A1-F6EECF244321}">
                <p14:modId xmlns:p14="http://schemas.microsoft.com/office/powerpoint/2010/main" val="4225050805"/>
              </p:ext>
            </p:extLst>
          </p:nvPr>
        </p:nvGraphicFramePr>
        <p:xfrm>
          <a:off x="0" y="75104"/>
          <a:ext cx="8940527" cy="4886910"/>
        </p:xfrm>
        <a:graphic>
          <a:graphicData uri="http://schemas.openxmlformats.org/drawingml/2006/table">
            <a:tbl>
              <a:tblPr firstRow="1" bandRow="1">
                <a:tableStyleId>{08FB837D-C827-4EFA-A057-4D05807E0F7C}</a:tableStyleId>
              </a:tblPr>
              <a:tblGrid>
                <a:gridCol w="3545384"/>
                <a:gridCol w="5395143"/>
              </a:tblGrid>
              <a:tr h="349730">
                <a:tc>
                  <a:txBody>
                    <a:bodyPr/>
                    <a:lstStyle/>
                    <a:p>
                      <a:pPr algn="ctr"/>
                      <a:r>
                        <a:rPr lang="en-US" sz="1600" dirty="0" smtClean="0"/>
                        <a:t>Free Master Class DSA</a:t>
                      </a:r>
                      <a:endParaRPr lang="en-US" sz="1600" dirty="0"/>
                    </a:p>
                  </a:txBody>
                  <a:tcPr marL="61964" marR="61964" marT="30984" marB="30984"/>
                </a:tc>
                <a:tc>
                  <a:txBody>
                    <a:bodyPr/>
                    <a:lstStyle/>
                    <a:p>
                      <a:pPr algn="ctr"/>
                      <a:r>
                        <a:rPr lang="en-US" sz="1600" dirty="0" smtClean="0"/>
                        <a:t>1</a:t>
                      </a:r>
                      <a:r>
                        <a:rPr lang="en-US" sz="1600" baseline="0" dirty="0" smtClean="0"/>
                        <a:t> Month Internship on DSA</a:t>
                      </a:r>
                      <a:endParaRPr lang="en-US" sz="1600" dirty="0"/>
                    </a:p>
                  </a:txBody>
                  <a:tcPr marL="61964" marR="61964" marT="30984" marB="30984"/>
                </a:tc>
              </a:tr>
              <a:tr h="557706">
                <a:tc>
                  <a:txBody>
                    <a:bodyPr/>
                    <a:lstStyle/>
                    <a:p>
                      <a:r>
                        <a:rPr lang="en-US" sz="1600" dirty="0" smtClean="0"/>
                        <a:t>Master Class Participation Certificate</a:t>
                      </a:r>
                      <a:endParaRPr lang="en-US" sz="1600" dirty="0"/>
                    </a:p>
                  </a:txBody>
                  <a:tcPr marL="61964" marR="61964" marT="30984" marB="30984"/>
                </a:tc>
                <a:tc>
                  <a:txBody>
                    <a:bodyPr/>
                    <a:lstStyle/>
                    <a:p>
                      <a:r>
                        <a:rPr lang="en-US" sz="1600" dirty="0" smtClean="0"/>
                        <a:t>Internship Completion</a:t>
                      </a:r>
                      <a:r>
                        <a:rPr lang="en-US" sz="1600" baseline="0" dirty="0" smtClean="0"/>
                        <a:t> Certificate</a:t>
                      </a:r>
                      <a:endParaRPr lang="en-US" sz="1600" dirty="0"/>
                    </a:p>
                  </a:txBody>
                  <a:tcPr marL="61964" marR="61964" marT="30984" marB="30984"/>
                </a:tc>
              </a:tr>
              <a:tr h="557706">
                <a:tc>
                  <a:txBody>
                    <a:bodyPr/>
                    <a:lstStyle/>
                    <a:p>
                      <a:r>
                        <a:rPr lang="en-US" sz="1600" dirty="0" smtClean="0"/>
                        <a:t>Minimum 25 Class should attend YouTube</a:t>
                      </a:r>
                      <a:r>
                        <a:rPr lang="en-US" sz="1600" baseline="0" dirty="0" smtClean="0"/>
                        <a:t> Live</a:t>
                      </a:r>
                      <a:endParaRPr lang="en-US" sz="1600" dirty="0"/>
                    </a:p>
                  </a:txBody>
                  <a:tcPr marL="61964" marR="61964" marT="30984" marB="30984"/>
                </a:tc>
                <a:tc>
                  <a:txBody>
                    <a:bodyPr/>
                    <a:lstStyle/>
                    <a:p>
                      <a:r>
                        <a:rPr lang="en-US" sz="1600" dirty="0" smtClean="0"/>
                        <a:t>Recorded Class</a:t>
                      </a:r>
                      <a:r>
                        <a:rPr lang="en-US" sz="1600" baseline="0" dirty="0" smtClean="0"/>
                        <a:t> Link will be provided. – LMS Portal Access</a:t>
                      </a:r>
                      <a:endParaRPr lang="en-US" sz="1600" dirty="0"/>
                    </a:p>
                  </a:txBody>
                  <a:tcPr marL="61964" marR="61964" marT="30984" marB="30984"/>
                </a:tc>
              </a:tr>
              <a:tr h="557706">
                <a:tc>
                  <a:txBody>
                    <a:bodyPr/>
                    <a:lstStyle/>
                    <a:p>
                      <a:r>
                        <a:rPr lang="en-US" sz="1600" dirty="0" smtClean="0"/>
                        <a:t>YouTube</a:t>
                      </a:r>
                      <a:r>
                        <a:rPr lang="en-US" sz="1600" baseline="0" dirty="0" smtClean="0"/>
                        <a:t> Live Mandatory</a:t>
                      </a:r>
                      <a:endParaRPr lang="en-US" sz="1600" dirty="0"/>
                    </a:p>
                  </a:txBody>
                  <a:tcPr marL="61964" marR="61964" marT="30984" marB="30984"/>
                </a:tc>
                <a:tc>
                  <a:txBody>
                    <a:bodyPr/>
                    <a:lstStyle/>
                    <a:p>
                      <a:r>
                        <a:rPr lang="en-US" sz="1600" dirty="0" smtClean="0"/>
                        <a:t>Your Choice. You can attend Live</a:t>
                      </a:r>
                      <a:r>
                        <a:rPr lang="en-US" sz="1600" baseline="0" dirty="0" smtClean="0"/>
                        <a:t> or else You can watch Recorded Class in LMS Portal</a:t>
                      </a:r>
                      <a:endParaRPr lang="en-US" sz="1600" dirty="0"/>
                    </a:p>
                  </a:txBody>
                  <a:tcPr marL="61964" marR="61964" marT="30984" marB="30984"/>
                </a:tc>
              </a:tr>
              <a:tr h="557706">
                <a:tc>
                  <a:txBody>
                    <a:bodyPr/>
                    <a:lstStyle/>
                    <a:p>
                      <a:r>
                        <a:rPr lang="en-US" sz="1600" dirty="0" smtClean="0"/>
                        <a:t>All Projects Demo class</a:t>
                      </a:r>
                      <a:r>
                        <a:rPr lang="en-US" sz="1600" baseline="0" dirty="0" smtClean="0"/>
                        <a:t> in YouTube Live</a:t>
                      </a:r>
                      <a:endParaRPr lang="en-US" sz="1600" dirty="0"/>
                    </a:p>
                  </a:txBody>
                  <a:tcPr marL="61964" marR="61964" marT="30984" marB="30984"/>
                </a:tc>
                <a:tc>
                  <a:txBody>
                    <a:bodyPr/>
                    <a:lstStyle/>
                    <a:p>
                      <a:r>
                        <a:rPr lang="en-US" sz="1600" dirty="0" smtClean="0"/>
                        <a:t>Step by Step Video</a:t>
                      </a:r>
                      <a:r>
                        <a:rPr lang="en-US" sz="1600" baseline="0" dirty="0" smtClean="0"/>
                        <a:t> Explanation Content in LMS Portal</a:t>
                      </a:r>
                      <a:endParaRPr lang="en-US" sz="1600" dirty="0"/>
                    </a:p>
                  </a:txBody>
                  <a:tcPr marL="61964" marR="61964" marT="30984" marB="30984"/>
                </a:tc>
              </a:tr>
              <a:tr h="349730">
                <a:tc>
                  <a:txBody>
                    <a:bodyPr/>
                    <a:lstStyle/>
                    <a:p>
                      <a:r>
                        <a:rPr lang="en-US" sz="1600" dirty="0" smtClean="0"/>
                        <a:t>Access : 3 Days</a:t>
                      </a:r>
                      <a:endParaRPr lang="en-US" sz="1600" dirty="0"/>
                    </a:p>
                  </a:txBody>
                  <a:tcPr marL="61964" marR="61964" marT="30984" marB="30984"/>
                </a:tc>
                <a:tc>
                  <a:txBody>
                    <a:bodyPr/>
                    <a:lstStyle/>
                    <a:p>
                      <a:r>
                        <a:rPr lang="en-US" sz="1600" dirty="0" smtClean="0"/>
                        <a:t>VIP WhatsApp Group Support</a:t>
                      </a:r>
                      <a:endParaRPr lang="en-US" sz="1600" dirty="0"/>
                    </a:p>
                  </a:txBody>
                  <a:tcPr marL="61964" marR="61964" marT="30984" marB="30984"/>
                </a:tc>
              </a:tr>
              <a:tr h="349730">
                <a:tc>
                  <a:txBody>
                    <a:bodyPr/>
                    <a:lstStyle/>
                    <a:p>
                      <a:endParaRPr lang="en-US" sz="1600" dirty="0"/>
                    </a:p>
                  </a:txBody>
                  <a:tcPr marL="61964" marR="61964" marT="30984" marB="30984"/>
                </a:tc>
                <a:tc>
                  <a:txBody>
                    <a:bodyPr/>
                    <a:lstStyle/>
                    <a:p>
                      <a:r>
                        <a:rPr lang="en-US" sz="1600" dirty="0" smtClean="0"/>
                        <a:t>You Can Download All PPTs </a:t>
                      </a:r>
                      <a:endParaRPr lang="en-US" sz="1600" dirty="0"/>
                    </a:p>
                  </a:txBody>
                  <a:tcPr marL="61964" marR="61964" marT="30984" marB="30984"/>
                </a:tc>
              </a:tr>
              <a:tr h="557706">
                <a:tc>
                  <a:txBody>
                    <a:bodyPr/>
                    <a:lstStyle/>
                    <a:p>
                      <a:endParaRPr lang="en-US" sz="1600" dirty="0"/>
                    </a:p>
                  </a:txBody>
                  <a:tcPr marL="61964" marR="61964" marT="30984" marB="30984"/>
                </a:tc>
                <a:tc>
                  <a:txBody>
                    <a:bodyPr/>
                    <a:lstStyle/>
                    <a:p>
                      <a:r>
                        <a:rPr lang="en-US" sz="1600" dirty="0" smtClean="0"/>
                        <a:t>4 </a:t>
                      </a:r>
                      <a:r>
                        <a:rPr lang="en-US" sz="1600" dirty="0" err="1" smtClean="0"/>
                        <a:t>Nos</a:t>
                      </a:r>
                      <a:r>
                        <a:rPr lang="en-US" sz="1600" dirty="0" smtClean="0"/>
                        <a:t> of Hackathon Class in Zoom Live. The</a:t>
                      </a:r>
                      <a:r>
                        <a:rPr lang="en-US" sz="1600" baseline="0" dirty="0" smtClean="0"/>
                        <a:t> Recording also will be provided </a:t>
                      </a:r>
                      <a:endParaRPr lang="en-US" sz="1600" dirty="0"/>
                    </a:p>
                  </a:txBody>
                  <a:tcPr marL="61964" marR="61964" marT="30984" marB="30984"/>
                </a:tc>
              </a:tr>
              <a:tr h="349730">
                <a:tc>
                  <a:txBody>
                    <a:bodyPr/>
                    <a:lstStyle/>
                    <a:p>
                      <a:endParaRPr lang="en-US" sz="1600" dirty="0"/>
                    </a:p>
                  </a:txBody>
                  <a:tcPr marL="61964" marR="61964" marT="30984" marB="30984"/>
                </a:tc>
                <a:tc>
                  <a:txBody>
                    <a:bodyPr/>
                    <a:lstStyle/>
                    <a:p>
                      <a:r>
                        <a:rPr lang="en-US" sz="1600" dirty="0" smtClean="0"/>
                        <a:t>You Can Download All Project Files </a:t>
                      </a:r>
                      <a:endParaRPr lang="en-US" sz="1600" dirty="0"/>
                    </a:p>
                  </a:txBody>
                  <a:tcPr marL="61964" marR="61964" marT="30984" marB="30984"/>
                </a:tc>
              </a:tr>
              <a:tr h="349730">
                <a:tc>
                  <a:txBody>
                    <a:bodyPr/>
                    <a:lstStyle/>
                    <a:p>
                      <a:endParaRPr lang="en-US" sz="1600" dirty="0"/>
                    </a:p>
                  </a:txBody>
                  <a:tcPr marL="61964" marR="61964" marT="30984" marB="30984"/>
                </a:tc>
                <a:tc>
                  <a:txBody>
                    <a:bodyPr/>
                    <a:lstStyle/>
                    <a:p>
                      <a:r>
                        <a:rPr lang="en-US" sz="1600" dirty="0" smtClean="0"/>
                        <a:t>Mentor</a:t>
                      </a:r>
                      <a:r>
                        <a:rPr lang="en-US" sz="1600" baseline="0" dirty="0" smtClean="0"/>
                        <a:t> will guide you to finish 10 Projects </a:t>
                      </a:r>
                      <a:endParaRPr lang="en-US" sz="1600" dirty="0"/>
                    </a:p>
                  </a:txBody>
                  <a:tcPr marL="61964" marR="61964" marT="30984" marB="30984"/>
                </a:tc>
              </a:tr>
              <a:tr h="349730">
                <a:tc>
                  <a:txBody>
                    <a:bodyPr/>
                    <a:lstStyle/>
                    <a:p>
                      <a:endParaRPr lang="en-US" sz="1600" dirty="0"/>
                    </a:p>
                  </a:txBody>
                  <a:tcPr marL="61964" marR="61964" marT="30984" marB="30984"/>
                </a:tc>
                <a:tc>
                  <a:txBody>
                    <a:bodyPr/>
                    <a:lstStyle/>
                    <a:p>
                      <a:r>
                        <a:rPr lang="en-US" sz="1600" dirty="0" smtClean="0"/>
                        <a:t>Access : 60 Days</a:t>
                      </a:r>
                      <a:endParaRPr lang="en-US" sz="1600" dirty="0"/>
                    </a:p>
                  </a:txBody>
                  <a:tcPr marL="61964" marR="61964" marT="30984" marB="30984"/>
                </a:tc>
              </a:tr>
            </a:tbl>
          </a:graphicData>
        </a:graphic>
      </p:graphicFrame>
    </p:spTree>
    <p:extLst>
      <p:ext uri="{BB962C8B-B14F-4D97-AF65-F5344CB8AC3E}">
        <p14:creationId xmlns:p14="http://schemas.microsoft.com/office/powerpoint/2010/main" val="5363575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026" name="Picture 2" descr="People analyzing growth charts Free 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00063"/>
            <a:ext cx="2902427" cy="1933507"/>
          </a:xfrm>
          <a:prstGeom prst="rect">
            <a:avLst/>
          </a:prstGeom>
          <a:noFill/>
          <a:extLst>
            <a:ext uri="{909E8E84-426E-40DD-AFC4-6F175D3DCCD1}">
              <a14:hiddenFill xmlns:a14="http://schemas.microsoft.com/office/drawing/2010/main">
                <a:solidFill>
                  <a:srgbClr val="FFFFFF"/>
                </a:solidFill>
              </a14:hiddenFill>
            </a:ext>
          </a:extLst>
        </p:spPr>
      </p:pic>
      <p:sp>
        <p:nvSpPr>
          <p:cNvPr id="132" name="Google Shape;132;p28"/>
          <p:cNvSpPr txBox="1">
            <a:spLocks noGrp="1"/>
          </p:cNvSpPr>
          <p:nvPr>
            <p:ph type="ctrTitle"/>
          </p:nvPr>
        </p:nvSpPr>
        <p:spPr>
          <a:xfrm>
            <a:off x="3065582" y="699542"/>
            <a:ext cx="5641765" cy="1728163"/>
          </a:xfrm>
          <a:prstGeom prst="rect">
            <a:avLst/>
          </a:prstGeom>
        </p:spPr>
        <p:txBody>
          <a:bodyPr spcFirstLastPara="1" wrap="square" lIns="0" tIns="0" rIns="0" bIns="0" anchor="ctr" anchorCtr="0">
            <a:noAutofit/>
          </a:bodyPr>
          <a:lstStyle/>
          <a:p>
            <a:r>
              <a:rPr lang="en" sz="4100" dirty="0"/>
              <a:t>30 Days </a:t>
            </a:r>
            <a:br>
              <a:rPr lang="en" sz="4100" dirty="0"/>
            </a:br>
            <a:r>
              <a:rPr lang="en" sz="4100" dirty="0">
                <a:solidFill>
                  <a:srgbClr val="C00000"/>
                </a:solidFill>
              </a:rPr>
              <a:t>Data Scinece &amp; Analytics </a:t>
            </a:r>
            <a:r>
              <a:rPr lang="en" sz="4100" dirty="0"/>
              <a:t>Master Class</a:t>
            </a:r>
            <a:endParaRPr sz="4100" dirty="0"/>
          </a:p>
        </p:txBody>
      </p:sp>
      <p:sp>
        <p:nvSpPr>
          <p:cNvPr id="2" name="TextBox 1"/>
          <p:cNvSpPr txBox="1"/>
          <p:nvPr/>
        </p:nvSpPr>
        <p:spPr>
          <a:xfrm>
            <a:off x="2902427" y="4264189"/>
            <a:ext cx="3974902" cy="693507"/>
          </a:xfrm>
          <a:prstGeom prst="rect">
            <a:avLst/>
          </a:prstGeom>
          <a:noFill/>
        </p:spPr>
        <p:txBody>
          <a:bodyPr wrap="none" lIns="61960" tIns="30980" rIns="61960" bIns="30980" rtlCol="0">
            <a:spAutoFit/>
          </a:bodyPr>
          <a:lstStyle/>
          <a:p>
            <a:r>
              <a:rPr lang="en-US" sz="4100" dirty="0">
                <a:solidFill>
                  <a:schemeClr val="bg2">
                    <a:lumMod val="75000"/>
                  </a:schemeClr>
                </a:solidFill>
              </a:rPr>
              <a:t>Free Registration</a:t>
            </a:r>
          </a:p>
        </p:txBody>
      </p:sp>
      <p:sp>
        <p:nvSpPr>
          <p:cNvPr id="3" name="TextBox 2"/>
          <p:cNvSpPr txBox="1"/>
          <p:nvPr/>
        </p:nvSpPr>
        <p:spPr>
          <a:xfrm>
            <a:off x="2902427" y="2866816"/>
            <a:ext cx="5236273" cy="524230"/>
          </a:xfrm>
          <a:prstGeom prst="rect">
            <a:avLst/>
          </a:prstGeom>
          <a:noFill/>
        </p:spPr>
        <p:txBody>
          <a:bodyPr wrap="none" lIns="61960" tIns="30980" rIns="61960" bIns="30980" rtlCol="0">
            <a:spAutoFit/>
          </a:bodyPr>
          <a:lstStyle/>
          <a:p>
            <a:r>
              <a:rPr lang="en-US" sz="3000" dirty="0">
                <a:solidFill>
                  <a:schemeClr val="bg2">
                    <a:lumMod val="75000"/>
                  </a:schemeClr>
                </a:solidFill>
              </a:rPr>
              <a:t>Day1 : Python for Data Science </a:t>
            </a:r>
          </a:p>
        </p:txBody>
      </p:sp>
      <p:sp>
        <p:nvSpPr>
          <p:cNvPr id="4" name="TextBox 3"/>
          <p:cNvSpPr txBox="1"/>
          <p:nvPr/>
        </p:nvSpPr>
        <p:spPr>
          <a:xfrm>
            <a:off x="4261243" y="3674683"/>
            <a:ext cx="1987178" cy="339564"/>
          </a:xfrm>
          <a:prstGeom prst="rect">
            <a:avLst/>
          </a:prstGeom>
          <a:noFill/>
        </p:spPr>
        <p:txBody>
          <a:bodyPr wrap="none" lIns="61960" tIns="30980" rIns="61960" bIns="30980" rtlCol="0">
            <a:spAutoFit/>
          </a:bodyPr>
          <a:lstStyle/>
          <a:p>
            <a:r>
              <a:rPr lang="en-US" dirty="0" smtClean="0">
                <a:solidFill>
                  <a:schemeClr val="bg2">
                    <a:lumMod val="75000"/>
                  </a:schemeClr>
                </a:solidFill>
              </a:rPr>
              <a:t>Time: 6.00 PM IST</a:t>
            </a:r>
            <a:endParaRPr lang="en-US" dirty="0">
              <a:solidFill>
                <a:schemeClr val="bg2">
                  <a:lumMod val="75000"/>
                </a:schemeClr>
              </a:solidFill>
            </a:endParaRPr>
          </a:p>
        </p:txBody>
      </p:sp>
    </p:spTree>
    <p:extLst>
      <p:ext uri="{BB962C8B-B14F-4D97-AF65-F5344CB8AC3E}">
        <p14:creationId xmlns:p14="http://schemas.microsoft.com/office/powerpoint/2010/main" val="4280025245"/>
      </p:ext>
    </p:extLst>
  </p:cSld>
  <p:clrMapOvr>
    <a:masterClrMapping/>
  </p:clrMapOvr>
  <mc:AlternateContent xmlns:mc="http://schemas.openxmlformats.org/markup-compatibility/2006" xmlns:p14="http://schemas.microsoft.com/office/powerpoint/2010/main">
    <mc:Choice Requires="p14">
      <p:transition spd="slow" p14:dur="2000" advTm="10015"/>
    </mc:Choice>
    <mc:Fallback xmlns="">
      <p:transition spd="slow" advTm="10015"/>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1602" y="1307101"/>
            <a:ext cx="8464919" cy="2529300"/>
          </a:xfrm>
        </p:spPr>
        <p:txBody>
          <a:bodyPr/>
          <a:lstStyle/>
          <a:p>
            <a:r>
              <a:rPr lang="en-US" sz="4500" u="sng" dirty="0"/>
              <a:t>Pantech</a:t>
            </a:r>
            <a:r>
              <a:rPr lang="en-US" sz="4500" dirty="0"/>
              <a:t> will make you to </a:t>
            </a:r>
            <a:r>
              <a:rPr lang="en-US" sz="4500" u="sng" dirty="0">
                <a:solidFill>
                  <a:srgbClr val="FF0000"/>
                </a:solidFill>
              </a:rPr>
              <a:t>Create 10 Projects</a:t>
            </a:r>
            <a:r>
              <a:rPr lang="en-US" sz="4500" dirty="0"/>
              <a:t> in Data Science &amp; Analytics in </a:t>
            </a:r>
            <a:r>
              <a:rPr lang="en-US" sz="4500" u="sng" dirty="0">
                <a:solidFill>
                  <a:srgbClr val="FF0000"/>
                </a:solidFill>
              </a:rPr>
              <a:t>30 Days</a:t>
            </a:r>
          </a:p>
        </p:txBody>
      </p:sp>
      <p:sp>
        <p:nvSpPr>
          <p:cNvPr id="5" name="TextBox 4"/>
          <p:cNvSpPr txBox="1"/>
          <p:nvPr/>
        </p:nvSpPr>
        <p:spPr>
          <a:xfrm>
            <a:off x="451603" y="955767"/>
            <a:ext cx="4663232" cy="354953"/>
          </a:xfrm>
          <a:prstGeom prst="rect">
            <a:avLst/>
          </a:prstGeom>
          <a:noFill/>
        </p:spPr>
        <p:txBody>
          <a:bodyPr wrap="none" lIns="61960" tIns="30980" rIns="61960" bIns="30980" rtlCol="0">
            <a:spAutoFit/>
          </a:bodyPr>
          <a:lstStyle/>
          <a:p>
            <a:r>
              <a:rPr lang="en-US" sz="1900" b="1" dirty="0"/>
              <a:t>Objective of this 30 Days Master Class</a:t>
            </a:r>
          </a:p>
        </p:txBody>
      </p:sp>
    </p:spTree>
    <p:extLst>
      <p:ext uri="{BB962C8B-B14F-4D97-AF65-F5344CB8AC3E}">
        <p14:creationId xmlns:p14="http://schemas.microsoft.com/office/powerpoint/2010/main" val="36596313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555526"/>
            <a:ext cx="6757704" cy="720080"/>
          </a:xfrm>
        </p:spPr>
        <p:txBody>
          <a:bodyPr/>
          <a:lstStyle/>
          <a:p>
            <a:r>
              <a:rPr lang="en-US" dirty="0" smtClean="0"/>
              <a:t>1 Month Internship in Data Science</a:t>
            </a:r>
            <a:endParaRPr lang="en-US" dirty="0"/>
          </a:p>
        </p:txBody>
      </p:sp>
      <p:sp>
        <p:nvSpPr>
          <p:cNvPr id="3" name="Text Placeholder 2"/>
          <p:cNvSpPr>
            <a:spLocks noGrp="1"/>
          </p:cNvSpPr>
          <p:nvPr>
            <p:ph type="body" idx="1"/>
          </p:nvPr>
        </p:nvSpPr>
        <p:spPr>
          <a:xfrm>
            <a:off x="107504" y="1347614"/>
            <a:ext cx="8267371" cy="3462528"/>
          </a:xfrm>
        </p:spPr>
        <p:txBody>
          <a:bodyPr/>
          <a:lstStyle/>
          <a:p>
            <a:r>
              <a:rPr lang="en-US" sz="2200" dirty="0">
                <a:solidFill>
                  <a:schemeClr val="tx1"/>
                </a:solidFill>
              </a:rPr>
              <a:t>INTERNSHIP E-Certificate(30Days Internship on Data Science Engineering)</a:t>
            </a:r>
          </a:p>
          <a:p>
            <a:r>
              <a:rPr lang="en-US" sz="2200" dirty="0">
                <a:solidFill>
                  <a:schemeClr val="tx1"/>
                </a:solidFill>
              </a:rPr>
              <a:t>Highly organized Video content</a:t>
            </a:r>
          </a:p>
          <a:p>
            <a:r>
              <a:rPr lang="en-US" sz="2200" dirty="0">
                <a:solidFill>
                  <a:schemeClr val="tx1"/>
                </a:solidFill>
              </a:rPr>
              <a:t>Download All Files</a:t>
            </a:r>
          </a:p>
          <a:p>
            <a:r>
              <a:rPr lang="en-US" sz="2200" dirty="0">
                <a:solidFill>
                  <a:schemeClr val="tx1"/>
                </a:solidFill>
              </a:rPr>
              <a:t>Download PPTs</a:t>
            </a:r>
          </a:p>
          <a:p>
            <a:r>
              <a:rPr lang="en-US" sz="2200" dirty="0">
                <a:solidFill>
                  <a:schemeClr val="tx1"/>
                </a:solidFill>
              </a:rPr>
              <a:t>Assignments</a:t>
            </a:r>
          </a:p>
          <a:p>
            <a:r>
              <a:rPr lang="en-US" sz="2200" dirty="0">
                <a:solidFill>
                  <a:schemeClr val="tx1"/>
                </a:solidFill>
              </a:rPr>
              <a:t>Flexible Time. </a:t>
            </a:r>
          </a:p>
          <a:p>
            <a:r>
              <a:rPr lang="en-US" sz="2200" dirty="0">
                <a:solidFill>
                  <a:schemeClr val="tx1"/>
                </a:solidFill>
              </a:rPr>
              <a:t>Access Period: 60Days from the date of payment</a:t>
            </a:r>
          </a:p>
        </p:txBody>
      </p:sp>
    </p:spTree>
    <p:extLst>
      <p:ext uri="{BB962C8B-B14F-4D97-AF65-F5344CB8AC3E}">
        <p14:creationId xmlns:p14="http://schemas.microsoft.com/office/powerpoint/2010/main" val="3450528152"/>
      </p:ext>
    </p:extLst>
  </p:cSld>
  <p:clrMapOvr>
    <a:masterClrMapping/>
  </p:clrMapOvr>
  <mc:AlternateContent xmlns:mc="http://schemas.openxmlformats.org/markup-compatibility/2006" xmlns:p14="http://schemas.microsoft.com/office/powerpoint/2010/main">
    <mc:Choice Requires="p14">
      <p:transition spd="slow" p14:dur="2000" advTm="1793"/>
    </mc:Choice>
    <mc:Fallback xmlns="">
      <p:transition spd="slow" advTm="1793"/>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750" y="691649"/>
            <a:ext cx="5684687" cy="569097"/>
          </a:xfrm>
        </p:spPr>
        <p:txBody>
          <a:bodyPr/>
          <a:lstStyle/>
          <a:p>
            <a:r>
              <a:rPr lang="en-US" sz="3700" dirty="0"/>
              <a:t>What You Will Get???</a:t>
            </a:r>
          </a:p>
        </p:txBody>
      </p:sp>
      <p:sp>
        <p:nvSpPr>
          <p:cNvPr id="3" name="Text Placeholder 2"/>
          <p:cNvSpPr>
            <a:spLocks noGrp="1"/>
          </p:cNvSpPr>
          <p:nvPr>
            <p:ph type="body" idx="1"/>
          </p:nvPr>
        </p:nvSpPr>
        <p:spPr>
          <a:xfrm>
            <a:off x="31642" y="1077457"/>
            <a:ext cx="5220593" cy="515037"/>
          </a:xfrm>
        </p:spPr>
        <p:txBody>
          <a:bodyPr/>
          <a:lstStyle/>
          <a:p>
            <a:pPr>
              <a:buFont typeface="Arial" panose="020B0604020202020204" pitchFamily="34" charset="0"/>
              <a:buChar char="•"/>
            </a:pPr>
            <a:r>
              <a:rPr lang="en-US" sz="1600" b="1" dirty="0">
                <a:solidFill>
                  <a:srgbClr val="C00000"/>
                </a:solidFill>
                <a:latin typeface="+mj-lt"/>
              </a:rPr>
              <a:t>30 Days Learning Activity</a:t>
            </a:r>
          </a:p>
          <a:p>
            <a:pPr>
              <a:buFont typeface="Arial" panose="020B0604020202020204" pitchFamily="34" charset="0"/>
              <a:buChar char="•"/>
            </a:pPr>
            <a:r>
              <a:rPr lang="en-US" sz="1600" b="1" dirty="0">
                <a:solidFill>
                  <a:srgbClr val="C00000"/>
                </a:solidFill>
                <a:latin typeface="+mj-lt"/>
              </a:rPr>
              <a:t>Data Science Core Concepts</a:t>
            </a:r>
          </a:p>
          <a:p>
            <a:pPr>
              <a:buFont typeface="Arial" panose="020B0604020202020204" pitchFamily="34" charset="0"/>
              <a:buChar char="•"/>
            </a:pPr>
            <a:r>
              <a:rPr lang="en-US" sz="1600" b="1" dirty="0">
                <a:solidFill>
                  <a:srgbClr val="C00000"/>
                </a:solidFill>
                <a:latin typeface="+mj-lt"/>
              </a:rPr>
              <a:t>10 + Projects</a:t>
            </a:r>
          </a:p>
          <a:p>
            <a:pPr marL="296890" indent="-193624">
              <a:buFont typeface="Arial" panose="020B0604020202020204" pitchFamily="34" charset="0"/>
              <a:buChar char="•"/>
            </a:pPr>
            <a:endParaRPr lang="en-US" sz="1600" b="1" dirty="0">
              <a:solidFill>
                <a:srgbClr val="C00000"/>
              </a:solidFill>
              <a:latin typeface="+mj-lt"/>
            </a:endParaRPr>
          </a:p>
        </p:txBody>
      </p:sp>
      <p:grpSp>
        <p:nvGrpSpPr>
          <p:cNvPr id="8" name="Group 7"/>
          <p:cNvGrpSpPr/>
          <p:nvPr/>
        </p:nvGrpSpPr>
        <p:grpSpPr>
          <a:xfrm>
            <a:off x="4899736" y="574926"/>
            <a:ext cx="1823433" cy="979089"/>
            <a:chOff x="5241107" y="-2381"/>
            <a:chExt cx="2690830" cy="1444761"/>
          </a:xfrm>
        </p:grpSpPr>
        <p:grpSp>
          <p:nvGrpSpPr>
            <p:cNvPr id="4" name="Google Shape;859;p31"/>
            <p:cNvGrpSpPr/>
            <p:nvPr/>
          </p:nvGrpSpPr>
          <p:grpSpPr>
            <a:xfrm rot="474658">
              <a:off x="5241107" y="-2381"/>
              <a:ext cx="2683665" cy="1444761"/>
              <a:chOff x="4345425" y="2175475"/>
              <a:chExt cx="800750" cy="176025"/>
            </a:xfrm>
          </p:grpSpPr>
          <p:sp>
            <p:nvSpPr>
              <p:cNvPr id="5" name="Google Shape;860;p31"/>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sp>
            <p:nvSpPr>
              <p:cNvPr id="6" name="Google Shape;861;p31"/>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grpSp>
        <p:sp>
          <p:nvSpPr>
            <p:cNvPr id="7" name="Google Shape;871;p31"/>
            <p:cNvSpPr txBox="1">
              <a:spLocks/>
            </p:cNvSpPr>
            <p:nvPr/>
          </p:nvSpPr>
          <p:spPr>
            <a:xfrm>
              <a:off x="5425737" y="386344"/>
              <a:ext cx="2506200" cy="406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600"/>
              </a:pPr>
              <a:r>
                <a:rPr lang="en-US" b="1" dirty="0">
                  <a:solidFill>
                    <a:schemeClr val="dk1"/>
                  </a:solidFill>
                  <a:latin typeface="Itim"/>
                  <a:ea typeface="Itim"/>
                  <a:cs typeface="Itim"/>
                  <a:sym typeface="Itim"/>
                </a:rPr>
                <a:t>Complete Project Files</a:t>
              </a:r>
            </a:p>
          </p:txBody>
        </p:sp>
      </p:grpSp>
      <p:grpSp>
        <p:nvGrpSpPr>
          <p:cNvPr id="9" name="Group 8"/>
          <p:cNvGrpSpPr/>
          <p:nvPr/>
        </p:nvGrpSpPr>
        <p:grpSpPr>
          <a:xfrm>
            <a:off x="5472029" y="1458414"/>
            <a:ext cx="1818578" cy="979089"/>
            <a:chOff x="5241107" y="-2381"/>
            <a:chExt cx="2683665" cy="1444761"/>
          </a:xfrm>
        </p:grpSpPr>
        <p:grpSp>
          <p:nvGrpSpPr>
            <p:cNvPr id="10" name="Google Shape;859;p31"/>
            <p:cNvGrpSpPr/>
            <p:nvPr/>
          </p:nvGrpSpPr>
          <p:grpSpPr>
            <a:xfrm rot="474658">
              <a:off x="5241107" y="-2381"/>
              <a:ext cx="2683665" cy="1444761"/>
              <a:chOff x="4345425" y="2175475"/>
              <a:chExt cx="800750" cy="176025"/>
            </a:xfrm>
          </p:grpSpPr>
          <p:sp>
            <p:nvSpPr>
              <p:cNvPr id="12" name="Google Shape;860;p31"/>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sp>
            <p:nvSpPr>
              <p:cNvPr id="13" name="Google Shape;861;p31"/>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grpSp>
        <p:sp>
          <p:nvSpPr>
            <p:cNvPr id="11" name="Google Shape;871;p31"/>
            <p:cNvSpPr txBox="1">
              <a:spLocks/>
            </p:cNvSpPr>
            <p:nvPr/>
          </p:nvSpPr>
          <p:spPr>
            <a:xfrm>
              <a:off x="5299666" y="408089"/>
              <a:ext cx="2506200" cy="406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600"/>
              </a:pPr>
              <a:r>
                <a:rPr lang="en-US" b="1" dirty="0">
                  <a:solidFill>
                    <a:schemeClr val="dk1"/>
                  </a:solidFill>
                  <a:latin typeface="Itim"/>
                  <a:ea typeface="Itim"/>
                  <a:cs typeface="Itim"/>
                  <a:sym typeface="Itim"/>
                </a:rPr>
                <a:t>Project PPT</a:t>
              </a:r>
            </a:p>
          </p:txBody>
        </p:sp>
      </p:grpSp>
      <p:grpSp>
        <p:nvGrpSpPr>
          <p:cNvPr id="14" name="Group 13"/>
          <p:cNvGrpSpPr/>
          <p:nvPr/>
        </p:nvGrpSpPr>
        <p:grpSpPr>
          <a:xfrm>
            <a:off x="5645299" y="2308738"/>
            <a:ext cx="2680342" cy="1070521"/>
            <a:chOff x="5004003" y="-41614"/>
            <a:chExt cx="3955366" cy="1579680"/>
          </a:xfrm>
        </p:grpSpPr>
        <p:grpSp>
          <p:nvGrpSpPr>
            <p:cNvPr id="15" name="Google Shape;859;p31"/>
            <p:cNvGrpSpPr/>
            <p:nvPr/>
          </p:nvGrpSpPr>
          <p:grpSpPr>
            <a:xfrm rot="474658">
              <a:off x="5004003" y="-41614"/>
              <a:ext cx="3592984" cy="1579680"/>
              <a:chOff x="4275220" y="2167013"/>
              <a:chExt cx="1072072" cy="192463"/>
            </a:xfrm>
          </p:grpSpPr>
          <p:sp>
            <p:nvSpPr>
              <p:cNvPr id="17" name="Google Shape;860;p31"/>
              <p:cNvSpPr/>
              <p:nvPr/>
            </p:nvSpPr>
            <p:spPr>
              <a:xfrm>
                <a:off x="4361285" y="2203201"/>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sp>
            <p:nvSpPr>
              <p:cNvPr id="18" name="Google Shape;861;p31"/>
              <p:cNvSpPr/>
              <p:nvPr/>
            </p:nvSpPr>
            <p:spPr>
              <a:xfrm>
                <a:off x="4275220" y="2167013"/>
                <a:ext cx="1072072"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grpSp>
        <p:sp>
          <p:nvSpPr>
            <p:cNvPr id="16" name="Google Shape;871;p31"/>
            <p:cNvSpPr txBox="1">
              <a:spLocks/>
            </p:cNvSpPr>
            <p:nvPr/>
          </p:nvSpPr>
          <p:spPr>
            <a:xfrm>
              <a:off x="5198090" y="277520"/>
              <a:ext cx="3761279" cy="406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600"/>
              </a:pPr>
              <a:r>
                <a:rPr lang="en-US" b="1" dirty="0">
                  <a:solidFill>
                    <a:schemeClr val="dk1"/>
                  </a:solidFill>
                  <a:latin typeface="Itim"/>
                  <a:ea typeface="Itim"/>
                  <a:cs typeface="Itim"/>
                  <a:sym typeface="Itim"/>
                </a:rPr>
                <a:t>Video Class Access for 2 Months</a:t>
              </a:r>
            </a:p>
          </p:txBody>
        </p:sp>
      </p:grpSp>
      <p:grpSp>
        <p:nvGrpSpPr>
          <p:cNvPr id="19" name="Google Shape;1488;p43"/>
          <p:cNvGrpSpPr/>
          <p:nvPr/>
        </p:nvGrpSpPr>
        <p:grpSpPr>
          <a:xfrm>
            <a:off x="5505865" y="3740922"/>
            <a:ext cx="2596460" cy="736818"/>
            <a:chOff x="6554696" y="509501"/>
            <a:chExt cx="711709" cy="802366"/>
          </a:xfrm>
        </p:grpSpPr>
        <p:sp>
          <p:nvSpPr>
            <p:cNvPr id="20" name="Google Shape;1489;p43"/>
            <p:cNvSpPr/>
            <p:nvPr/>
          </p:nvSpPr>
          <p:spPr>
            <a:xfrm>
              <a:off x="6554696" y="532636"/>
              <a:ext cx="696978" cy="779231"/>
            </a:xfrm>
            <a:custGeom>
              <a:avLst/>
              <a:gdLst/>
              <a:ahLst/>
              <a:cxnLst/>
              <a:rect l="l" t="t" r="r" b="b"/>
              <a:pathLst>
                <a:path w="20913" h="23381" extrusionOk="0">
                  <a:moveTo>
                    <a:pt x="4201" y="1"/>
                  </a:moveTo>
                  <a:cubicBezTo>
                    <a:pt x="1903" y="1"/>
                    <a:pt x="28" y="1866"/>
                    <a:pt x="28" y="4165"/>
                  </a:cubicBezTo>
                  <a:lnTo>
                    <a:pt x="1" y="17073"/>
                  </a:lnTo>
                  <a:cubicBezTo>
                    <a:pt x="1" y="18903"/>
                    <a:pt x="1190" y="20516"/>
                    <a:pt x="2930" y="21057"/>
                  </a:cubicBezTo>
                  <a:lnTo>
                    <a:pt x="9736" y="23193"/>
                  </a:lnTo>
                  <a:cubicBezTo>
                    <a:pt x="10143" y="23318"/>
                    <a:pt x="10563" y="23381"/>
                    <a:pt x="10982" y="23381"/>
                  </a:cubicBezTo>
                  <a:cubicBezTo>
                    <a:pt x="11444" y="23381"/>
                    <a:pt x="11906" y="23304"/>
                    <a:pt x="12350" y="23148"/>
                  </a:cubicBezTo>
                  <a:lnTo>
                    <a:pt x="18092" y="21147"/>
                  </a:lnTo>
                  <a:cubicBezTo>
                    <a:pt x="19759" y="20570"/>
                    <a:pt x="20886" y="18993"/>
                    <a:pt x="20886" y="17217"/>
                  </a:cubicBezTo>
                  <a:lnTo>
                    <a:pt x="20913" y="4201"/>
                  </a:lnTo>
                  <a:cubicBezTo>
                    <a:pt x="20913" y="1903"/>
                    <a:pt x="19047" y="28"/>
                    <a:pt x="16748" y="28"/>
                  </a:cubicBezTo>
                  <a:lnTo>
                    <a:pt x="4201" y="1"/>
                  </a:lnTo>
                  <a:close/>
                </a:path>
              </a:pathLst>
            </a:custGeom>
            <a:solidFill>
              <a:schemeClr val="accent3"/>
            </a:solidFill>
            <a:ln>
              <a:noFill/>
            </a:ln>
          </p:spPr>
          <p:txBody>
            <a:bodyPr spcFirstLastPara="1" wrap="square" lIns="91425" tIns="91425" rIns="91425" bIns="91425" anchor="ctr" anchorCtr="0">
              <a:noAutofit/>
            </a:bodyPr>
            <a:lstStyle/>
            <a:p>
              <a:pPr algn="ctr"/>
              <a:r>
                <a:rPr lang="en-US" sz="1400" dirty="0"/>
                <a:t>Get chance to Enroll 1-Month Internship on demand</a:t>
              </a:r>
              <a:endParaRPr sz="1400" dirty="0"/>
            </a:p>
          </p:txBody>
        </p:sp>
        <p:sp>
          <p:nvSpPr>
            <p:cNvPr id="21" name="Google Shape;1490;p43"/>
            <p:cNvSpPr/>
            <p:nvPr/>
          </p:nvSpPr>
          <p:spPr>
            <a:xfrm>
              <a:off x="6554696" y="509501"/>
              <a:ext cx="711709" cy="793261"/>
            </a:xfrm>
            <a:custGeom>
              <a:avLst/>
              <a:gdLst/>
              <a:ahLst/>
              <a:cxnLst/>
              <a:rect l="l" t="t" r="r" b="b"/>
              <a:pathLst>
                <a:path w="21355" h="23802" extrusionOk="0">
                  <a:moveTo>
                    <a:pt x="5138" y="442"/>
                  </a:moveTo>
                  <a:lnTo>
                    <a:pt x="7572" y="451"/>
                  </a:lnTo>
                  <a:lnTo>
                    <a:pt x="12440" y="469"/>
                  </a:lnTo>
                  <a:lnTo>
                    <a:pt x="14873" y="469"/>
                  </a:lnTo>
                  <a:lnTo>
                    <a:pt x="16090" y="478"/>
                  </a:lnTo>
                  <a:cubicBezTo>
                    <a:pt x="16249" y="478"/>
                    <a:pt x="16412" y="477"/>
                    <a:pt x="16574" y="477"/>
                  </a:cubicBezTo>
                  <a:cubicBezTo>
                    <a:pt x="16817" y="477"/>
                    <a:pt x="17058" y="480"/>
                    <a:pt x="17280" y="496"/>
                  </a:cubicBezTo>
                  <a:cubicBezTo>
                    <a:pt x="17659" y="541"/>
                    <a:pt x="18037" y="622"/>
                    <a:pt x="18389" y="766"/>
                  </a:cubicBezTo>
                  <a:cubicBezTo>
                    <a:pt x="18740" y="920"/>
                    <a:pt x="19083" y="1109"/>
                    <a:pt x="19380" y="1352"/>
                  </a:cubicBezTo>
                  <a:cubicBezTo>
                    <a:pt x="19669" y="1596"/>
                    <a:pt x="19939" y="1866"/>
                    <a:pt x="20155" y="2191"/>
                  </a:cubicBezTo>
                  <a:cubicBezTo>
                    <a:pt x="20363" y="2506"/>
                    <a:pt x="20534" y="2849"/>
                    <a:pt x="20651" y="3209"/>
                  </a:cubicBezTo>
                  <a:cubicBezTo>
                    <a:pt x="20759" y="3579"/>
                    <a:pt x="20832" y="3948"/>
                    <a:pt x="20832" y="4336"/>
                  </a:cubicBezTo>
                  <a:cubicBezTo>
                    <a:pt x="20841" y="4733"/>
                    <a:pt x="20832" y="5147"/>
                    <a:pt x="20832" y="5544"/>
                  </a:cubicBezTo>
                  <a:lnTo>
                    <a:pt x="20841" y="7978"/>
                  </a:lnTo>
                  <a:lnTo>
                    <a:pt x="20850" y="12845"/>
                  </a:lnTo>
                  <a:lnTo>
                    <a:pt x="20850" y="15279"/>
                  </a:lnTo>
                  <a:lnTo>
                    <a:pt x="20850" y="16496"/>
                  </a:lnTo>
                  <a:lnTo>
                    <a:pt x="20850" y="17109"/>
                  </a:lnTo>
                  <a:lnTo>
                    <a:pt x="20859" y="17406"/>
                  </a:lnTo>
                  <a:lnTo>
                    <a:pt x="20841" y="17704"/>
                  </a:lnTo>
                  <a:cubicBezTo>
                    <a:pt x="20795" y="18470"/>
                    <a:pt x="20516" y="19218"/>
                    <a:pt x="20047" y="19831"/>
                  </a:cubicBezTo>
                  <a:cubicBezTo>
                    <a:pt x="19579" y="20453"/>
                    <a:pt x="18930" y="20921"/>
                    <a:pt x="18208" y="21183"/>
                  </a:cubicBezTo>
                  <a:lnTo>
                    <a:pt x="13602" y="22769"/>
                  </a:lnTo>
                  <a:lnTo>
                    <a:pt x="12458" y="23175"/>
                  </a:lnTo>
                  <a:cubicBezTo>
                    <a:pt x="12088" y="23292"/>
                    <a:pt x="11709" y="23364"/>
                    <a:pt x="11322" y="23382"/>
                  </a:cubicBezTo>
                  <a:cubicBezTo>
                    <a:pt x="11267" y="23385"/>
                    <a:pt x="11211" y="23386"/>
                    <a:pt x="11156" y="23386"/>
                  </a:cubicBezTo>
                  <a:cubicBezTo>
                    <a:pt x="10830" y="23386"/>
                    <a:pt x="10500" y="23342"/>
                    <a:pt x="10177" y="23265"/>
                  </a:cubicBezTo>
                  <a:cubicBezTo>
                    <a:pt x="9997" y="23211"/>
                    <a:pt x="9798" y="23148"/>
                    <a:pt x="9609" y="23085"/>
                  </a:cubicBezTo>
                  <a:lnTo>
                    <a:pt x="9023" y="22905"/>
                  </a:lnTo>
                  <a:lnTo>
                    <a:pt x="4381" y="21453"/>
                  </a:lnTo>
                  <a:lnTo>
                    <a:pt x="3218" y="21093"/>
                  </a:lnTo>
                  <a:cubicBezTo>
                    <a:pt x="2849" y="20976"/>
                    <a:pt x="2497" y="20813"/>
                    <a:pt x="2173" y="20597"/>
                  </a:cubicBezTo>
                  <a:cubicBezTo>
                    <a:pt x="1542" y="20173"/>
                    <a:pt x="1001" y="19578"/>
                    <a:pt x="676" y="18866"/>
                  </a:cubicBezTo>
                  <a:cubicBezTo>
                    <a:pt x="505" y="18515"/>
                    <a:pt x="397" y="18136"/>
                    <a:pt x="343" y="17749"/>
                  </a:cubicBezTo>
                  <a:cubicBezTo>
                    <a:pt x="298" y="17361"/>
                    <a:pt x="316" y="16955"/>
                    <a:pt x="316" y="16550"/>
                  </a:cubicBezTo>
                  <a:lnTo>
                    <a:pt x="334" y="14116"/>
                  </a:lnTo>
                  <a:lnTo>
                    <a:pt x="388" y="9248"/>
                  </a:lnTo>
                  <a:cubicBezTo>
                    <a:pt x="397" y="7626"/>
                    <a:pt x="406" y="6003"/>
                    <a:pt x="415" y="4381"/>
                  </a:cubicBezTo>
                  <a:cubicBezTo>
                    <a:pt x="424" y="3993"/>
                    <a:pt x="478" y="3606"/>
                    <a:pt x="586" y="3245"/>
                  </a:cubicBezTo>
                  <a:cubicBezTo>
                    <a:pt x="703" y="2876"/>
                    <a:pt x="866" y="2524"/>
                    <a:pt x="1082" y="2200"/>
                  </a:cubicBezTo>
                  <a:cubicBezTo>
                    <a:pt x="1298" y="1884"/>
                    <a:pt x="1551" y="1596"/>
                    <a:pt x="1848" y="1343"/>
                  </a:cubicBezTo>
                  <a:cubicBezTo>
                    <a:pt x="2155" y="1109"/>
                    <a:pt x="2479" y="902"/>
                    <a:pt x="2831" y="748"/>
                  </a:cubicBezTo>
                  <a:cubicBezTo>
                    <a:pt x="3191" y="604"/>
                    <a:pt x="3561" y="505"/>
                    <a:pt x="3948" y="460"/>
                  </a:cubicBezTo>
                  <a:cubicBezTo>
                    <a:pt x="4039" y="451"/>
                    <a:pt x="4138" y="451"/>
                    <a:pt x="4237" y="442"/>
                  </a:cubicBezTo>
                  <a:close/>
                  <a:moveTo>
                    <a:pt x="4381" y="0"/>
                  </a:moveTo>
                  <a:lnTo>
                    <a:pt x="4219" y="9"/>
                  </a:lnTo>
                  <a:cubicBezTo>
                    <a:pt x="4111" y="18"/>
                    <a:pt x="4003" y="18"/>
                    <a:pt x="3894" y="27"/>
                  </a:cubicBezTo>
                  <a:cubicBezTo>
                    <a:pt x="3471" y="81"/>
                    <a:pt x="3056" y="190"/>
                    <a:pt x="2668" y="352"/>
                  </a:cubicBezTo>
                  <a:cubicBezTo>
                    <a:pt x="2272" y="523"/>
                    <a:pt x="1911" y="748"/>
                    <a:pt x="1578" y="1019"/>
                  </a:cubicBezTo>
                  <a:cubicBezTo>
                    <a:pt x="1253" y="1289"/>
                    <a:pt x="965" y="1614"/>
                    <a:pt x="731" y="1965"/>
                  </a:cubicBezTo>
                  <a:cubicBezTo>
                    <a:pt x="496" y="2326"/>
                    <a:pt x="316" y="2713"/>
                    <a:pt x="190" y="3119"/>
                  </a:cubicBezTo>
                  <a:cubicBezTo>
                    <a:pt x="63" y="3534"/>
                    <a:pt x="9" y="3957"/>
                    <a:pt x="0" y="4381"/>
                  </a:cubicBezTo>
                  <a:cubicBezTo>
                    <a:pt x="0" y="6003"/>
                    <a:pt x="0" y="7626"/>
                    <a:pt x="9" y="9248"/>
                  </a:cubicBezTo>
                  <a:lnTo>
                    <a:pt x="54" y="14116"/>
                  </a:lnTo>
                  <a:lnTo>
                    <a:pt x="54" y="16550"/>
                  </a:lnTo>
                  <a:lnTo>
                    <a:pt x="54" y="17154"/>
                  </a:lnTo>
                  <a:cubicBezTo>
                    <a:pt x="54" y="17253"/>
                    <a:pt x="54" y="17361"/>
                    <a:pt x="63" y="17469"/>
                  </a:cubicBezTo>
                  <a:cubicBezTo>
                    <a:pt x="63" y="17568"/>
                    <a:pt x="72" y="17676"/>
                    <a:pt x="81" y="17776"/>
                  </a:cubicBezTo>
                  <a:cubicBezTo>
                    <a:pt x="127" y="18190"/>
                    <a:pt x="217" y="18605"/>
                    <a:pt x="370" y="19002"/>
                  </a:cubicBezTo>
                  <a:cubicBezTo>
                    <a:pt x="676" y="19786"/>
                    <a:pt x="1226" y="20489"/>
                    <a:pt x="1947" y="20949"/>
                  </a:cubicBezTo>
                  <a:cubicBezTo>
                    <a:pt x="2299" y="21183"/>
                    <a:pt x="2696" y="21363"/>
                    <a:pt x="3092" y="21489"/>
                  </a:cubicBezTo>
                  <a:lnTo>
                    <a:pt x="4255" y="21859"/>
                  </a:lnTo>
                  <a:lnTo>
                    <a:pt x="8897" y="23310"/>
                  </a:lnTo>
                  <a:lnTo>
                    <a:pt x="9483" y="23490"/>
                  </a:lnTo>
                  <a:cubicBezTo>
                    <a:pt x="9672" y="23554"/>
                    <a:pt x="9862" y="23617"/>
                    <a:pt x="10078" y="23671"/>
                  </a:cubicBezTo>
                  <a:cubicBezTo>
                    <a:pt x="10418" y="23761"/>
                    <a:pt x="10777" y="23801"/>
                    <a:pt x="11133" y="23801"/>
                  </a:cubicBezTo>
                  <a:cubicBezTo>
                    <a:pt x="11202" y="23801"/>
                    <a:pt x="11271" y="23800"/>
                    <a:pt x="11340" y="23797"/>
                  </a:cubicBezTo>
                  <a:cubicBezTo>
                    <a:pt x="11764" y="23779"/>
                    <a:pt x="12187" y="23698"/>
                    <a:pt x="12593" y="23563"/>
                  </a:cubicBezTo>
                  <a:lnTo>
                    <a:pt x="13738" y="23157"/>
                  </a:lnTo>
                  <a:lnTo>
                    <a:pt x="18335" y="21552"/>
                  </a:lnTo>
                  <a:cubicBezTo>
                    <a:pt x="19137" y="21273"/>
                    <a:pt x="19858" y="20759"/>
                    <a:pt x="20372" y="20083"/>
                  </a:cubicBezTo>
                  <a:cubicBezTo>
                    <a:pt x="20895" y="19407"/>
                    <a:pt x="21210" y="18578"/>
                    <a:pt x="21273" y="17731"/>
                  </a:cubicBezTo>
                  <a:lnTo>
                    <a:pt x="21282" y="17406"/>
                  </a:lnTo>
                  <a:lnTo>
                    <a:pt x="21282" y="17109"/>
                  </a:lnTo>
                  <a:lnTo>
                    <a:pt x="21291" y="16496"/>
                  </a:lnTo>
                  <a:lnTo>
                    <a:pt x="21291" y="15279"/>
                  </a:lnTo>
                  <a:lnTo>
                    <a:pt x="21309" y="12845"/>
                  </a:lnTo>
                  <a:lnTo>
                    <a:pt x="21327" y="7978"/>
                  </a:lnTo>
                  <a:lnTo>
                    <a:pt x="21345" y="5544"/>
                  </a:lnTo>
                  <a:cubicBezTo>
                    <a:pt x="21345" y="5138"/>
                    <a:pt x="21354" y="4742"/>
                    <a:pt x="21345" y="4327"/>
                  </a:cubicBezTo>
                  <a:cubicBezTo>
                    <a:pt x="21336" y="3894"/>
                    <a:pt x="21255" y="3471"/>
                    <a:pt x="21129" y="3056"/>
                  </a:cubicBezTo>
                  <a:cubicBezTo>
                    <a:pt x="20994" y="2650"/>
                    <a:pt x="20795" y="2263"/>
                    <a:pt x="20561" y="1911"/>
                  </a:cubicBezTo>
                  <a:cubicBezTo>
                    <a:pt x="20309" y="1551"/>
                    <a:pt x="20011" y="1244"/>
                    <a:pt x="19678" y="974"/>
                  </a:cubicBezTo>
                  <a:cubicBezTo>
                    <a:pt x="19344" y="694"/>
                    <a:pt x="18966" y="487"/>
                    <a:pt x="18569" y="325"/>
                  </a:cubicBezTo>
                  <a:cubicBezTo>
                    <a:pt x="18172" y="153"/>
                    <a:pt x="17749" y="72"/>
                    <a:pt x="17325" y="18"/>
                  </a:cubicBezTo>
                  <a:cubicBezTo>
                    <a:pt x="17109" y="5"/>
                    <a:pt x="16901" y="2"/>
                    <a:pt x="16698" y="2"/>
                  </a:cubicBezTo>
                  <a:cubicBezTo>
                    <a:pt x="16596" y="2"/>
                    <a:pt x="16494" y="3"/>
                    <a:pt x="16393" y="3"/>
                  </a:cubicBezTo>
                  <a:cubicBezTo>
                    <a:pt x="16292" y="3"/>
                    <a:pt x="16192" y="2"/>
                    <a:pt x="16090" y="0"/>
                  </a:cubicBezTo>
                  <a:close/>
                </a:path>
              </a:pathLst>
            </a:custGeom>
            <a:solidFill>
              <a:schemeClr val="dk2"/>
            </a:solidFill>
            <a:ln>
              <a:noFill/>
            </a:ln>
          </p:spPr>
          <p:txBody>
            <a:bodyPr spcFirstLastPara="1" wrap="square" lIns="91425" tIns="91425" rIns="91425" bIns="91425" anchor="ctr" anchorCtr="0">
              <a:noAutofit/>
            </a:bodyPr>
            <a:lstStyle/>
            <a:p>
              <a:endParaRPr dirty="0"/>
            </a:p>
          </p:txBody>
        </p:sp>
      </p:grpSp>
      <p:sp>
        <p:nvSpPr>
          <p:cNvPr id="22" name="Rectangle 21"/>
          <p:cNvSpPr/>
          <p:nvPr/>
        </p:nvSpPr>
        <p:spPr>
          <a:xfrm>
            <a:off x="672153" y="1949102"/>
            <a:ext cx="5089883" cy="2463222"/>
          </a:xfrm>
          <a:prstGeom prst="rect">
            <a:avLst/>
          </a:prstGeom>
        </p:spPr>
        <p:txBody>
          <a:bodyPr wrap="square" lIns="61960" tIns="30980" rIns="61960" bIns="30980">
            <a:spAutoFit/>
          </a:bodyPr>
          <a:lstStyle/>
          <a:p>
            <a:pPr marL="232349" indent="-232349">
              <a:buFont typeface="+mj-lt"/>
              <a:buAutoNum type="arabicPeriod"/>
            </a:pPr>
            <a:r>
              <a:rPr lang="en-US" sz="1200" dirty="0"/>
              <a:t>Spatial Data Science For  Covid-19 Disease Prediction     </a:t>
            </a:r>
          </a:p>
          <a:p>
            <a:pPr marL="232349" indent="-232349">
              <a:buFont typeface="+mj-lt"/>
              <a:buAutoNum type="arabicPeriod"/>
            </a:pPr>
            <a:r>
              <a:rPr lang="en-US" sz="1200" dirty="0"/>
              <a:t>Parkinson’s Disease Prediction-</a:t>
            </a:r>
            <a:r>
              <a:rPr lang="en-US" sz="1200" dirty="0" err="1"/>
              <a:t>XGBoost</a:t>
            </a:r>
            <a:r>
              <a:rPr lang="en-US" sz="1200" dirty="0"/>
              <a:t> Classifier</a:t>
            </a:r>
          </a:p>
          <a:p>
            <a:pPr marL="232349" indent="-232349">
              <a:buFont typeface="+mj-lt"/>
              <a:buAutoNum type="arabicPeriod"/>
            </a:pPr>
            <a:r>
              <a:rPr lang="en-US" sz="1200" dirty="0"/>
              <a:t>House Price Prediction-Random Forest Regression</a:t>
            </a:r>
          </a:p>
          <a:p>
            <a:pPr marL="232349" indent="-232349">
              <a:buFont typeface="+mj-lt"/>
              <a:buAutoNum type="arabicPeriod"/>
            </a:pPr>
            <a:r>
              <a:rPr lang="en-US" sz="1200" dirty="0"/>
              <a:t>Customer Segmentation Using ML-K-Means Clustering</a:t>
            </a:r>
          </a:p>
          <a:p>
            <a:pPr marL="232349" indent="-232349">
              <a:buFont typeface="+mj-lt"/>
              <a:buAutoNum type="arabicPeriod"/>
            </a:pPr>
            <a:r>
              <a:rPr lang="en-US" sz="1200" dirty="0"/>
              <a:t>Home Loan Prediction-Decision Tree Classifier</a:t>
            </a:r>
          </a:p>
          <a:p>
            <a:pPr marL="232349" indent="-232349">
              <a:buFont typeface="+mj-lt"/>
              <a:buAutoNum type="arabicPeriod"/>
            </a:pPr>
            <a:r>
              <a:rPr lang="en-US" sz="1200" dirty="0"/>
              <a:t>Spam Classification-NLP</a:t>
            </a:r>
          </a:p>
          <a:p>
            <a:pPr marL="232349" indent="-232349">
              <a:buFont typeface="+mj-lt"/>
              <a:buAutoNum type="arabicPeriod"/>
            </a:pPr>
            <a:r>
              <a:rPr lang="en-US" sz="1200" dirty="0"/>
              <a:t>Hand Written Digit Recognition Using Python-CNN</a:t>
            </a:r>
          </a:p>
          <a:p>
            <a:pPr marL="232349" indent="-232349">
              <a:buFont typeface="+mj-lt"/>
              <a:buAutoNum type="arabicPeriod"/>
            </a:pPr>
            <a:r>
              <a:rPr lang="en-US" sz="1200" dirty="0"/>
              <a:t>Churn Prediction-Deep Learning</a:t>
            </a:r>
          </a:p>
          <a:p>
            <a:pPr marL="232349" indent="-232349">
              <a:buFont typeface="+mj-lt"/>
              <a:buAutoNum type="arabicPeriod"/>
            </a:pPr>
            <a:r>
              <a:rPr lang="en-US" sz="1200" dirty="0"/>
              <a:t>Crop Yield Prediction</a:t>
            </a:r>
          </a:p>
          <a:p>
            <a:pPr marL="232349" indent="-232349">
              <a:buFont typeface="+mj-lt"/>
              <a:buAutoNum type="arabicPeriod"/>
            </a:pPr>
            <a:r>
              <a:rPr lang="en-US" sz="1200" dirty="0"/>
              <a:t>Ground water level prediction</a:t>
            </a:r>
          </a:p>
          <a:p>
            <a:pPr marL="232349" indent="-232349">
              <a:buFont typeface="Arial" panose="020B0604020202020204" pitchFamily="34" charset="0"/>
              <a:buChar char="•"/>
            </a:pPr>
            <a:endParaRPr lang="en-US" b="1" dirty="0" smtClean="0"/>
          </a:p>
          <a:p>
            <a:pPr marL="232349" indent="-232349">
              <a:buFont typeface="Arial" panose="020B0604020202020204" pitchFamily="34" charset="0"/>
              <a:buChar char="•"/>
            </a:pPr>
            <a:endParaRPr lang="en-US" dirty="0"/>
          </a:p>
        </p:txBody>
      </p:sp>
    </p:spTree>
    <p:extLst>
      <p:ext uri="{BB962C8B-B14F-4D97-AF65-F5344CB8AC3E}">
        <p14:creationId xmlns:p14="http://schemas.microsoft.com/office/powerpoint/2010/main" val="3341540417"/>
      </p:ext>
    </p:extLst>
  </p:cSld>
  <p:clrMapOvr>
    <a:masterClrMapping/>
  </p:clrMapOvr>
  <mc:AlternateContent xmlns:mc="http://schemas.openxmlformats.org/markup-compatibility/2006" xmlns:p14="http://schemas.microsoft.com/office/powerpoint/2010/main">
    <mc:Choice Requires="p14">
      <p:transition spd="slow" p14:dur="2000" advTm="3565"/>
    </mc:Choice>
    <mc:Fallback xmlns="">
      <p:transition spd="slow" advTm="3565"/>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540057" y="1439498"/>
            <a:ext cx="6306133" cy="2846622"/>
          </a:xfrm>
          <a:prstGeom prst="rect">
            <a:avLst/>
          </a:prstGeom>
        </p:spPr>
      </p:pic>
      <p:sp>
        <p:nvSpPr>
          <p:cNvPr id="2" name="Title 1"/>
          <p:cNvSpPr>
            <a:spLocks noGrp="1"/>
          </p:cNvSpPr>
          <p:nvPr>
            <p:ph type="title"/>
          </p:nvPr>
        </p:nvSpPr>
        <p:spPr/>
        <p:txBody>
          <a:bodyPr/>
          <a:lstStyle/>
          <a:p>
            <a:r>
              <a:rPr lang="en-US" sz="2700" dirty="0"/>
              <a:t>How to join in 1 month Internship</a:t>
            </a:r>
          </a:p>
        </p:txBody>
      </p:sp>
      <p:sp>
        <p:nvSpPr>
          <p:cNvPr id="3" name="Text Placeholder 2"/>
          <p:cNvSpPr>
            <a:spLocks noGrp="1"/>
          </p:cNvSpPr>
          <p:nvPr>
            <p:ph type="body" idx="1"/>
          </p:nvPr>
        </p:nvSpPr>
        <p:spPr>
          <a:xfrm>
            <a:off x="1309691" y="984688"/>
            <a:ext cx="6955683" cy="3416400"/>
          </a:xfrm>
        </p:spPr>
        <p:txBody>
          <a:bodyPr/>
          <a:lstStyle/>
          <a:p>
            <a:pPr marL="103266" indent="0">
              <a:buNone/>
            </a:pPr>
            <a:r>
              <a:rPr lang="en-US" sz="1400" dirty="0"/>
              <a:t>https://www.pantechelearning.com/data-science-master-class/</a:t>
            </a:r>
          </a:p>
          <a:p>
            <a:pPr marL="103266" indent="0">
              <a:buNone/>
            </a:pPr>
            <a:endParaRPr lang="en-US" sz="1400" dirty="0"/>
          </a:p>
        </p:txBody>
      </p:sp>
      <p:sp>
        <p:nvSpPr>
          <p:cNvPr id="8" name="Rounded Rectangle 7"/>
          <p:cNvSpPr/>
          <p:nvPr/>
        </p:nvSpPr>
        <p:spPr>
          <a:xfrm>
            <a:off x="2888155" y="4365877"/>
            <a:ext cx="3062009" cy="579889"/>
          </a:xfrm>
          <a:prstGeom prst="roundRect">
            <a:avLst/>
          </a:prstGeom>
        </p:spPr>
        <p:style>
          <a:lnRef idx="2">
            <a:schemeClr val="accent6"/>
          </a:lnRef>
          <a:fillRef idx="1">
            <a:schemeClr val="lt1"/>
          </a:fillRef>
          <a:effectRef idx="0">
            <a:schemeClr val="accent6"/>
          </a:effectRef>
          <a:fontRef idx="minor">
            <a:schemeClr val="dk1"/>
          </a:fontRef>
        </p:style>
        <p:txBody>
          <a:bodyPr lIns="61960" tIns="30980" rIns="61960" bIns="30980" rtlCol="0" anchor="ctr"/>
          <a:lstStyle/>
          <a:p>
            <a:pPr algn="ctr"/>
            <a:r>
              <a:rPr lang="en-US" sz="1600" dirty="0"/>
              <a:t>Coupon Code: </a:t>
            </a:r>
            <a:r>
              <a:rPr lang="en-US" sz="1600" b="1" dirty="0">
                <a:solidFill>
                  <a:srgbClr val="FF0000"/>
                </a:solidFill>
              </a:rPr>
              <a:t>WELCOMEDSE</a:t>
            </a:r>
            <a:endParaRPr lang="en-IN" sz="1600" b="1" dirty="0">
              <a:solidFill>
                <a:srgbClr val="FF0000"/>
              </a:solidFill>
            </a:endParaRPr>
          </a:p>
        </p:txBody>
      </p:sp>
      <p:sp>
        <p:nvSpPr>
          <p:cNvPr id="7" name="Right Arrow 6"/>
          <p:cNvSpPr/>
          <p:nvPr/>
        </p:nvSpPr>
        <p:spPr>
          <a:xfrm>
            <a:off x="199545" y="3019115"/>
            <a:ext cx="1340511" cy="7352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61960" tIns="30980" rIns="61960" bIns="30980" rtlCol="0" anchor="ctr"/>
          <a:lstStyle/>
          <a:p>
            <a:pPr algn="ctr"/>
            <a:r>
              <a:rPr lang="en-US" b="1" dirty="0" smtClean="0"/>
              <a:t>Click Here</a:t>
            </a:r>
            <a:endParaRPr lang="en-US" b="1" dirty="0"/>
          </a:p>
        </p:txBody>
      </p:sp>
    </p:spTree>
    <p:extLst>
      <p:ext uri="{BB962C8B-B14F-4D97-AF65-F5344CB8AC3E}">
        <p14:creationId xmlns:p14="http://schemas.microsoft.com/office/powerpoint/2010/main" val="3027480365"/>
      </p:ext>
    </p:extLst>
  </p:cSld>
  <p:clrMapOvr>
    <a:masterClrMapping/>
  </p:clrMapOvr>
  <mc:AlternateContent xmlns:mc="http://schemas.openxmlformats.org/markup-compatibility/2006" xmlns:p14="http://schemas.microsoft.com/office/powerpoint/2010/main">
    <mc:Choice Requires="p14">
      <p:transition spd="slow" p14:dur="2000" advTm="1765"/>
    </mc:Choice>
    <mc:Fallback xmlns="">
      <p:transition spd="slow" advTm="1765"/>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Women’s Christian College</a:t>
            </a: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85000" lnSpcReduction="10000"/>
          </a:bodyPr>
          <a:lstStyle/>
          <a:p>
            <a:pPr algn="just">
              <a:lnSpc>
                <a:spcPct val="160000"/>
              </a:lnSpc>
              <a:spcBef>
                <a:spcPts val="0"/>
              </a:spcBef>
            </a:pPr>
            <a:r>
              <a:rPr lang="en-US" sz="2000" b="1" dirty="0" smtClean="0">
                <a:latin typeface="Times New Roman" pitchFamily="18" charset="0"/>
                <a:cs typeface="Times New Roman" pitchFamily="18" charset="0"/>
              </a:rPr>
              <a:t>Department Of Computer Applications.</a:t>
            </a:r>
          </a:p>
          <a:p>
            <a:pPr algn="just">
              <a:lnSpc>
                <a:spcPct val="160000"/>
              </a:lnSpc>
              <a:spcBef>
                <a:spcPts val="0"/>
              </a:spcBef>
            </a:pPr>
            <a:endParaRPr lang="en-US" sz="2000" b="1" dirty="0" smtClean="0">
              <a:latin typeface="Times New Roman" pitchFamily="18" charset="0"/>
              <a:cs typeface="Times New Roman" pitchFamily="18" charset="0"/>
            </a:endParaRPr>
          </a:p>
          <a:p>
            <a:pPr algn="just">
              <a:lnSpc>
                <a:spcPct val="160000"/>
              </a:lnSpc>
              <a:spcBef>
                <a:spcPts val="0"/>
              </a:spcBef>
            </a:pPr>
            <a:r>
              <a:rPr lang="en-US" sz="2000" b="1" dirty="0" smtClean="0">
                <a:latin typeface="Times New Roman" pitchFamily="18" charset="0"/>
                <a:cs typeface="Times New Roman" pitchFamily="18" charset="0"/>
              </a:rPr>
              <a:t>Python Programming For Data Science.</a:t>
            </a:r>
          </a:p>
          <a:p>
            <a:pPr algn="just">
              <a:lnSpc>
                <a:spcPct val="160000"/>
              </a:lnSpc>
              <a:spcBef>
                <a:spcPts val="0"/>
              </a:spcBef>
            </a:pPr>
            <a:endParaRPr lang="en-US" sz="2000" b="1" dirty="0" smtClean="0">
              <a:latin typeface="Times New Roman" pitchFamily="18" charset="0"/>
              <a:cs typeface="Times New Roman" pitchFamily="18" charset="0"/>
            </a:endParaRPr>
          </a:p>
          <a:p>
            <a:pPr algn="just">
              <a:lnSpc>
                <a:spcPct val="160000"/>
              </a:lnSpc>
              <a:spcBef>
                <a:spcPts val="0"/>
              </a:spcBef>
            </a:pPr>
            <a:endParaRPr lang="en-US" sz="2000" b="1" dirty="0" smtClean="0">
              <a:latin typeface="Times New Roman" pitchFamily="18" charset="0"/>
              <a:cs typeface="Times New Roman" pitchFamily="18" charset="0"/>
            </a:endParaRPr>
          </a:p>
          <a:p>
            <a:pPr algn="just">
              <a:lnSpc>
                <a:spcPct val="160000"/>
              </a:lnSpc>
              <a:spcBef>
                <a:spcPts val="0"/>
              </a:spcBef>
            </a:pPr>
            <a:r>
              <a:rPr lang="en-US" sz="2000" b="1" dirty="0" err="1" smtClean="0">
                <a:latin typeface="Times New Roman" pitchFamily="18" charset="0"/>
                <a:cs typeface="Times New Roman" pitchFamily="18" charset="0"/>
              </a:rPr>
              <a:t>Convenor</a:t>
            </a:r>
            <a:r>
              <a:rPr lang="en-US" sz="2000" b="1" dirty="0" smtClean="0">
                <a:latin typeface="Times New Roman" pitchFamily="18" charset="0"/>
                <a:cs typeface="Times New Roman" pitchFamily="18" charset="0"/>
              </a:rPr>
              <a:t>:</a:t>
            </a:r>
          </a:p>
          <a:p>
            <a:pPr algn="just">
              <a:lnSpc>
                <a:spcPct val="160000"/>
              </a:lnSpc>
              <a:spcBef>
                <a:spcPts val="0"/>
              </a:spcBef>
            </a:pPr>
            <a:r>
              <a:rPr lang="en-US" sz="2000" b="1" dirty="0" err="1" smtClean="0">
                <a:latin typeface="Times New Roman" pitchFamily="18" charset="0"/>
                <a:cs typeface="Times New Roman" pitchFamily="18" charset="0"/>
              </a:rPr>
              <a:t>Ms.Sylvia</a:t>
            </a:r>
            <a:r>
              <a:rPr lang="en-US" sz="2000" b="1" dirty="0" smtClean="0">
                <a:latin typeface="Times New Roman" pitchFamily="18" charset="0"/>
                <a:cs typeface="Times New Roman" pitchFamily="18" charset="0"/>
              </a:rPr>
              <a:t> Mary D</a:t>
            </a:r>
          </a:p>
          <a:p>
            <a:pPr algn="just">
              <a:lnSpc>
                <a:spcPct val="160000"/>
              </a:lnSpc>
              <a:spcBef>
                <a:spcPts val="0"/>
              </a:spcBef>
            </a:pPr>
            <a:r>
              <a:rPr lang="en-US" sz="2000" b="1" dirty="0" smtClean="0">
                <a:latin typeface="Times New Roman" pitchFamily="18" charset="0"/>
                <a:cs typeface="Times New Roman" pitchFamily="18" charset="0"/>
              </a:rPr>
              <a:t>(HOD)</a:t>
            </a:r>
          </a:p>
          <a:p>
            <a:pPr algn="just">
              <a:lnSpc>
                <a:spcPct val="160000"/>
              </a:lnSpc>
              <a:spcBef>
                <a:spcPts val="0"/>
              </a:spcBef>
            </a:pPr>
            <a:r>
              <a:rPr lang="en-US" sz="2000" b="1" dirty="0" smtClean="0">
                <a:latin typeface="Times New Roman" pitchFamily="18" charset="0"/>
                <a:cs typeface="Times New Roman" pitchFamily="18" charset="0"/>
              </a:rPr>
              <a:t>(Department Of Computer Applications)</a:t>
            </a:r>
            <a:endParaRPr lang="en-US" sz="20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IN" sz="4000" dirty="0" smtClean="0">
                <a:effectLst/>
                <a:latin typeface="Times New Roman" pitchFamily="18" charset="0"/>
                <a:cs typeface="Times New Roman" pitchFamily="18" charset="0"/>
              </a:rPr>
              <a:t>Webinar On Python Programming For Data Science</a:t>
            </a:r>
            <a:endParaRPr lang="en-US" sz="4000" dirty="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61"/>
        <p:cNvGrpSpPr/>
        <p:nvPr/>
      </p:nvGrpSpPr>
      <p:grpSpPr>
        <a:xfrm>
          <a:off x="0" y="0"/>
          <a:ext cx="0" cy="0"/>
          <a:chOff x="0" y="0"/>
          <a:chExt cx="0" cy="0"/>
        </a:xfrm>
      </p:grpSpPr>
      <p:cxnSp>
        <p:nvCxnSpPr>
          <p:cNvPr id="1362" name="Google Shape;1362;p44"/>
          <p:cNvCxnSpPr/>
          <p:nvPr/>
        </p:nvCxnSpPr>
        <p:spPr>
          <a:xfrm rot="10800000">
            <a:off x="5271232" y="1113264"/>
            <a:ext cx="0" cy="902400"/>
          </a:xfrm>
          <a:prstGeom prst="straightConnector1">
            <a:avLst/>
          </a:prstGeom>
          <a:noFill/>
          <a:ln w="19050" cap="flat" cmpd="sng">
            <a:solidFill>
              <a:schemeClr val="accent1"/>
            </a:solidFill>
            <a:prstDash val="solid"/>
            <a:round/>
            <a:headEnd type="none" w="med" len="med"/>
            <a:tailEnd type="none" w="med" len="med"/>
          </a:ln>
        </p:spPr>
      </p:cxnSp>
      <p:cxnSp>
        <p:nvCxnSpPr>
          <p:cNvPr id="1363" name="Google Shape;1363;p44"/>
          <p:cNvCxnSpPr/>
          <p:nvPr/>
        </p:nvCxnSpPr>
        <p:spPr>
          <a:xfrm rot="10800000">
            <a:off x="3985668" y="3428039"/>
            <a:ext cx="0" cy="902400"/>
          </a:xfrm>
          <a:prstGeom prst="straightConnector1">
            <a:avLst/>
          </a:prstGeom>
          <a:noFill/>
          <a:ln w="19050" cap="flat" cmpd="sng">
            <a:solidFill>
              <a:schemeClr val="accent3"/>
            </a:solidFill>
            <a:prstDash val="solid"/>
            <a:round/>
            <a:headEnd type="none" w="med" len="med"/>
            <a:tailEnd type="none" w="med" len="med"/>
          </a:ln>
        </p:spPr>
      </p:cxnSp>
      <p:cxnSp>
        <p:nvCxnSpPr>
          <p:cNvPr id="1364" name="Google Shape;1364;p44"/>
          <p:cNvCxnSpPr/>
          <p:nvPr/>
        </p:nvCxnSpPr>
        <p:spPr>
          <a:xfrm rot="10800000">
            <a:off x="6348374" y="2818845"/>
            <a:ext cx="0" cy="902400"/>
          </a:xfrm>
          <a:prstGeom prst="straightConnector1">
            <a:avLst/>
          </a:prstGeom>
          <a:noFill/>
          <a:ln w="19050" cap="flat" cmpd="sng">
            <a:solidFill>
              <a:schemeClr val="accent4"/>
            </a:solidFill>
            <a:prstDash val="solid"/>
            <a:round/>
            <a:headEnd type="none" w="med" len="med"/>
            <a:tailEnd type="none" w="med" len="med"/>
          </a:ln>
        </p:spPr>
      </p:cxnSp>
      <p:cxnSp>
        <p:nvCxnSpPr>
          <p:cNvPr id="1365" name="Google Shape;1365;p44"/>
          <p:cNvCxnSpPr/>
          <p:nvPr/>
        </p:nvCxnSpPr>
        <p:spPr>
          <a:xfrm rot="10800000">
            <a:off x="2909172" y="1776839"/>
            <a:ext cx="0" cy="902400"/>
          </a:xfrm>
          <a:prstGeom prst="straightConnector1">
            <a:avLst/>
          </a:prstGeom>
          <a:noFill/>
          <a:ln w="19050" cap="flat" cmpd="sng">
            <a:solidFill>
              <a:schemeClr val="accent2"/>
            </a:solidFill>
            <a:prstDash val="solid"/>
            <a:round/>
            <a:headEnd type="none" w="med" len="med"/>
            <a:tailEnd type="none" w="med" len="med"/>
          </a:ln>
        </p:spPr>
      </p:cxnSp>
      <p:sp>
        <p:nvSpPr>
          <p:cNvPr id="1366" name="Google Shape;1366;p44"/>
          <p:cNvSpPr txBox="1">
            <a:spLocks noGrp="1"/>
          </p:cNvSpPr>
          <p:nvPr>
            <p:ph type="title"/>
          </p:nvPr>
        </p:nvSpPr>
        <p:spPr>
          <a:xfrm>
            <a:off x="686329" y="196100"/>
            <a:ext cx="6417323" cy="55258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800" dirty="0" smtClean="0">
                <a:latin typeface="Times New Roman" pitchFamily="18" charset="0"/>
                <a:cs typeface="Times New Roman" pitchFamily="18" charset="0"/>
              </a:rPr>
              <a:t>Overview of Pantech eLearning</a:t>
            </a:r>
            <a:endParaRPr sz="2800" dirty="0">
              <a:solidFill>
                <a:schemeClr val="accent2"/>
              </a:solidFill>
              <a:latin typeface="Times New Roman" pitchFamily="18" charset="0"/>
              <a:cs typeface="Times New Roman" pitchFamily="18" charset="0"/>
            </a:endParaRPr>
          </a:p>
        </p:txBody>
      </p:sp>
      <p:sp>
        <p:nvSpPr>
          <p:cNvPr id="1367" name="Google Shape;1367;p44"/>
          <p:cNvSpPr txBox="1">
            <a:spLocks noGrp="1"/>
          </p:cNvSpPr>
          <p:nvPr>
            <p:ph type="ctrTitle" idx="4294967295"/>
          </p:nvPr>
        </p:nvSpPr>
        <p:spPr>
          <a:xfrm>
            <a:off x="6733790" y="753885"/>
            <a:ext cx="1302311" cy="58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200" dirty="0" smtClean="0"/>
              <a:t>Profile</a:t>
            </a:r>
            <a:endParaRPr sz="2200" dirty="0"/>
          </a:p>
        </p:txBody>
      </p:sp>
      <p:sp>
        <p:nvSpPr>
          <p:cNvPr id="1368" name="Google Shape;1368;p44"/>
          <p:cNvSpPr txBox="1">
            <a:spLocks noGrp="1"/>
          </p:cNvSpPr>
          <p:nvPr>
            <p:ph type="subTitle" idx="4294967295"/>
          </p:nvPr>
        </p:nvSpPr>
        <p:spPr>
          <a:xfrm>
            <a:off x="5661216" y="1077196"/>
            <a:ext cx="2374885" cy="1066455"/>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1600"/>
              </a:spcAft>
              <a:buNone/>
            </a:pPr>
            <a:r>
              <a:rPr lang="en-GB" sz="1400" dirty="0" smtClean="0">
                <a:solidFill>
                  <a:schemeClr val="dk1"/>
                </a:solidFill>
              </a:rPr>
              <a:t>Established on 2004                                           </a:t>
            </a:r>
            <a:r>
              <a:rPr lang="en-IN" sz="1400" dirty="0" smtClean="0">
                <a:solidFill>
                  <a:schemeClr val="dk1"/>
                </a:solidFill>
              </a:rPr>
              <a:t>7 Wings                                                  </a:t>
            </a:r>
            <a:r>
              <a:rPr lang="en-IN" sz="1400" dirty="0" smtClean="0"/>
              <a:t>100+ Team Size</a:t>
            </a:r>
            <a:endParaRPr sz="1400" dirty="0">
              <a:solidFill>
                <a:schemeClr val="dk1"/>
              </a:solidFill>
            </a:endParaRPr>
          </a:p>
        </p:txBody>
      </p:sp>
      <p:sp>
        <p:nvSpPr>
          <p:cNvPr id="1369" name="Google Shape;1369;p44"/>
          <p:cNvSpPr txBox="1">
            <a:spLocks noGrp="1"/>
          </p:cNvSpPr>
          <p:nvPr>
            <p:ph type="ctrTitle" idx="4294967295"/>
          </p:nvPr>
        </p:nvSpPr>
        <p:spPr>
          <a:xfrm>
            <a:off x="6578547" y="2517255"/>
            <a:ext cx="1765354" cy="58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200" dirty="0" smtClean="0"/>
              <a:t>R &amp; D</a:t>
            </a:r>
            <a:endParaRPr sz="2200" dirty="0"/>
          </a:p>
        </p:txBody>
      </p:sp>
      <p:sp>
        <p:nvSpPr>
          <p:cNvPr id="1370" name="Google Shape;1370;p44"/>
          <p:cNvSpPr txBox="1">
            <a:spLocks noGrp="1"/>
          </p:cNvSpPr>
          <p:nvPr>
            <p:ph type="subTitle" idx="4294967295"/>
          </p:nvPr>
        </p:nvSpPr>
        <p:spPr>
          <a:xfrm>
            <a:off x="6496955" y="2833195"/>
            <a:ext cx="2647046" cy="1447429"/>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1600"/>
              </a:spcAft>
              <a:buNone/>
            </a:pPr>
            <a:r>
              <a:rPr lang="en-GB" sz="1400" dirty="0" smtClean="0"/>
              <a:t>Industrial Design Services Lab Equipment Manufacturer                  Working on Funded Projects      </a:t>
            </a:r>
            <a:endParaRPr sz="1400" dirty="0"/>
          </a:p>
        </p:txBody>
      </p:sp>
      <p:sp>
        <p:nvSpPr>
          <p:cNvPr id="1371" name="Google Shape;1371;p44"/>
          <p:cNvSpPr txBox="1">
            <a:spLocks noGrp="1"/>
          </p:cNvSpPr>
          <p:nvPr>
            <p:ph type="ctrTitle" idx="4294967295"/>
          </p:nvPr>
        </p:nvSpPr>
        <p:spPr>
          <a:xfrm>
            <a:off x="1606884" y="1244265"/>
            <a:ext cx="1286700" cy="582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GB" sz="2200" dirty="0" smtClean="0"/>
              <a:t>Training</a:t>
            </a:r>
            <a:endParaRPr sz="2200" dirty="0"/>
          </a:p>
        </p:txBody>
      </p:sp>
      <p:sp>
        <p:nvSpPr>
          <p:cNvPr id="1372" name="Google Shape;1372;p44"/>
          <p:cNvSpPr txBox="1">
            <a:spLocks noGrp="1"/>
          </p:cNvSpPr>
          <p:nvPr>
            <p:ph type="subTitle" idx="4294967295"/>
          </p:nvPr>
        </p:nvSpPr>
        <p:spPr>
          <a:xfrm>
            <a:off x="481819" y="1577712"/>
            <a:ext cx="2235208" cy="1040792"/>
          </a:xfrm>
          <a:prstGeom prst="rect">
            <a:avLst/>
          </a:prstGeom>
        </p:spPr>
        <p:txBody>
          <a:bodyPr spcFirstLastPara="1" wrap="square" lIns="91425" tIns="91425" rIns="91425" bIns="91425" anchor="t" anchorCtr="0">
            <a:noAutofit/>
          </a:bodyPr>
          <a:lstStyle/>
          <a:p>
            <a:pPr marL="0" lvl="0" indent="0" algn="r" rtl="0">
              <a:lnSpc>
                <a:spcPct val="150000"/>
              </a:lnSpc>
              <a:spcBef>
                <a:spcPts val="0"/>
              </a:spcBef>
              <a:spcAft>
                <a:spcPts val="1600"/>
              </a:spcAft>
              <a:buNone/>
            </a:pPr>
            <a:r>
              <a:rPr lang="en-GB" sz="1400" dirty="0" smtClean="0"/>
              <a:t> 2000 + Workshops    300+ FDP’s                   12.5 Lacs + Students </a:t>
            </a:r>
            <a:endParaRPr sz="1400" dirty="0"/>
          </a:p>
        </p:txBody>
      </p:sp>
      <p:sp>
        <p:nvSpPr>
          <p:cNvPr id="1373" name="Google Shape;1373;p44"/>
          <p:cNvSpPr txBox="1">
            <a:spLocks noGrp="1"/>
          </p:cNvSpPr>
          <p:nvPr>
            <p:ph type="ctrTitle" idx="4294967295"/>
          </p:nvPr>
        </p:nvSpPr>
        <p:spPr>
          <a:xfrm>
            <a:off x="2231772" y="3106927"/>
            <a:ext cx="1354800" cy="582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GB" sz="2200" dirty="0" smtClean="0"/>
              <a:t>Services</a:t>
            </a:r>
            <a:endParaRPr sz="2200" dirty="0"/>
          </a:p>
        </p:txBody>
      </p:sp>
      <p:sp>
        <p:nvSpPr>
          <p:cNvPr id="1374" name="Google Shape;1374;p44"/>
          <p:cNvSpPr txBox="1">
            <a:spLocks noGrp="1"/>
          </p:cNvSpPr>
          <p:nvPr>
            <p:ph type="subTitle" idx="4294967295"/>
          </p:nvPr>
        </p:nvSpPr>
        <p:spPr>
          <a:xfrm>
            <a:off x="1650474" y="3551331"/>
            <a:ext cx="2244517" cy="1451492"/>
          </a:xfrm>
          <a:prstGeom prst="rect">
            <a:avLst/>
          </a:prstGeom>
        </p:spPr>
        <p:txBody>
          <a:bodyPr spcFirstLastPara="1" wrap="square" lIns="91425" tIns="91425" rIns="91425" bIns="91425" anchor="t" anchorCtr="0">
            <a:noAutofit/>
          </a:bodyPr>
          <a:lstStyle/>
          <a:p>
            <a:pPr marL="0" lvl="0" indent="0" algn="r" rtl="0">
              <a:lnSpc>
                <a:spcPct val="100000"/>
              </a:lnSpc>
              <a:spcBef>
                <a:spcPts val="0"/>
              </a:spcBef>
              <a:spcAft>
                <a:spcPts val="1600"/>
              </a:spcAft>
              <a:buNone/>
            </a:pPr>
            <a:r>
              <a:rPr lang="en-GB" sz="1400" dirty="0" smtClean="0"/>
              <a:t>Workshops, FDP’s Internships,                Value Added Courses          Online Training       Project Guidance</a:t>
            </a:r>
            <a:endParaRPr sz="1400" dirty="0"/>
          </a:p>
        </p:txBody>
      </p:sp>
      <p:grpSp>
        <p:nvGrpSpPr>
          <p:cNvPr id="2" name="Google Shape;1375;p44"/>
          <p:cNvGrpSpPr/>
          <p:nvPr/>
        </p:nvGrpSpPr>
        <p:grpSpPr>
          <a:xfrm>
            <a:off x="2743227" y="1577712"/>
            <a:ext cx="3663051" cy="2287198"/>
            <a:chOff x="214575" y="632800"/>
            <a:chExt cx="7190750" cy="4447625"/>
          </a:xfrm>
        </p:grpSpPr>
        <p:sp>
          <p:nvSpPr>
            <p:cNvPr id="1376" name="Google Shape;1376;p44"/>
            <p:cNvSpPr/>
            <p:nvPr/>
          </p:nvSpPr>
          <p:spPr>
            <a:xfrm>
              <a:off x="2272875" y="632800"/>
              <a:ext cx="3062975" cy="2082775"/>
            </a:xfrm>
            <a:custGeom>
              <a:avLst/>
              <a:gdLst/>
              <a:ahLst/>
              <a:cxnLst/>
              <a:rect l="l" t="t" r="r" b="b"/>
              <a:pathLst>
                <a:path w="122519" h="83311" extrusionOk="0">
                  <a:moveTo>
                    <a:pt x="122406" y="35468"/>
                  </a:moveTo>
                  <a:lnTo>
                    <a:pt x="122406" y="35472"/>
                  </a:lnTo>
                  <a:lnTo>
                    <a:pt x="122406" y="35472"/>
                  </a:lnTo>
                  <a:cubicBezTo>
                    <a:pt x="122406" y="35471"/>
                    <a:pt x="122406" y="35469"/>
                    <a:pt x="122406" y="35468"/>
                  </a:cubicBezTo>
                  <a:close/>
                  <a:moveTo>
                    <a:pt x="61023" y="1"/>
                  </a:moveTo>
                  <a:cubicBezTo>
                    <a:pt x="58491" y="1"/>
                    <a:pt x="55961" y="560"/>
                    <a:pt x="54035" y="1679"/>
                  </a:cubicBezTo>
                  <a:lnTo>
                    <a:pt x="2915" y="31386"/>
                  </a:lnTo>
                  <a:cubicBezTo>
                    <a:pt x="998" y="32501"/>
                    <a:pt x="42" y="33957"/>
                    <a:pt x="40" y="35417"/>
                  </a:cubicBezTo>
                  <a:lnTo>
                    <a:pt x="40" y="35417"/>
                  </a:lnTo>
                  <a:lnTo>
                    <a:pt x="40" y="35412"/>
                  </a:lnTo>
                  <a:lnTo>
                    <a:pt x="5" y="47844"/>
                  </a:lnTo>
                  <a:cubicBezTo>
                    <a:pt x="1" y="49319"/>
                    <a:pt x="976" y="50799"/>
                    <a:pt x="2925" y="51925"/>
                  </a:cubicBezTo>
                  <a:lnTo>
                    <a:pt x="54379" y="81633"/>
                  </a:lnTo>
                  <a:cubicBezTo>
                    <a:pt x="56273" y="82726"/>
                    <a:pt x="58738" y="83284"/>
                    <a:pt x="61212" y="83309"/>
                  </a:cubicBezTo>
                  <a:cubicBezTo>
                    <a:pt x="61267" y="83310"/>
                    <a:pt x="61322" y="83310"/>
                    <a:pt x="61378" y="83310"/>
                  </a:cubicBezTo>
                  <a:cubicBezTo>
                    <a:pt x="63914" y="83310"/>
                    <a:pt x="66447" y="82753"/>
                    <a:pt x="68376" y="81633"/>
                  </a:cubicBezTo>
                  <a:lnTo>
                    <a:pt x="89954" y="69093"/>
                  </a:lnTo>
                  <a:lnTo>
                    <a:pt x="92548" y="70592"/>
                  </a:lnTo>
                  <a:lnTo>
                    <a:pt x="92531" y="76149"/>
                  </a:lnTo>
                  <a:lnTo>
                    <a:pt x="110165" y="76149"/>
                  </a:lnTo>
                  <a:lnTo>
                    <a:pt x="110200" y="63716"/>
                  </a:lnTo>
                  <a:lnTo>
                    <a:pt x="110163" y="57349"/>
                  </a:lnTo>
                  <a:lnTo>
                    <a:pt x="119494" y="51925"/>
                  </a:lnTo>
                  <a:cubicBezTo>
                    <a:pt x="121409" y="50812"/>
                    <a:pt x="122367" y="49357"/>
                    <a:pt x="122371" y="47900"/>
                  </a:cubicBezTo>
                  <a:lnTo>
                    <a:pt x="122406" y="35472"/>
                  </a:lnTo>
                  <a:lnTo>
                    <a:pt x="122406" y="35472"/>
                  </a:lnTo>
                  <a:cubicBezTo>
                    <a:pt x="122406" y="35564"/>
                    <a:pt x="122390" y="35655"/>
                    <a:pt x="122382" y="35747"/>
                  </a:cubicBezTo>
                  <a:cubicBezTo>
                    <a:pt x="122518" y="34178"/>
                    <a:pt x="121558" y="32584"/>
                    <a:pt x="119484" y="31386"/>
                  </a:cubicBezTo>
                  <a:lnTo>
                    <a:pt x="68030" y="1679"/>
                  </a:lnTo>
                  <a:cubicBezTo>
                    <a:pt x="66092" y="560"/>
                    <a:pt x="63556" y="1"/>
                    <a:pt x="61023" y="1"/>
                  </a:cubicBezTo>
                  <a:close/>
                </a:path>
              </a:pathLst>
            </a:custGeom>
            <a:solidFill>
              <a:srgbClr val="E7478D"/>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77" name="Google Shape;1377;p44"/>
            <p:cNvSpPr/>
            <p:nvPr/>
          </p:nvSpPr>
          <p:spPr>
            <a:xfrm>
              <a:off x="4720800" y="1519500"/>
              <a:ext cx="612250" cy="724925"/>
            </a:xfrm>
            <a:custGeom>
              <a:avLst/>
              <a:gdLst/>
              <a:ahLst/>
              <a:cxnLst/>
              <a:rect l="l" t="t" r="r" b="b"/>
              <a:pathLst>
                <a:path w="24490" h="28997" extrusionOk="0">
                  <a:moveTo>
                    <a:pt x="24489" y="0"/>
                  </a:moveTo>
                  <a:cubicBezTo>
                    <a:pt x="24485" y="1457"/>
                    <a:pt x="23527" y="2914"/>
                    <a:pt x="21614" y="4026"/>
                  </a:cubicBezTo>
                  <a:lnTo>
                    <a:pt x="36" y="16565"/>
                  </a:lnTo>
                  <a:lnTo>
                    <a:pt x="0" y="28997"/>
                  </a:lnTo>
                  <a:lnTo>
                    <a:pt x="21579" y="16457"/>
                  </a:lnTo>
                  <a:cubicBezTo>
                    <a:pt x="23494" y="15346"/>
                    <a:pt x="24450" y="13891"/>
                    <a:pt x="24454" y="12434"/>
                  </a:cubicBezTo>
                  <a:lnTo>
                    <a:pt x="24489" y="0"/>
                  </a:lnTo>
                  <a:close/>
                </a:path>
              </a:pathLst>
            </a:custGeom>
            <a:solidFill>
              <a:srgbClr val="E7297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78" name="Google Shape;1378;p44"/>
            <p:cNvSpPr/>
            <p:nvPr/>
          </p:nvSpPr>
          <p:spPr>
            <a:xfrm>
              <a:off x="4521675" y="2049325"/>
              <a:ext cx="185525" cy="417425"/>
            </a:xfrm>
            <a:custGeom>
              <a:avLst/>
              <a:gdLst/>
              <a:ahLst/>
              <a:cxnLst/>
              <a:rect l="l" t="t" r="r" b="b"/>
              <a:pathLst>
                <a:path w="7421" h="16697" extrusionOk="0">
                  <a:moveTo>
                    <a:pt x="36" y="0"/>
                  </a:moveTo>
                  <a:lnTo>
                    <a:pt x="0" y="12432"/>
                  </a:lnTo>
                  <a:lnTo>
                    <a:pt x="7386" y="16696"/>
                  </a:lnTo>
                  <a:lnTo>
                    <a:pt x="7421" y="4264"/>
                  </a:lnTo>
                  <a:lnTo>
                    <a:pt x="36" y="0"/>
                  </a:lnTo>
                  <a:close/>
                </a:path>
              </a:pathLst>
            </a:custGeom>
            <a:solidFill>
              <a:srgbClr val="B52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79" name="Google Shape;1379;p44"/>
            <p:cNvSpPr/>
            <p:nvPr/>
          </p:nvSpPr>
          <p:spPr>
            <a:xfrm>
              <a:off x="4586200" y="2225725"/>
              <a:ext cx="441700" cy="310825"/>
            </a:xfrm>
            <a:custGeom>
              <a:avLst/>
              <a:gdLst/>
              <a:ahLst/>
              <a:cxnLst/>
              <a:rect l="l" t="t" r="r" b="b"/>
              <a:pathLst>
                <a:path w="17668" h="12433" extrusionOk="0">
                  <a:moveTo>
                    <a:pt x="36" y="1"/>
                  </a:moveTo>
                  <a:lnTo>
                    <a:pt x="1" y="12432"/>
                  </a:lnTo>
                  <a:lnTo>
                    <a:pt x="17632" y="12432"/>
                  </a:lnTo>
                  <a:lnTo>
                    <a:pt x="17667" y="1"/>
                  </a:lnTo>
                  <a:close/>
                </a:path>
              </a:pathLst>
            </a:custGeom>
            <a:solidFill>
              <a:srgbClr val="E7297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0" name="Google Shape;1380;p44"/>
            <p:cNvSpPr/>
            <p:nvPr/>
          </p:nvSpPr>
          <p:spPr>
            <a:xfrm>
              <a:off x="2249425" y="632850"/>
              <a:ext cx="3108000" cy="1772000"/>
            </a:xfrm>
            <a:custGeom>
              <a:avLst/>
              <a:gdLst/>
              <a:ahLst/>
              <a:cxnLst/>
              <a:rect l="l" t="t" r="r" b="b"/>
              <a:pathLst>
                <a:path w="124320" h="70880" extrusionOk="0">
                  <a:moveTo>
                    <a:pt x="61962" y="1"/>
                  </a:moveTo>
                  <a:cubicBezTo>
                    <a:pt x="59429" y="1"/>
                    <a:pt x="56899" y="560"/>
                    <a:pt x="54973" y="1679"/>
                  </a:cubicBezTo>
                  <a:lnTo>
                    <a:pt x="3853" y="31386"/>
                  </a:lnTo>
                  <a:cubicBezTo>
                    <a:pt x="1" y="33626"/>
                    <a:pt x="22" y="37254"/>
                    <a:pt x="3899" y="39494"/>
                  </a:cubicBezTo>
                  <a:lnTo>
                    <a:pt x="55352" y="69201"/>
                  </a:lnTo>
                  <a:cubicBezTo>
                    <a:pt x="57291" y="70320"/>
                    <a:pt x="59826" y="70879"/>
                    <a:pt x="62359" y="70879"/>
                  </a:cubicBezTo>
                  <a:cubicBezTo>
                    <a:pt x="64892" y="70879"/>
                    <a:pt x="67422" y="70320"/>
                    <a:pt x="69349" y="69201"/>
                  </a:cubicBezTo>
                  <a:lnTo>
                    <a:pt x="90928" y="56661"/>
                  </a:lnTo>
                  <a:lnTo>
                    <a:pt x="98311" y="60925"/>
                  </a:lnTo>
                  <a:lnTo>
                    <a:pt x="93507" y="63718"/>
                  </a:lnTo>
                  <a:lnTo>
                    <a:pt x="111138" y="63718"/>
                  </a:lnTo>
                  <a:lnTo>
                    <a:pt x="111080" y="53505"/>
                  </a:lnTo>
                  <a:lnTo>
                    <a:pt x="106274" y="56295"/>
                  </a:lnTo>
                  <a:lnTo>
                    <a:pt x="98891" y="52031"/>
                  </a:lnTo>
                  <a:lnTo>
                    <a:pt x="120469" y="39492"/>
                  </a:lnTo>
                  <a:cubicBezTo>
                    <a:pt x="124319" y="37254"/>
                    <a:pt x="124301" y="33623"/>
                    <a:pt x="120422" y="31384"/>
                  </a:cubicBezTo>
                  <a:lnTo>
                    <a:pt x="68968" y="1679"/>
                  </a:lnTo>
                  <a:cubicBezTo>
                    <a:pt x="67031" y="560"/>
                    <a:pt x="64495" y="1"/>
                    <a:pt x="6196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1" name="Google Shape;1381;p44"/>
            <p:cNvSpPr/>
            <p:nvPr/>
          </p:nvSpPr>
          <p:spPr>
            <a:xfrm>
              <a:off x="3803150" y="2049375"/>
              <a:ext cx="719425" cy="666200"/>
            </a:xfrm>
            <a:custGeom>
              <a:avLst/>
              <a:gdLst/>
              <a:ahLst/>
              <a:cxnLst/>
              <a:rect l="l" t="t" r="r" b="b"/>
              <a:pathLst>
                <a:path w="28777" h="26648" extrusionOk="0">
                  <a:moveTo>
                    <a:pt x="28777" y="0"/>
                  </a:moveTo>
                  <a:lnTo>
                    <a:pt x="7200" y="12538"/>
                  </a:lnTo>
                  <a:cubicBezTo>
                    <a:pt x="5271" y="13658"/>
                    <a:pt x="2740" y="14216"/>
                    <a:pt x="207" y="14216"/>
                  </a:cubicBezTo>
                  <a:cubicBezTo>
                    <a:pt x="138" y="14216"/>
                    <a:pt x="69" y="14215"/>
                    <a:pt x="1" y="14214"/>
                  </a:cubicBezTo>
                  <a:lnTo>
                    <a:pt x="1" y="26646"/>
                  </a:lnTo>
                  <a:cubicBezTo>
                    <a:pt x="61" y="26647"/>
                    <a:pt x="120" y="26647"/>
                    <a:pt x="180" y="26647"/>
                  </a:cubicBezTo>
                  <a:cubicBezTo>
                    <a:pt x="2712" y="26647"/>
                    <a:pt x="5238" y="26090"/>
                    <a:pt x="7163" y="24972"/>
                  </a:cubicBezTo>
                  <a:lnTo>
                    <a:pt x="28741" y="12430"/>
                  </a:lnTo>
                  <a:lnTo>
                    <a:pt x="28777" y="0"/>
                  </a:lnTo>
                  <a:close/>
                </a:path>
              </a:pathLst>
            </a:custGeom>
            <a:solidFill>
              <a:srgbClr val="E7297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2" name="Google Shape;1382;p44"/>
            <p:cNvSpPr/>
            <p:nvPr/>
          </p:nvSpPr>
          <p:spPr>
            <a:xfrm>
              <a:off x="2272825" y="1518075"/>
              <a:ext cx="1530350" cy="1197475"/>
            </a:xfrm>
            <a:custGeom>
              <a:avLst/>
              <a:gdLst/>
              <a:ahLst/>
              <a:cxnLst/>
              <a:rect l="l" t="t" r="r" b="b"/>
              <a:pathLst>
                <a:path w="61214" h="47899" extrusionOk="0">
                  <a:moveTo>
                    <a:pt x="40" y="1"/>
                  </a:moveTo>
                  <a:lnTo>
                    <a:pt x="5" y="12435"/>
                  </a:lnTo>
                  <a:cubicBezTo>
                    <a:pt x="1" y="13911"/>
                    <a:pt x="975" y="15388"/>
                    <a:pt x="2927" y="16514"/>
                  </a:cubicBezTo>
                  <a:lnTo>
                    <a:pt x="54381" y="46222"/>
                  </a:lnTo>
                  <a:cubicBezTo>
                    <a:pt x="56275" y="47317"/>
                    <a:pt x="58740" y="47873"/>
                    <a:pt x="61214" y="47898"/>
                  </a:cubicBezTo>
                  <a:lnTo>
                    <a:pt x="61214" y="35466"/>
                  </a:lnTo>
                  <a:cubicBezTo>
                    <a:pt x="58751" y="35435"/>
                    <a:pt x="56302" y="34879"/>
                    <a:pt x="54416" y="33790"/>
                  </a:cubicBezTo>
                  <a:lnTo>
                    <a:pt x="2963" y="4083"/>
                  </a:lnTo>
                  <a:cubicBezTo>
                    <a:pt x="1011" y="2957"/>
                    <a:pt x="36" y="1477"/>
                    <a:pt x="40" y="1"/>
                  </a:cubicBezTo>
                  <a:close/>
                </a:path>
              </a:pathLst>
            </a:custGeom>
            <a:solidFill>
              <a:srgbClr val="E7478D"/>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3" name="Google Shape;1383;p44"/>
            <p:cNvSpPr/>
            <p:nvPr/>
          </p:nvSpPr>
          <p:spPr>
            <a:xfrm>
              <a:off x="4320725" y="1815075"/>
              <a:ext cx="3062925" cy="2082850"/>
            </a:xfrm>
            <a:custGeom>
              <a:avLst/>
              <a:gdLst/>
              <a:ahLst/>
              <a:cxnLst/>
              <a:rect l="l" t="t" r="r" b="b"/>
              <a:pathLst>
                <a:path w="122517" h="83314" extrusionOk="0">
                  <a:moveTo>
                    <a:pt x="61024" y="1"/>
                  </a:moveTo>
                  <a:cubicBezTo>
                    <a:pt x="58491" y="1"/>
                    <a:pt x="55961" y="561"/>
                    <a:pt x="54034" y="1681"/>
                  </a:cubicBezTo>
                  <a:lnTo>
                    <a:pt x="2915" y="31388"/>
                  </a:lnTo>
                  <a:cubicBezTo>
                    <a:pt x="999" y="32501"/>
                    <a:pt x="42" y="33959"/>
                    <a:pt x="40" y="35419"/>
                  </a:cubicBezTo>
                  <a:lnTo>
                    <a:pt x="40" y="35419"/>
                  </a:lnTo>
                  <a:cubicBezTo>
                    <a:pt x="40" y="35419"/>
                    <a:pt x="40" y="35418"/>
                    <a:pt x="40" y="35418"/>
                  </a:cubicBezTo>
                  <a:lnTo>
                    <a:pt x="5" y="47846"/>
                  </a:lnTo>
                  <a:cubicBezTo>
                    <a:pt x="1" y="49321"/>
                    <a:pt x="976" y="50801"/>
                    <a:pt x="2928" y="51927"/>
                  </a:cubicBezTo>
                  <a:lnTo>
                    <a:pt x="12497" y="57452"/>
                  </a:lnTo>
                  <a:lnTo>
                    <a:pt x="12474" y="65939"/>
                  </a:lnTo>
                  <a:lnTo>
                    <a:pt x="12530" y="76151"/>
                  </a:lnTo>
                  <a:lnTo>
                    <a:pt x="30161" y="76151"/>
                  </a:lnTo>
                  <a:lnTo>
                    <a:pt x="30176" y="70540"/>
                  </a:lnTo>
                  <a:lnTo>
                    <a:pt x="32660" y="69095"/>
                  </a:lnTo>
                  <a:lnTo>
                    <a:pt x="54379" y="81635"/>
                  </a:lnTo>
                  <a:cubicBezTo>
                    <a:pt x="56222" y="82699"/>
                    <a:pt x="58600" y="83255"/>
                    <a:pt x="61003" y="83309"/>
                  </a:cubicBezTo>
                  <a:cubicBezTo>
                    <a:pt x="61132" y="83312"/>
                    <a:pt x="61262" y="83314"/>
                    <a:pt x="61391" y="83314"/>
                  </a:cubicBezTo>
                  <a:cubicBezTo>
                    <a:pt x="63923" y="83314"/>
                    <a:pt x="66452" y="82755"/>
                    <a:pt x="68378" y="81635"/>
                  </a:cubicBezTo>
                  <a:lnTo>
                    <a:pt x="119498" y="51927"/>
                  </a:lnTo>
                  <a:cubicBezTo>
                    <a:pt x="121413" y="50816"/>
                    <a:pt x="122369" y="49361"/>
                    <a:pt x="122374" y="47904"/>
                  </a:cubicBezTo>
                  <a:lnTo>
                    <a:pt x="122409" y="35472"/>
                  </a:lnTo>
                  <a:lnTo>
                    <a:pt x="122409" y="35472"/>
                  </a:lnTo>
                  <a:cubicBezTo>
                    <a:pt x="122407" y="35563"/>
                    <a:pt x="122392" y="35656"/>
                    <a:pt x="122384" y="35747"/>
                  </a:cubicBezTo>
                  <a:cubicBezTo>
                    <a:pt x="122516" y="34180"/>
                    <a:pt x="121558" y="32584"/>
                    <a:pt x="119486" y="31388"/>
                  </a:cubicBezTo>
                  <a:lnTo>
                    <a:pt x="68032" y="1681"/>
                  </a:lnTo>
                  <a:cubicBezTo>
                    <a:pt x="66093" y="561"/>
                    <a:pt x="63557" y="1"/>
                    <a:pt x="61024" y="1"/>
                  </a:cubicBezTo>
                  <a:close/>
                </a:path>
              </a:pathLst>
            </a:custGeom>
            <a:solidFill>
              <a:srgbClr val="FFDB4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4" name="Google Shape;1384;p44"/>
            <p:cNvSpPr/>
            <p:nvPr/>
          </p:nvSpPr>
          <p:spPr>
            <a:xfrm>
              <a:off x="4320675" y="2700425"/>
              <a:ext cx="617075" cy="726375"/>
            </a:xfrm>
            <a:custGeom>
              <a:avLst/>
              <a:gdLst/>
              <a:ahLst/>
              <a:cxnLst/>
              <a:rect l="l" t="t" r="r" b="b"/>
              <a:pathLst>
                <a:path w="24683" h="29055" extrusionOk="0">
                  <a:moveTo>
                    <a:pt x="40" y="0"/>
                  </a:moveTo>
                  <a:lnTo>
                    <a:pt x="5" y="12432"/>
                  </a:lnTo>
                  <a:cubicBezTo>
                    <a:pt x="1" y="13910"/>
                    <a:pt x="976" y="15390"/>
                    <a:pt x="2930" y="16516"/>
                  </a:cubicBezTo>
                  <a:lnTo>
                    <a:pt x="24647" y="29055"/>
                  </a:lnTo>
                  <a:lnTo>
                    <a:pt x="24682" y="16621"/>
                  </a:lnTo>
                  <a:lnTo>
                    <a:pt x="2963" y="4084"/>
                  </a:lnTo>
                  <a:cubicBezTo>
                    <a:pt x="1011" y="2956"/>
                    <a:pt x="36" y="1478"/>
                    <a:pt x="40" y="0"/>
                  </a:cubicBezTo>
                  <a:close/>
                </a:path>
              </a:pathLst>
            </a:custGeom>
            <a:solidFill>
              <a:srgbClr val="FFDB4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5" name="Google Shape;1385;p44"/>
            <p:cNvSpPr/>
            <p:nvPr/>
          </p:nvSpPr>
          <p:spPr>
            <a:xfrm>
              <a:off x="4953775" y="3231650"/>
              <a:ext cx="184350" cy="417425"/>
            </a:xfrm>
            <a:custGeom>
              <a:avLst/>
              <a:gdLst/>
              <a:ahLst/>
              <a:cxnLst/>
              <a:rect l="l" t="t" r="r" b="b"/>
              <a:pathLst>
                <a:path w="7374" h="16697" extrusionOk="0">
                  <a:moveTo>
                    <a:pt x="7373" y="0"/>
                  </a:moveTo>
                  <a:lnTo>
                    <a:pt x="37" y="4264"/>
                  </a:lnTo>
                  <a:lnTo>
                    <a:pt x="0" y="16696"/>
                  </a:lnTo>
                  <a:lnTo>
                    <a:pt x="7338" y="12432"/>
                  </a:lnTo>
                  <a:lnTo>
                    <a:pt x="7373" y="0"/>
                  </a:lnTo>
                  <a:close/>
                </a:path>
              </a:pathLst>
            </a:custGeom>
            <a:solidFill>
              <a:srgbClr val="F1CF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6" name="Google Shape;1386;p44"/>
            <p:cNvSpPr/>
            <p:nvPr/>
          </p:nvSpPr>
          <p:spPr>
            <a:xfrm>
              <a:off x="4633900" y="3408050"/>
              <a:ext cx="441700" cy="310825"/>
            </a:xfrm>
            <a:custGeom>
              <a:avLst/>
              <a:gdLst/>
              <a:ahLst/>
              <a:cxnLst/>
              <a:rect l="l" t="t" r="r" b="b"/>
              <a:pathLst>
                <a:path w="17668" h="12433" extrusionOk="0">
                  <a:moveTo>
                    <a:pt x="36" y="1"/>
                  </a:moveTo>
                  <a:lnTo>
                    <a:pt x="1" y="12432"/>
                  </a:lnTo>
                  <a:lnTo>
                    <a:pt x="17632" y="12432"/>
                  </a:lnTo>
                  <a:lnTo>
                    <a:pt x="17668" y="1"/>
                  </a:lnTo>
                  <a:close/>
                </a:path>
              </a:pathLst>
            </a:custGeom>
            <a:solidFill>
              <a:srgbClr val="FFDB4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7" name="Google Shape;1387;p44"/>
            <p:cNvSpPr/>
            <p:nvPr/>
          </p:nvSpPr>
          <p:spPr>
            <a:xfrm>
              <a:off x="4632525" y="3152725"/>
              <a:ext cx="2300" cy="566150"/>
            </a:xfrm>
            <a:custGeom>
              <a:avLst/>
              <a:gdLst/>
              <a:ahLst/>
              <a:cxnLst/>
              <a:rect l="l" t="t" r="r" b="b"/>
              <a:pathLst>
                <a:path w="92" h="22646" extrusionOk="0">
                  <a:moveTo>
                    <a:pt x="35" y="1"/>
                  </a:moveTo>
                  <a:lnTo>
                    <a:pt x="0" y="12435"/>
                  </a:lnTo>
                  <a:lnTo>
                    <a:pt x="56" y="22645"/>
                  </a:lnTo>
                  <a:lnTo>
                    <a:pt x="91" y="10214"/>
                  </a:lnTo>
                  <a:lnTo>
                    <a:pt x="35" y="1"/>
                  </a:lnTo>
                  <a:close/>
                </a:path>
              </a:pathLst>
            </a:custGeom>
            <a:solidFill>
              <a:srgbClr val="FFDB4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8" name="Google Shape;1388;p44"/>
            <p:cNvSpPr/>
            <p:nvPr/>
          </p:nvSpPr>
          <p:spPr>
            <a:xfrm>
              <a:off x="4297350" y="1815125"/>
              <a:ext cx="3107975" cy="1772050"/>
            </a:xfrm>
            <a:custGeom>
              <a:avLst/>
              <a:gdLst/>
              <a:ahLst/>
              <a:cxnLst/>
              <a:rect l="l" t="t" r="r" b="b"/>
              <a:pathLst>
                <a:path w="124319" h="70882" extrusionOk="0">
                  <a:moveTo>
                    <a:pt x="61960" y="1"/>
                  </a:moveTo>
                  <a:cubicBezTo>
                    <a:pt x="59427" y="1"/>
                    <a:pt x="56897" y="560"/>
                    <a:pt x="54971" y="1679"/>
                  </a:cubicBezTo>
                  <a:lnTo>
                    <a:pt x="3850" y="31386"/>
                  </a:lnTo>
                  <a:cubicBezTo>
                    <a:pt x="0" y="33626"/>
                    <a:pt x="19" y="37256"/>
                    <a:pt x="3898" y="39494"/>
                  </a:cubicBezTo>
                  <a:lnTo>
                    <a:pt x="25617" y="52033"/>
                  </a:lnTo>
                  <a:lnTo>
                    <a:pt x="18280" y="56297"/>
                  </a:lnTo>
                  <a:lnTo>
                    <a:pt x="13444" y="53505"/>
                  </a:lnTo>
                  <a:lnTo>
                    <a:pt x="13500" y="63718"/>
                  </a:lnTo>
                  <a:lnTo>
                    <a:pt x="31132" y="63718"/>
                  </a:lnTo>
                  <a:lnTo>
                    <a:pt x="26294" y="60925"/>
                  </a:lnTo>
                  <a:lnTo>
                    <a:pt x="33632" y="56661"/>
                  </a:lnTo>
                  <a:lnTo>
                    <a:pt x="55352" y="69203"/>
                  </a:lnTo>
                  <a:cubicBezTo>
                    <a:pt x="57290" y="70322"/>
                    <a:pt x="59826" y="70881"/>
                    <a:pt x="62358" y="70881"/>
                  </a:cubicBezTo>
                  <a:cubicBezTo>
                    <a:pt x="64891" y="70881"/>
                    <a:pt x="67421" y="70322"/>
                    <a:pt x="69348" y="69203"/>
                  </a:cubicBezTo>
                  <a:lnTo>
                    <a:pt x="120467" y="39496"/>
                  </a:lnTo>
                  <a:cubicBezTo>
                    <a:pt x="124319" y="37256"/>
                    <a:pt x="124298" y="33626"/>
                    <a:pt x="120421" y="31388"/>
                  </a:cubicBezTo>
                  <a:lnTo>
                    <a:pt x="68969" y="1679"/>
                  </a:lnTo>
                  <a:cubicBezTo>
                    <a:pt x="67030" y="560"/>
                    <a:pt x="64493" y="1"/>
                    <a:pt x="61960" y="1"/>
                  </a:cubicBezTo>
                  <a:close/>
                </a:path>
              </a:pathLst>
            </a:custGeom>
            <a:solidFill>
              <a:srgbClr val="FFE26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9" name="Google Shape;1389;p44"/>
            <p:cNvSpPr/>
            <p:nvPr/>
          </p:nvSpPr>
          <p:spPr>
            <a:xfrm>
              <a:off x="5137200" y="3231650"/>
              <a:ext cx="708625" cy="666225"/>
            </a:xfrm>
            <a:custGeom>
              <a:avLst/>
              <a:gdLst/>
              <a:ahLst/>
              <a:cxnLst/>
              <a:rect l="l" t="t" r="r" b="b"/>
              <a:pathLst>
                <a:path w="28345" h="26649" extrusionOk="0">
                  <a:moveTo>
                    <a:pt x="36" y="0"/>
                  </a:moveTo>
                  <a:lnTo>
                    <a:pt x="1" y="12434"/>
                  </a:lnTo>
                  <a:lnTo>
                    <a:pt x="21720" y="24974"/>
                  </a:lnTo>
                  <a:cubicBezTo>
                    <a:pt x="23560" y="26038"/>
                    <a:pt x="25941" y="26594"/>
                    <a:pt x="28344" y="26648"/>
                  </a:cubicBezTo>
                  <a:lnTo>
                    <a:pt x="28344" y="14214"/>
                  </a:lnTo>
                  <a:cubicBezTo>
                    <a:pt x="25953" y="14156"/>
                    <a:pt x="23587" y="13598"/>
                    <a:pt x="21756" y="12540"/>
                  </a:cubicBezTo>
                  <a:lnTo>
                    <a:pt x="36" y="0"/>
                  </a:lnTo>
                  <a:close/>
                </a:path>
              </a:pathLst>
            </a:custGeom>
            <a:solidFill>
              <a:srgbClr val="FFDB4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0" name="Google Shape;1390;p44"/>
            <p:cNvSpPr/>
            <p:nvPr/>
          </p:nvSpPr>
          <p:spPr>
            <a:xfrm>
              <a:off x="5845850" y="2701875"/>
              <a:ext cx="1535050" cy="1196050"/>
            </a:xfrm>
            <a:custGeom>
              <a:avLst/>
              <a:gdLst/>
              <a:ahLst/>
              <a:cxnLst/>
              <a:rect l="l" t="t" r="r" b="b"/>
              <a:pathLst>
                <a:path w="61402" h="47842" extrusionOk="0">
                  <a:moveTo>
                    <a:pt x="61402" y="0"/>
                  </a:moveTo>
                  <a:cubicBezTo>
                    <a:pt x="61397" y="1457"/>
                    <a:pt x="60441" y="2912"/>
                    <a:pt x="58527" y="4024"/>
                  </a:cubicBezTo>
                  <a:lnTo>
                    <a:pt x="7408" y="33733"/>
                  </a:lnTo>
                  <a:cubicBezTo>
                    <a:pt x="5481" y="34852"/>
                    <a:pt x="2948" y="35410"/>
                    <a:pt x="414" y="35410"/>
                  </a:cubicBezTo>
                  <a:cubicBezTo>
                    <a:pt x="276" y="35410"/>
                    <a:pt x="138" y="35409"/>
                    <a:pt x="0" y="35405"/>
                  </a:cubicBezTo>
                  <a:lnTo>
                    <a:pt x="0" y="47837"/>
                  </a:lnTo>
                  <a:cubicBezTo>
                    <a:pt x="130" y="47840"/>
                    <a:pt x="259" y="47842"/>
                    <a:pt x="388" y="47842"/>
                  </a:cubicBezTo>
                  <a:cubicBezTo>
                    <a:pt x="2920" y="47842"/>
                    <a:pt x="5447" y="47283"/>
                    <a:pt x="7373" y="46165"/>
                  </a:cubicBezTo>
                  <a:lnTo>
                    <a:pt x="58491" y="16458"/>
                  </a:lnTo>
                  <a:cubicBezTo>
                    <a:pt x="60406" y="15344"/>
                    <a:pt x="61364" y="13889"/>
                    <a:pt x="61366" y="12432"/>
                  </a:cubicBezTo>
                  <a:lnTo>
                    <a:pt x="61402" y="0"/>
                  </a:lnTo>
                  <a:close/>
                </a:path>
              </a:pathLst>
            </a:custGeom>
            <a:solidFill>
              <a:srgbClr val="F1CF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1" name="Google Shape;1391;p44"/>
            <p:cNvSpPr/>
            <p:nvPr/>
          </p:nvSpPr>
          <p:spPr>
            <a:xfrm>
              <a:off x="238050" y="1815300"/>
              <a:ext cx="3062575" cy="2082775"/>
            </a:xfrm>
            <a:custGeom>
              <a:avLst/>
              <a:gdLst/>
              <a:ahLst/>
              <a:cxnLst/>
              <a:rect l="l" t="t" r="r" b="b"/>
              <a:pathLst>
                <a:path w="122503" h="83311" extrusionOk="0">
                  <a:moveTo>
                    <a:pt x="122407" y="35469"/>
                  </a:moveTo>
                  <a:lnTo>
                    <a:pt x="122407" y="35473"/>
                  </a:lnTo>
                  <a:lnTo>
                    <a:pt x="122407" y="35473"/>
                  </a:lnTo>
                  <a:cubicBezTo>
                    <a:pt x="122407" y="35472"/>
                    <a:pt x="122407" y="35470"/>
                    <a:pt x="122407" y="35469"/>
                  </a:cubicBezTo>
                  <a:close/>
                  <a:moveTo>
                    <a:pt x="61026" y="0"/>
                  </a:moveTo>
                  <a:cubicBezTo>
                    <a:pt x="58493" y="0"/>
                    <a:pt x="55964" y="560"/>
                    <a:pt x="54038" y="1680"/>
                  </a:cubicBezTo>
                  <a:lnTo>
                    <a:pt x="2915" y="31387"/>
                  </a:lnTo>
                  <a:cubicBezTo>
                    <a:pt x="1001" y="32500"/>
                    <a:pt x="43" y="33957"/>
                    <a:pt x="42" y="35418"/>
                  </a:cubicBezTo>
                  <a:lnTo>
                    <a:pt x="42" y="35418"/>
                  </a:lnTo>
                  <a:lnTo>
                    <a:pt x="5" y="47845"/>
                  </a:lnTo>
                  <a:cubicBezTo>
                    <a:pt x="1" y="49321"/>
                    <a:pt x="976" y="50801"/>
                    <a:pt x="2928" y="51927"/>
                  </a:cubicBezTo>
                  <a:lnTo>
                    <a:pt x="54379" y="81634"/>
                  </a:lnTo>
                  <a:cubicBezTo>
                    <a:pt x="56316" y="82753"/>
                    <a:pt x="58848" y="83311"/>
                    <a:pt x="61378" y="83311"/>
                  </a:cubicBezTo>
                  <a:cubicBezTo>
                    <a:pt x="61473" y="83311"/>
                    <a:pt x="61568" y="83310"/>
                    <a:pt x="61663" y="83308"/>
                  </a:cubicBezTo>
                  <a:cubicBezTo>
                    <a:pt x="64102" y="83271"/>
                    <a:pt x="66519" y="82712"/>
                    <a:pt x="68374" y="81634"/>
                  </a:cubicBezTo>
                  <a:lnTo>
                    <a:pt x="119494" y="51927"/>
                  </a:lnTo>
                  <a:cubicBezTo>
                    <a:pt x="121409" y="50813"/>
                    <a:pt x="122367" y="49360"/>
                    <a:pt x="122371" y="47901"/>
                  </a:cubicBezTo>
                  <a:lnTo>
                    <a:pt x="122407" y="35473"/>
                  </a:lnTo>
                  <a:lnTo>
                    <a:pt x="122407" y="35473"/>
                  </a:lnTo>
                  <a:cubicBezTo>
                    <a:pt x="122406" y="35550"/>
                    <a:pt x="122394" y="35629"/>
                    <a:pt x="122387" y="35708"/>
                  </a:cubicBezTo>
                  <a:lnTo>
                    <a:pt x="122387" y="35708"/>
                  </a:lnTo>
                  <a:cubicBezTo>
                    <a:pt x="122503" y="34153"/>
                    <a:pt x="121541" y="32574"/>
                    <a:pt x="119486" y="31387"/>
                  </a:cubicBezTo>
                  <a:lnTo>
                    <a:pt x="110070" y="25952"/>
                  </a:lnTo>
                  <a:lnTo>
                    <a:pt x="110095" y="17465"/>
                  </a:lnTo>
                  <a:lnTo>
                    <a:pt x="110037" y="7252"/>
                  </a:lnTo>
                  <a:lnTo>
                    <a:pt x="92406" y="7252"/>
                  </a:lnTo>
                  <a:lnTo>
                    <a:pt x="92389" y="12864"/>
                  </a:lnTo>
                  <a:lnTo>
                    <a:pt x="89905" y="14306"/>
                  </a:lnTo>
                  <a:lnTo>
                    <a:pt x="68032" y="1680"/>
                  </a:lnTo>
                  <a:cubicBezTo>
                    <a:pt x="66094" y="560"/>
                    <a:pt x="63558" y="0"/>
                    <a:pt x="61026" y="0"/>
                  </a:cubicBezTo>
                  <a:close/>
                </a:path>
              </a:pathLst>
            </a:custGeom>
            <a:solidFill>
              <a:srgbClr val="90C4F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2" name="Google Shape;1392;p44"/>
            <p:cNvSpPr/>
            <p:nvPr/>
          </p:nvSpPr>
          <p:spPr>
            <a:xfrm>
              <a:off x="2547250" y="1996600"/>
              <a:ext cx="121825" cy="380625"/>
            </a:xfrm>
            <a:custGeom>
              <a:avLst/>
              <a:gdLst/>
              <a:ahLst/>
              <a:cxnLst/>
              <a:rect l="l" t="t" r="r" b="b"/>
              <a:pathLst>
                <a:path w="4873" h="15225" extrusionOk="0">
                  <a:moveTo>
                    <a:pt x="35" y="0"/>
                  </a:moveTo>
                  <a:lnTo>
                    <a:pt x="0" y="12432"/>
                  </a:lnTo>
                  <a:lnTo>
                    <a:pt x="4838" y="15224"/>
                  </a:lnTo>
                  <a:lnTo>
                    <a:pt x="4873" y="2792"/>
                  </a:lnTo>
                  <a:lnTo>
                    <a:pt x="35" y="0"/>
                  </a:lnTo>
                  <a:close/>
                </a:path>
              </a:pathLst>
            </a:custGeom>
            <a:solidFill>
              <a:srgbClr val="90C4F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3" name="Google Shape;1393;p44"/>
            <p:cNvSpPr/>
            <p:nvPr/>
          </p:nvSpPr>
          <p:spPr>
            <a:xfrm>
              <a:off x="2868550" y="2182100"/>
              <a:ext cx="121825" cy="380625"/>
            </a:xfrm>
            <a:custGeom>
              <a:avLst/>
              <a:gdLst/>
              <a:ahLst/>
              <a:cxnLst/>
              <a:rect l="l" t="t" r="r" b="b"/>
              <a:pathLst>
                <a:path w="4873" h="15225" extrusionOk="0">
                  <a:moveTo>
                    <a:pt x="35" y="1"/>
                  </a:moveTo>
                  <a:lnTo>
                    <a:pt x="0" y="12433"/>
                  </a:lnTo>
                  <a:lnTo>
                    <a:pt x="4838" y="15225"/>
                  </a:lnTo>
                  <a:lnTo>
                    <a:pt x="4873" y="2793"/>
                  </a:lnTo>
                  <a:lnTo>
                    <a:pt x="35" y="1"/>
                  </a:lnTo>
                  <a:close/>
                </a:path>
              </a:pathLst>
            </a:custGeom>
            <a:solidFill>
              <a:srgbClr val="90C4F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4" name="Google Shape;1394;p44"/>
            <p:cNvSpPr/>
            <p:nvPr/>
          </p:nvSpPr>
          <p:spPr>
            <a:xfrm>
              <a:off x="2685150" y="2182100"/>
              <a:ext cx="184300" cy="417425"/>
            </a:xfrm>
            <a:custGeom>
              <a:avLst/>
              <a:gdLst/>
              <a:ahLst/>
              <a:cxnLst/>
              <a:rect l="l" t="t" r="r" b="b"/>
              <a:pathLst>
                <a:path w="7372" h="16697" extrusionOk="0">
                  <a:moveTo>
                    <a:pt x="7371" y="1"/>
                  </a:moveTo>
                  <a:lnTo>
                    <a:pt x="36" y="4265"/>
                  </a:lnTo>
                  <a:lnTo>
                    <a:pt x="1" y="16697"/>
                  </a:lnTo>
                  <a:lnTo>
                    <a:pt x="1" y="16697"/>
                  </a:lnTo>
                  <a:lnTo>
                    <a:pt x="7336" y="12433"/>
                  </a:lnTo>
                  <a:lnTo>
                    <a:pt x="7371" y="1"/>
                  </a:lnTo>
                  <a:close/>
                </a:path>
              </a:pathLst>
            </a:custGeom>
            <a:solidFill>
              <a:srgbClr val="83A5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5" name="Google Shape;1395;p44"/>
            <p:cNvSpPr/>
            <p:nvPr/>
          </p:nvSpPr>
          <p:spPr>
            <a:xfrm>
              <a:off x="214575" y="1815300"/>
              <a:ext cx="3108025" cy="1772000"/>
            </a:xfrm>
            <a:custGeom>
              <a:avLst/>
              <a:gdLst/>
              <a:ahLst/>
              <a:cxnLst/>
              <a:rect l="l" t="t" r="r" b="b"/>
              <a:pathLst>
                <a:path w="124321" h="70880" extrusionOk="0">
                  <a:moveTo>
                    <a:pt x="61962" y="0"/>
                  </a:moveTo>
                  <a:cubicBezTo>
                    <a:pt x="59430" y="0"/>
                    <a:pt x="56900" y="560"/>
                    <a:pt x="54973" y="1680"/>
                  </a:cubicBezTo>
                  <a:lnTo>
                    <a:pt x="3852" y="31387"/>
                  </a:lnTo>
                  <a:cubicBezTo>
                    <a:pt x="0" y="33627"/>
                    <a:pt x="21" y="37255"/>
                    <a:pt x="3900" y="39495"/>
                  </a:cubicBezTo>
                  <a:lnTo>
                    <a:pt x="55354" y="69200"/>
                  </a:lnTo>
                  <a:cubicBezTo>
                    <a:pt x="57292" y="70320"/>
                    <a:pt x="59828" y="70880"/>
                    <a:pt x="62360" y="70880"/>
                  </a:cubicBezTo>
                  <a:cubicBezTo>
                    <a:pt x="64893" y="70880"/>
                    <a:pt x="67422" y="70320"/>
                    <a:pt x="69348" y="69200"/>
                  </a:cubicBezTo>
                  <a:lnTo>
                    <a:pt x="120469" y="39495"/>
                  </a:lnTo>
                  <a:cubicBezTo>
                    <a:pt x="124321" y="37255"/>
                    <a:pt x="124300" y="33625"/>
                    <a:pt x="120423" y="31387"/>
                  </a:cubicBezTo>
                  <a:lnTo>
                    <a:pt x="98859" y="18937"/>
                  </a:lnTo>
                  <a:lnTo>
                    <a:pt x="106194" y="14673"/>
                  </a:lnTo>
                  <a:lnTo>
                    <a:pt x="111032" y="17465"/>
                  </a:lnTo>
                  <a:lnTo>
                    <a:pt x="110974" y="7252"/>
                  </a:lnTo>
                  <a:lnTo>
                    <a:pt x="93342" y="7252"/>
                  </a:lnTo>
                  <a:lnTo>
                    <a:pt x="98180" y="10044"/>
                  </a:lnTo>
                  <a:lnTo>
                    <a:pt x="90842" y="14308"/>
                  </a:lnTo>
                  <a:lnTo>
                    <a:pt x="68969" y="1680"/>
                  </a:lnTo>
                  <a:cubicBezTo>
                    <a:pt x="67031" y="560"/>
                    <a:pt x="64495" y="0"/>
                    <a:pt x="61962" y="0"/>
                  </a:cubicBezTo>
                  <a:close/>
                </a:path>
              </a:pathLst>
            </a:custGeom>
            <a:solidFill>
              <a:srgbClr val="91C5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6" name="Google Shape;1396;p44"/>
            <p:cNvSpPr/>
            <p:nvPr/>
          </p:nvSpPr>
          <p:spPr>
            <a:xfrm>
              <a:off x="238000" y="2700625"/>
              <a:ext cx="1541650" cy="1197450"/>
            </a:xfrm>
            <a:custGeom>
              <a:avLst/>
              <a:gdLst/>
              <a:ahLst/>
              <a:cxnLst/>
              <a:rect l="l" t="t" r="r" b="b"/>
              <a:pathLst>
                <a:path w="61666" h="47898" extrusionOk="0">
                  <a:moveTo>
                    <a:pt x="40" y="0"/>
                  </a:moveTo>
                  <a:lnTo>
                    <a:pt x="5" y="12432"/>
                  </a:lnTo>
                  <a:cubicBezTo>
                    <a:pt x="1" y="13908"/>
                    <a:pt x="976" y="15388"/>
                    <a:pt x="2926" y="16514"/>
                  </a:cubicBezTo>
                  <a:lnTo>
                    <a:pt x="54381" y="46221"/>
                  </a:lnTo>
                  <a:cubicBezTo>
                    <a:pt x="56322" y="47340"/>
                    <a:pt x="58858" y="47898"/>
                    <a:pt x="61393" y="47898"/>
                  </a:cubicBezTo>
                  <a:cubicBezTo>
                    <a:pt x="61484" y="47898"/>
                    <a:pt x="61575" y="47897"/>
                    <a:pt x="61665" y="47895"/>
                  </a:cubicBezTo>
                  <a:lnTo>
                    <a:pt x="61665" y="35464"/>
                  </a:lnTo>
                  <a:cubicBezTo>
                    <a:pt x="61583" y="35465"/>
                    <a:pt x="61501" y="35465"/>
                    <a:pt x="61420" y="35465"/>
                  </a:cubicBezTo>
                  <a:cubicBezTo>
                    <a:pt x="58888" y="35465"/>
                    <a:pt x="56353" y="34908"/>
                    <a:pt x="54417" y="33789"/>
                  </a:cubicBezTo>
                  <a:lnTo>
                    <a:pt x="2963" y="4082"/>
                  </a:lnTo>
                  <a:cubicBezTo>
                    <a:pt x="1011" y="2954"/>
                    <a:pt x="36" y="1476"/>
                    <a:pt x="40" y="0"/>
                  </a:cubicBezTo>
                  <a:close/>
                </a:path>
              </a:pathLst>
            </a:custGeom>
            <a:solidFill>
              <a:srgbClr val="90C4F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7" name="Google Shape;1397;p44"/>
            <p:cNvSpPr/>
            <p:nvPr/>
          </p:nvSpPr>
          <p:spPr>
            <a:xfrm>
              <a:off x="1779625" y="2702025"/>
              <a:ext cx="1518600" cy="1196050"/>
            </a:xfrm>
            <a:custGeom>
              <a:avLst/>
              <a:gdLst/>
              <a:ahLst/>
              <a:cxnLst/>
              <a:rect l="l" t="t" r="r" b="b"/>
              <a:pathLst>
                <a:path w="60744" h="47842" extrusionOk="0">
                  <a:moveTo>
                    <a:pt x="60744" y="0"/>
                  </a:moveTo>
                  <a:cubicBezTo>
                    <a:pt x="60739" y="1457"/>
                    <a:pt x="59781" y="2912"/>
                    <a:pt x="57869" y="4026"/>
                  </a:cubicBezTo>
                  <a:lnTo>
                    <a:pt x="6748" y="33733"/>
                  </a:lnTo>
                  <a:cubicBezTo>
                    <a:pt x="4883" y="34818"/>
                    <a:pt x="2453" y="35375"/>
                    <a:pt x="0" y="35408"/>
                  </a:cubicBezTo>
                  <a:lnTo>
                    <a:pt x="0" y="47842"/>
                  </a:lnTo>
                  <a:cubicBezTo>
                    <a:pt x="2441" y="47802"/>
                    <a:pt x="4856" y="47243"/>
                    <a:pt x="6713" y="46165"/>
                  </a:cubicBezTo>
                  <a:lnTo>
                    <a:pt x="57833" y="16458"/>
                  </a:lnTo>
                  <a:cubicBezTo>
                    <a:pt x="59748" y="15344"/>
                    <a:pt x="60704" y="13891"/>
                    <a:pt x="60708" y="12432"/>
                  </a:cubicBezTo>
                  <a:lnTo>
                    <a:pt x="60744" y="0"/>
                  </a:lnTo>
                  <a:close/>
                </a:path>
              </a:pathLst>
            </a:custGeom>
            <a:solidFill>
              <a:srgbClr val="83A5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8" name="Google Shape;1398;p44"/>
            <p:cNvSpPr/>
            <p:nvPr/>
          </p:nvSpPr>
          <p:spPr>
            <a:xfrm>
              <a:off x="2285925" y="2997625"/>
              <a:ext cx="3062950" cy="2082800"/>
            </a:xfrm>
            <a:custGeom>
              <a:avLst/>
              <a:gdLst/>
              <a:ahLst/>
              <a:cxnLst/>
              <a:rect l="l" t="t" r="r" b="b"/>
              <a:pathLst>
                <a:path w="122518" h="83312" extrusionOk="0">
                  <a:moveTo>
                    <a:pt x="61023" y="0"/>
                  </a:moveTo>
                  <a:cubicBezTo>
                    <a:pt x="58489" y="0"/>
                    <a:pt x="55960" y="560"/>
                    <a:pt x="54035" y="1680"/>
                  </a:cubicBezTo>
                  <a:lnTo>
                    <a:pt x="32456" y="14219"/>
                  </a:lnTo>
                  <a:lnTo>
                    <a:pt x="29861" y="12721"/>
                  </a:lnTo>
                  <a:lnTo>
                    <a:pt x="29875" y="7163"/>
                  </a:lnTo>
                  <a:lnTo>
                    <a:pt x="12244" y="7163"/>
                  </a:lnTo>
                  <a:lnTo>
                    <a:pt x="12209" y="19597"/>
                  </a:lnTo>
                  <a:lnTo>
                    <a:pt x="12246" y="25964"/>
                  </a:lnTo>
                  <a:lnTo>
                    <a:pt x="2915" y="31389"/>
                  </a:lnTo>
                  <a:cubicBezTo>
                    <a:pt x="998" y="32503"/>
                    <a:pt x="42" y="33960"/>
                    <a:pt x="40" y="35418"/>
                  </a:cubicBezTo>
                  <a:lnTo>
                    <a:pt x="40" y="35418"/>
                  </a:lnTo>
                  <a:cubicBezTo>
                    <a:pt x="40" y="35418"/>
                    <a:pt x="40" y="35418"/>
                    <a:pt x="40" y="35417"/>
                  </a:cubicBezTo>
                  <a:lnTo>
                    <a:pt x="4" y="47845"/>
                  </a:lnTo>
                  <a:cubicBezTo>
                    <a:pt x="0" y="49323"/>
                    <a:pt x="973" y="50801"/>
                    <a:pt x="2925" y="51929"/>
                  </a:cubicBezTo>
                  <a:lnTo>
                    <a:pt x="54381" y="81634"/>
                  </a:lnTo>
                  <a:cubicBezTo>
                    <a:pt x="56271" y="82727"/>
                    <a:pt x="58730" y="83284"/>
                    <a:pt x="61199" y="83311"/>
                  </a:cubicBezTo>
                  <a:cubicBezTo>
                    <a:pt x="61263" y="83311"/>
                    <a:pt x="61327" y="83312"/>
                    <a:pt x="61392" y="83312"/>
                  </a:cubicBezTo>
                  <a:cubicBezTo>
                    <a:pt x="63923" y="83312"/>
                    <a:pt x="66452" y="82754"/>
                    <a:pt x="68377" y="81634"/>
                  </a:cubicBezTo>
                  <a:lnTo>
                    <a:pt x="119496" y="51927"/>
                  </a:lnTo>
                  <a:cubicBezTo>
                    <a:pt x="121410" y="50813"/>
                    <a:pt x="122369" y="49360"/>
                    <a:pt x="122373" y="47903"/>
                  </a:cubicBezTo>
                  <a:lnTo>
                    <a:pt x="122408" y="35469"/>
                  </a:lnTo>
                  <a:lnTo>
                    <a:pt x="122408" y="35469"/>
                  </a:lnTo>
                  <a:cubicBezTo>
                    <a:pt x="122406" y="35562"/>
                    <a:pt x="122391" y="35655"/>
                    <a:pt x="122383" y="35744"/>
                  </a:cubicBezTo>
                  <a:cubicBezTo>
                    <a:pt x="122518" y="34177"/>
                    <a:pt x="121557" y="32584"/>
                    <a:pt x="119485" y="31387"/>
                  </a:cubicBezTo>
                  <a:lnTo>
                    <a:pt x="68032" y="1680"/>
                  </a:lnTo>
                  <a:cubicBezTo>
                    <a:pt x="66092" y="560"/>
                    <a:pt x="63556" y="0"/>
                    <a:pt x="61023" y="0"/>
                  </a:cubicBezTo>
                  <a:close/>
                </a:path>
              </a:pathLst>
            </a:custGeom>
            <a:solidFill>
              <a:srgbClr val="706ED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9" name="Google Shape;1399;p44"/>
            <p:cNvSpPr/>
            <p:nvPr/>
          </p:nvSpPr>
          <p:spPr>
            <a:xfrm>
              <a:off x="2911800" y="3176700"/>
              <a:ext cx="121025" cy="380675"/>
            </a:xfrm>
            <a:custGeom>
              <a:avLst/>
              <a:gdLst/>
              <a:ahLst/>
              <a:cxnLst/>
              <a:rect l="l" t="t" r="r" b="b"/>
              <a:pathLst>
                <a:path w="4841" h="15227" extrusionOk="0">
                  <a:moveTo>
                    <a:pt x="4840" y="0"/>
                  </a:moveTo>
                  <a:lnTo>
                    <a:pt x="36" y="2792"/>
                  </a:lnTo>
                  <a:lnTo>
                    <a:pt x="1" y="15226"/>
                  </a:lnTo>
                  <a:lnTo>
                    <a:pt x="4805" y="12434"/>
                  </a:lnTo>
                  <a:lnTo>
                    <a:pt x="4840" y="0"/>
                  </a:lnTo>
                  <a:close/>
                </a:path>
              </a:pathLst>
            </a:custGeom>
            <a:solidFill>
              <a:srgbClr val="706ED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00" name="Google Shape;1400;p44"/>
            <p:cNvSpPr/>
            <p:nvPr/>
          </p:nvSpPr>
          <p:spPr>
            <a:xfrm>
              <a:off x="2591125" y="3176700"/>
              <a:ext cx="2400" cy="566125"/>
            </a:xfrm>
            <a:custGeom>
              <a:avLst/>
              <a:gdLst/>
              <a:ahLst/>
              <a:cxnLst/>
              <a:rect l="l" t="t" r="r" b="b"/>
              <a:pathLst>
                <a:path w="96" h="22645" extrusionOk="0">
                  <a:moveTo>
                    <a:pt x="36" y="0"/>
                  </a:moveTo>
                  <a:lnTo>
                    <a:pt x="1" y="12434"/>
                  </a:lnTo>
                  <a:lnTo>
                    <a:pt x="61" y="22645"/>
                  </a:lnTo>
                  <a:lnTo>
                    <a:pt x="96" y="10213"/>
                  </a:lnTo>
                  <a:lnTo>
                    <a:pt x="36" y="0"/>
                  </a:lnTo>
                  <a:close/>
                </a:path>
              </a:pathLst>
            </a:custGeom>
            <a:solidFill>
              <a:srgbClr val="706ED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01" name="Google Shape;1401;p44"/>
            <p:cNvSpPr/>
            <p:nvPr/>
          </p:nvSpPr>
          <p:spPr>
            <a:xfrm>
              <a:off x="2592625" y="3362200"/>
              <a:ext cx="121000" cy="380625"/>
            </a:xfrm>
            <a:custGeom>
              <a:avLst/>
              <a:gdLst/>
              <a:ahLst/>
              <a:cxnLst/>
              <a:rect l="l" t="t" r="r" b="b"/>
              <a:pathLst>
                <a:path w="4840" h="15225" extrusionOk="0">
                  <a:moveTo>
                    <a:pt x="4840" y="1"/>
                  </a:moveTo>
                  <a:lnTo>
                    <a:pt x="36" y="2793"/>
                  </a:lnTo>
                  <a:lnTo>
                    <a:pt x="1" y="15225"/>
                  </a:lnTo>
                  <a:lnTo>
                    <a:pt x="4805" y="12435"/>
                  </a:lnTo>
                  <a:lnTo>
                    <a:pt x="4840" y="1"/>
                  </a:lnTo>
                  <a:close/>
                </a:path>
              </a:pathLst>
            </a:custGeom>
            <a:solidFill>
              <a:srgbClr val="706ED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02" name="Google Shape;1402;p44"/>
            <p:cNvSpPr/>
            <p:nvPr/>
          </p:nvSpPr>
          <p:spPr>
            <a:xfrm>
              <a:off x="2712725" y="3362200"/>
              <a:ext cx="185500" cy="417425"/>
            </a:xfrm>
            <a:custGeom>
              <a:avLst/>
              <a:gdLst/>
              <a:ahLst/>
              <a:cxnLst/>
              <a:rect l="l" t="t" r="r" b="b"/>
              <a:pathLst>
                <a:path w="7420" h="16697" extrusionOk="0">
                  <a:moveTo>
                    <a:pt x="36" y="1"/>
                  </a:moveTo>
                  <a:lnTo>
                    <a:pt x="1" y="12435"/>
                  </a:lnTo>
                  <a:lnTo>
                    <a:pt x="7384" y="16697"/>
                  </a:lnTo>
                  <a:lnTo>
                    <a:pt x="7419" y="4265"/>
                  </a:lnTo>
                  <a:lnTo>
                    <a:pt x="36" y="1"/>
                  </a:lnTo>
                  <a:close/>
                </a:path>
              </a:pathLst>
            </a:custGeom>
            <a:solidFill>
              <a:srgbClr val="605EC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03" name="Google Shape;1403;p44"/>
            <p:cNvSpPr/>
            <p:nvPr/>
          </p:nvSpPr>
          <p:spPr>
            <a:xfrm>
              <a:off x="2262475" y="2997600"/>
              <a:ext cx="3108025" cy="1772050"/>
            </a:xfrm>
            <a:custGeom>
              <a:avLst/>
              <a:gdLst/>
              <a:ahLst/>
              <a:cxnLst/>
              <a:rect l="l" t="t" r="r" b="b"/>
              <a:pathLst>
                <a:path w="124321" h="70882" extrusionOk="0">
                  <a:moveTo>
                    <a:pt x="61962" y="1"/>
                  </a:moveTo>
                  <a:cubicBezTo>
                    <a:pt x="59429" y="1"/>
                    <a:pt x="56899" y="560"/>
                    <a:pt x="54973" y="1679"/>
                  </a:cubicBezTo>
                  <a:lnTo>
                    <a:pt x="33394" y="14220"/>
                  </a:lnTo>
                  <a:lnTo>
                    <a:pt x="26009" y="9956"/>
                  </a:lnTo>
                  <a:lnTo>
                    <a:pt x="30815" y="7164"/>
                  </a:lnTo>
                  <a:lnTo>
                    <a:pt x="13184" y="7164"/>
                  </a:lnTo>
                  <a:lnTo>
                    <a:pt x="13242" y="17375"/>
                  </a:lnTo>
                  <a:lnTo>
                    <a:pt x="18046" y="14585"/>
                  </a:lnTo>
                  <a:lnTo>
                    <a:pt x="25431" y="18849"/>
                  </a:lnTo>
                  <a:lnTo>
                    <a:pt x="3853" y="31388"/>
                  </a:lnTo>
                  <a:cubicBezTo>
                    <a:pt x="1" y="33626"/>
                    <a:pt x="21" y="37256"/>
                    <a:pt x="3898" y="39496"/>
                  </a:cubicBezTo>
                  <a:lnTo>
                    <a:pt x="55354" y="69203"/>
                  </a:lnTo>
                  <a:cubicBezTo>
                    <a:pt x="57292" y="70322"/>
                    <a:pt x="59828" y="70881"/>
                    <a:pt x="62361" y="70881"/>
                  </a:cubicBezTo>
                  <a:cubicBezTo>
                    <a:pt x="64893" y="70881"/>
                    <a:pt x="67422" y="70322"/>
                    <a:pt x="69349" y="69203"/>
                  </a:cubicBezTo>
                  <a:lnTo>
                    <a:pt x="120469" y="39494"/>
                  </a:lnTo>
                  <a:cubicBezTo>
                    <a:pt x="124321" y="37254"/>
                    <a:pt x="124300" y="33624"/>
                    <a:pt x="120421" y="31386"/>
                  </a:cubicBezTo>
                  <a:lnTo>
                    <a:pt x="68970" y="1679"/>
                  </a:lnTo>
                  <a:cubicBezTo>
                    <a:pt x="67031" y="560"/>
                    <a:pt x="64495" y="1"/>
                    <a:pt x="61962" y="1"/>
                  </a:cubicBezTo>
                  <a:close/>
                </a:path>
              </a:pathLst>
            </a:custGeom>
            <a:solidFill>
              <a:srgbClr val="8E8B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04" name="Google Shape;1404;p44"/>
            <p:cNvSpPr/>
            <p:nvPr/>
          </p:nvSpPr>
          <p:spPr>
            <a:xfrm>
              <a:off x="2285875" y="3882900"/>
              <a:ext cx="1530025" cy="1197500"/>
            </a:xfrm>
            <a:custGeom>
              <a:avLst/>
              <a:gdLst/>
              <a:ahLst/>
              <a:cxnLst/>
              <a:rect l="l" t="t" r="r" b="b"/>
              <a:pathLst>
                <a:path w="61201" h="47900" extrusionOk="0">
                  <a:moveTo>
                    <a:pt x="40" y="0"/>
                  </a:moveTo>
                  <a:lnTo>
                    <a:pt x="4" y="12434"/>
                  </a:lnTo>
                  <a:cubicBezTo>
                    <a:pt x="0" y="13910"/>
                    <a:pt x="975" y="15390"/>
                    <a:pt x="2927" y="16516"/>
                  </a:cubicBezTo>
                  <a:lnTo>
                    <a:pt x="54383" y="46223"/>
                  </a:lnTo>
                  <a:cubicBezTo>
                    <a:pt x="56273" y="47314"/>
                    <a:pt x="58732" y="47873"/>
                    <a:pt x="61201" y="47900"/>
                  </a:cubicBezTo>
                  <a:lnTo>
                    <a:pt x="61201" y="35466"/>
                  </a:lnTo>
                  <a:cubicBezTo>
                    <a:pt x="58742" y="35435"/>
                    <a:pt x="56297" y="34878"/>
                    <a:pt x="54416" y="33791"/>
                  </a:cubicBezTo>
                  <a:lnTo>
                    <a:pt x="2962" y="4084"/>
                  </a:lnTo>
                  <a:cubicBezTo>
                    <a:pt x="1010" y="2956"/>
                    <a:pt x="35" y="1478"/>
                    <a:pt x="40" y="0"/>
                  </a:cubicBezTo>
                  <a:close/>
                </a:path>
              </a:pathLst>
            </a:custGeom>
            <a:solidFill>
              <a:srgbClr val="706ED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05" name="Google Shape;1405;p44"/>
            <p:cNvSpPr/>
            <p:nvPr/>
          </p:nvSpPr>
          <p:spPr>
            <a:xfrm>
              <a:off x="3815875" y="3884350"/>
              <a:ext cx="1530200" cy="1196075"/>
            </a:xfrm>
            <a:custGeom>
              <a:avLst/>
              <a:gdLst/>
              <a:ahLst/>
              <a:cxnLst/>
              <a:rect l="l" t="t" r="r" b="b"/>
              <a:pathLst>
                <a:path w="61208" h="47843" extrusionOk="0">
                  <a:moveTo>
                    <a:pt x="61208" y="0"/>
                  </a:moveTo>
                  <a:lnTo>
                    <a:pt x="61208" y="0"/>
                  </a:lnTo>
                  <a:cubicBezTo>
                    <a:pt x="61204" y="1457"/>
                    <a:pt x="60247" y="2912"/>
                    <a:pt x="58333" y="4024"/>
                  </a:cubicBezTo>
                  <a:lnTo>
                    <a:pt x="7213" y="33733"/>
                  </a:lnTo>
                  <a:cubicBezTo>
                    <a:pt x="5288" y="34852"/>
                    <a:pt x="2762" y="35409"/>
                    <a:pt x="233" y="35409"/>
                  </a:cubicBezTo>
                  <a:cubicBezTo>
                    <a:pt x="156" y="35409"/>
                    <a:pt x="78" y="35409"/>
                    <a:pt x="1" y="35408"/>
                  </a:cubicBezTo>
                  <a:lnTo>
                    <a:pt x="1" y="47842"/>
                  </a:lnTo>
                  <a:cubicBezTo>
                    <a:pt x="65" y="47842"/>
                    <a:pt x="129" y="47843"/>
                    <a:pt x="193" y="47843"/>
                  </a:cubicBezTo>
                  <a:cubicBezTo>
                    <a:pt x="2725" y="47843"/>
                    <a:pt x="5253" y="47283"/>
                    <a:pt x="7177" y="46165"/>
                  </a:cubicBezTo>
                  <a:lnTo>
                    <a:pt x="58298" y="16458"/>
                  </a:lnTo>
                  <a:cubicBezTo>
                    <a:pt x="60212" y="15344"/>
                    <a:pt x="61171" y="13889"/>
                    <a:pt x="61173" y="12432"/>
                  </a:cubicBezTo>
                  <a:lnTo>
                    <a:pt x="61208" y="0"/>
                  </a:lnTo>
                  <a:close/>
                </a:path>
              </a:pathLst>
            </a:custGeom>
            <a:solidFill>
              <a:srgbClr val="605EC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1406" name="Google Shape;1406;p44"/>
          <p:cNvSpPr txBox="1">
            <a:spLocks noGrp="1"/>
          </p:cNvSpPr>
          <p:nvPr>
            <p:ph type="ctrTitle" idx="4294967295"/>
          </p:nvPr>
        </p:nvSpPr>
        <p:spPr>
          <a:xfrm>
            <a:off x="4179355" y="1664279"/>
            <a:ext cx="892800" cy="58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solidFill>
                  <a:schemeClr val="lt1"/>
                </a:solidFill>
              </a:rPr>
              <a:t>01</a:t>
            </a:r>
            <a:endParaRPr dirty="0">
              <a:solidFill>
                <a:schemeClr val="lt1"/>
              </a:solidFill>
            </a:endParaRPr>
          </a:p>
        </p:txBody>
      </p:sp>
      <p:sp>
        <p:nvSpPr>
          <p:cNvPr id="1407" name="Google Shape;1407;p44"/>
          <p:cNvSpPr txBox="1">
            <a:spLocks noGrp="1"/>
          </p:cNvSpPr>
          <p:nvPr>
            <p:ph type="ctrTitle" idx="4294967295"/>
          </p:nvPr>
        </p:nvSpPr>
        <p:spPr>
          <a:xfrm>
            <a:off x="5257416" y="2325961"/>
            <a:ext cx="892800" cy="58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chemeClr val="lt1"/>
                </a:solidFill>
              </a:rPr>
              <a:t>02</a:t>
            </a:r>
            <a:endParaRPr>
              <a:solidFill>
                <a:schemeClr val="lt1"/>
              </a:solidFill>
            </a:endParaRPr>
          </a:p>
        </p:txBody>
      </p:sp>
      <p:sp>
        <p:nvSpPr>
          <p:cNvPr id="1408" name="Google Shape;1408;p44"/>
          <p:cNvSpPr txBox="1">
            <a:spLocks noGrp="1"/>
          </p:cNvSpPr>
          <p:nvPr>
            <p:ph type="ctrTitle" idx="4294967295"/>
          </p:nvPr>
        </p:nvSpPr>
        <p:spPr>
          <a:xfrm>
            <a:off x="4179366" y="2908861"/>
            <a:ext cx="892800" cy="58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chemeClr val="lt1"/>
                </a:solidFill>
              </a:rPr>
              <a:t>03</a:t>
            </a:r>
            <a:endParaRPr>
              <a:solidFill>
                <a:schemeClr val="lt1"/>
              </a:solidFill>
            </a:endParaRPr>
          </a:p>
        </p:txBody>
      </p:sp>
      <p:sp>
        <p:nvSpPr>
          <p:cNvPr id="1409" name="Google Shape;1409;p44"/>
          <p:cNvSpPr txBox="1">
            <a:spLocks noGrp="1"/>
          </p:cNvSpPr>
          <p:nvPr>
            <p:ph type="ctrTitle" idx="4294967295"/>
          </p:nvPr>
        </p:nvSpPr>
        <p:spPr>
          <a:xfrm>
            <a:off x="3101316" y="2325961"/>
            <a:ext cx="892800" cy="58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chemeClr val="lt1"/>
                </a:solidFill>
              </a:rPr>
              <a:t>04</a:t>
            </a:r>
            <a:endParaRPr>
              <a:solidFill>
                <a:schemeClr val="lt1"/>
              </a:solidFill>
            </a:endParaRPr>
          </a:p>
        </p:txBody>
      </p:sp>
    </p:spTree>
    <p:extLst>
      <p:ext uri="{BB962C8B-B14F-4D97-AF65-F5344CB8AC3E}">
        <p14:creationId xmlns:p14="http://schemas.microsoft.com/office/powerpoint/2010/main" val="38766375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flipH="1">
            <a:off x="1475656" y="915566"/>
            <a:ext cx="4182900" cy="453300"/>
          </a:xfrm>
        </p:spPr>
        <p:txBody>
          <a:bodyPr/>
          <a:lstStyle/>
          <a:p>
            <a:r>
              <a:rPr lang="en-US" dirty="0" smtClean="0"/>
              <a:t>Follow us on:</a:t>
            </a:r>
            <a:endParaRPr lang="en-IN" dirty="0"/>
          </a:p>
        </p:txBody>
      </p:sp>
      <p:sp>
        <p:nvSpPr>
          <p:cNvPr id="3" name="Subtitle 2"/>
          <p:cNvSpPr>
            <a:spLocks noGrp="1"/>
          </p:cNvSpPr>
          <p:nvPr>
            <p:ph type="subTitle" idx="1"/>
          </p:nvPr>
        </p:nvSpPr>
        <p:spPr>
          <a:xfrm flipH="1">
            <a:off x="1259632" y="1851670"/>
            <a:ext cx="7404546" cy="1800200"/>
          </a:xfrm>
        </p:spPr>
        <p:txBody>
          <a:bodyPr/>
          <a:lstStyle/>
          <a:p>
            <a:r>
              <a:rPr lang="fi-FI" dirty="0" smtClean="0"/>
              <a:t>Instagram--https</a:t>
            </a:r>
            <a:r>
              <a:rPr lang="fi-FI" dirty="0"/>
              <a:t>://</a:t>
            </a:r>
            <a:r>
              <a:rPr lang="fi-FI" dirty="0" smtClean="0"/>
              <a:t>instagram.com/pantechelearning?igshid=1fohp030onteu  </a:t>
            </a:r>
          </a:p>
          <a:p>
            <a:endParaRPr lang="fi-FI" dirty="0"/>
          </a:p>
          <a:p>
            <a:r>
              <a:rPr lang="fi-FI" dirty="0" smtClean="0"/>
              <a:t>Telegram--https</a:t>
            </a:r>
            <a:r>
              <a:rPr lang="fi-FI" dirty="0"/>
              <a:t>://</a:t>
            </a:r>
            <a:r>
              <a:rPr lang="fi-FI" dirty="0" smtClean="0"/>
              <a:t>t.me/pantechelearning</a:t>
            </a:r>
          </a:p>
          <a:p>
            <a:endParaRPr lang="fi-FI" dirty="0"/>
          </a:p>
          <a:p>
            <a:r>
              <a:rPr lang="en-IN" dirty="0" smtClean="0"/>
              <a:t>YouTube--https</a:t>
            </a:r>
            <a:r>
              <a:rPr lang="en-IN" dirty="0"/>
              <a:t>://youtube.com/c/PantecheLearning. </a:t>
            </a:r>
            <a:endParaRPr lang="en-IN" dirty="0" smtClean="0"/>
          </a:p>
          <a:p>
            <a:endParaRPr lang="en-US" dirty="0"/>
          </a:p>
          <a:p>
            <a:r>
              <a:rPr lang="en-US" dirty="0"/>
              <a:t>Podcasts--https://www.instagram.com/tv/COPQIigJZFi/?igshid=4gjhz4dlls1p</a:t>
            </a:r>
            <a:endParaRPr lang="en-IN" dirty="0" smtClean="0"/>
          </a:p>
          <a:p>
            <a:endParaRPr lang="en-IN" dirty="0"/>
          </a:p>
        </p:txBody>
      </p:sp>
    </p:spTree>
    <p:extLst>
      <p:ext uri="{BB962C8B-B14F-4D97-AF65-F5344CB8AC3E}">
        <p14:creationId xmlns:p14="http://schemas.microsoft.com/office/powerpoint/2010/main" val="31556171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NUMPY-Numerical python</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It stands for numerical python .</a:t>
            </a:r>
          </a:p>
          <a:p>
            <a:pPr algn="just"/>
            <a:r>
              <a:rPr lang="en-US" dirty="0" smtClean="0"/>
              <a:t>It is a library .It consists of multi-dimensional array objects and a group of routines for processing those arrays.</a:t>
            </a:r>
          </a:p>
          <a:p>
            <a:pPr algn="just"/>
            <a:r>
              <a:rPr lang="en-US" dirty="0" err="1" smtClean="0"/>
              <a:t>Numpy</a:t>
            </a:r>
            <a:r>
              <a:rPr lang="en-US" dirty="0" smtClean="0"/>
              <a:t> can be used to perform mathematical and logical operations on arrays.</a:t>
            </a:r>
          </a:p>
          <a:p>
            <a:pPr algn="just"/>
            <a:r>
              <a:rPr lang="en-US" dirty="0" smtClean="0"/>
              <a:t>In this chapter , we are going to discuss about various array functions and types of indexing.</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Pre-requisites</a:t>
            </a:r>
            <a:endParaRPr lang="en-US" dirty="0"/>
          </a:p>
        </p:txBody>
      </p:sp>
      <p:sp>
        <p:nvSpPr>
          <p:cNvPr id="3" name="Content Placeholder 2"/>
          <p:cNvSpPr>
            <a:spLocks noGrp="1"/>
          </p:cNvSpPr>
          <p:nvPr>
            <p:ph idx="1"/>
          </p:nvPr>
        </p:nvSpPr>
        <p:spPr/>
        <p:txBody>
          <a:bodyPr/>
          <a:lstStyle/>
          <a:p>
            <a:r>
              <a:rPr lang="en-US" dirty="0" smtClean="0"/>
              <a:t>Computer – Programming terminologies.</a:t>
            </a:r>
          </a:p>
          <a:p>
            <a:r>
              <a:rPr lang="en-US" dirty="0" smtClean="0"/>
              <a:t>A basic understanding of python.</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026" name="Picture 2" descr="People analyzing growth charts Free 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115" y="2545096"/>
            <a:ext cx="2902427" cy="1933507"/>
          </a:xfrm>
          <a:prstGeom prst="rect">
            <a:avLst/>
          </a:prstGeom>
          <a:noFill/>
          <a:extLst>
            <a:ext uri="{909E8E84-426E-40DD-AFC4-6F175D3DCCD1}">
              <a14:hiddenFill xmlns:a14="http://schemas.microsoft.com/office/drawing/2010/main">
                <a:solidFill>
                  <a:srgbClr val="FFFFFF"/>
                </a:solidFill>
              </a14:hiddenFill>
            </a:ext>
          </a:extLst>
        </p:spPr>
      </p:pic>
      <p:sp>
        <p:nvSpPr>
          <p:cNvPr id="132" name="Google Shape;132;p28"/>
          <p:cNvSpPr txBox="1">
            <a:spLocks noGrp="1"/>
          </p:cNvSpPr>
          <p:nvPr>
            <p:ph type="ctrTitle"/>
          </p:nvPr>
        </p:nvSpPr>
        <p:spPr>
          <a:xfrm>
            <a:off x="2555776" y="771550"/>
            <a:ext cx="5641765" cy="1584147"/>
          </a:xfrm>
          <a:prstGeom prst="rect">
            <a:avLst/>
          </a:prstGeom>
        </p:spPr>
        <p:txBody>
          <a:bodyPr spcFirstLastPara="1" wrap="square" lIns="0" tIns="0" rIns="0" bIns="0" anchor="ctr" anchorCtr="0">
            <a:noAutofit/>
          </a:bodyPr>
          <a:lstStyle/>
          <a:p>
            <a:r>
              <a:rPr lang="en" sz="4100" dirty="0"/>
              <a:t>30 Days </a:t>
            </a:r>
            <a:br>
              <a:rPr lang="en" sz="4100" dirty="0"/>
            </a:br>
            <a:r>
              <a:rPr lang="en" sz="4100" dirty="0">
                <a:solidFill>
                  <a:srgbClr val="C00000"/>
                </a:solidFill>
              </a:rPr>
              <a:t>Data Scinece &amp; Analytics </a:t>
            </a:r>
            <a:r>
              <a:rPr lang="en" sz="4100" dirty="0"/>
              <a:t>Master Class</a:t>
            </a:r>
            <a:endParaRPr sz="4100" dirty="0"/>
          </a:p>
        </p:txBody>
      </p:sp>
      <p:sp>
        <p:nvSpPr>
          <p:cNvPr id="5" name="TextBox 4"/>
          <p:cNvSpPr txBox="1"/>
          <p:nvPr/>
        </p:nvSpPr>
        <p:spPr>
          <a:xfrm>
            <a:off x="4211960" y="3345788"/>
            <a:ext cx="2068098" cy="570396"/>
          </a:xfrm>
          <a:prstGeom prst="rect">
            <a:avLst/>
          </a:prstGeom>
          <a:noFill/>
        </p:spPr>
        <p:txBody>
          <a:bodyPr wrap="none" lIns="61960" tIns="30980" rIns="61960" bIns="30980" rtlCol="0">
            <a:spAutoFit/>
          </a:bodyPr>
          <a:lstStyle/>
          <a:p>
            <a:r>
              <a:rPr lang="en-US" sz="3300" dirty="0">
                <a:solidFill>
                  <a:schemeClr val="bg2">
                    <a:lumMod val="75000"/>
                  </a:schemeClr>
                </a:solidFill>
              </a:rPr>
              <a:t>Handbook</a:t>
            </a:r>
          </a:p>
        </p:txBody>
      </p:sp>
    </p:spTree>
    <p:extLst>
      <p:ext uri="{BB962C8B-B14F-4D97-AF65-F5344CB8AC3E}">
        <p14:creationId xmlns:p14="http://schemas.microsoft.com/office/powerpoint/2010/main" val="1431568760"/>
      </p:ext>
    </p:extLst>
  </p:cSld>
  <p:clrMapOvr>
    <a:masterClrMapping/>
  </p:clrMapOvr>
  <mc:AlternateContent xmlns:mc="http://schemas.openxmlformats.org/markup-compatibility/2006" xmlns:p14="http://schemas.microsoft.com/office/powerpoint/2010/main">
    <mc:Choice Requires="p14">
      <p:transition spd="slow" p14:dur="2000" advTm="10015"/>
    </mc:Choice>
    <mc:Fallback xmlns="">
      <p:transition spd="slow" advTm="10015"/>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OPERATIONS THAT CAN BE PERFORMED USING ARRAY:</a:t>
            </a:r>
            <a:endParaRPr lang="en-US" dirty="0"/>
          </a:p>
        </p:txBody>
      </p:sp>
      <p:sp>
        <p:nvSpPr>
          <p:cNvPr id="3" name="Content Placeholder 2"/>
          <p:cNvSpPr>
            <a:spLocks noGrp="1"/>
          </p:cNvSpPr>
          <p:nvPr>
            <p:ph idx="1"/>
          </p:nvPr>
        </p:nvSpPr>
        <p:spPr/>
        <p:txBody>
          <a:bodyPr>
            <a:normAutofit lnSpcReduction="10000"/>
          </a:bodyPr>
          <a:lstStyle/>
          <a:p>
            <a:r>
              <a:rPr lang="en-US" dirty="0" smtClean="0"/>
              <a:t>Using </a:t>
            </a:r>
            <a:r>
              <a:rPr lang="en-US" dirty="0" err="1" smtClean="0"/>
              <a:t>Numpy</a:t>
            </a:r>
            <a:r>
              <a:rPr lang="en-US" dirty="0" smtClean="0"/>
              <a:t> , the following operations can be performed.</a:t>
            </a:r>
          </a:p>
          <a:p>
            <a:r>
              <a:rPr lang="en-US" dirty="0" smtClean="0"/>
              <a:t>Mathematical and logical operations on arrays.</a:t>
            </a:r>
          </a:p>
          <a:p>
            <a:r>
              <a:rPr lang="en-US" dirty="0" smtClean="0"/>
              <a:t>Fourier Transform are used for performing shape manipulation.</a:t>
            </a:r>
          </a:p>
          <a:p>
            <a:r>
              <a:rPr lang="en-US" dirty="0" smtClean="0"/>
              <a:t>Linear-</a:t>
            </a:r>
            <a:r>
              <a:rPr lang="en-US" dirty="0" err="1" smtClean="0"/>
              <a:t>Algebric</a:t>
            </a:r>
            <a:r>
              <a:rPr lang="en-US" dirty="0" smtClean="0"/>
              <a:t> operations.</a:t>
            </a:r>
          </a:p>
          <a:p>
            <a:r>
              <a:rPr lang="en-US" dirty="0" smtClean="0"/>
              <a:t>It has in-built functions for linear algebra and random number generation.</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Combination of other packages with </a:t>
            </a:r>
            <a:r>
              <a:rPr lang="en-US" dirty="0" err="1" smtClean="0"/>
              <a:t>numpy</a:t>
            </a:r>
            <a:r>
              <a:rPr lang="en-US" dirty="0" smtClean="0"/>
              <a:t>:</a:t>
            </a:r>
            <a:endParaRPr lang="en-US" dirty="0"/>
          </a:p>
        </p:txBody>
      </p:sp>
      <p:sp>
        <p:nvSpPr>
          <p:cNvPr id="3" name="Content Placeholder 2"/>
          <p:cNvSpPr>
            <a:spLocks noGrp="1"/>
          </p:cNvSpPr>
          <p:nvPr>
            <p:ph idx="1"/>
          </p:nvPr>
        </p:nvSpPr>
        <p:spPr/>
        <p:txBody>
          <a:bodyPr/>
          <a:lstStyle/>
          <a:p>
            <a:r>
              <a:rPr lang="en-US" dirty="0" smtClean="0"/>
              <a:t>It can be used with other packages like </a:t>
            </a:r>
            <a:r>
              <a:rPr lang="en-US" dirty="0" err="1" smtClean="0"/>
              <a:t>Scipy</a:t>
            </a:r>
            <a:r>
              <a:rPr lang="en-US" dirty="0" smtClean="0"/>
              <a:t>(</a:t>
            </a:r>
            <a:r>
              <a:rPr lang="en-US" dirty="0" err="1" smtClean="0"/>
              <a:t>ScientificPython</a:t>
            </a:r>
            <a:r>
              <a:rPr lang="en-US" dirty="0" smtClean="0"/>
              <a:t>) and Mat-</a:t>
            </a:r>
            <a:r>
              <a:rPr lang="en-US" dirty="0" err="1" smtClean="0"/>
              <a:t>plotlib</a:t>
            </a:r>
            <a:r>
              <a:rPr lang="en-US" dirty="0" smtClean="0"/>
              <a:t>(Plotting library).</a:t>
            </a:r>
          </a:p>
          <a:p>
            <a:r>
              <a:rPr lang="en-US" dirty="0" err="1" smtClean="0"/>
              <a:t>Numpy</a:t>
            </a:r>
            <a:r>
              <a:rPr lang="en-US" dirty="0" smtClean="0"/>
              <a:t> is open – source and can be used as a replacement for </a:t>
            </a:r>
            <a:r>
              <a:rPr lang="en-US" dirty="0" err="1" smtClean="0"/>
              <a:t>matlab</a:t>
            </a:r>
            <a:r>
              <a:rPr lang="en-US" dirty="0" smtClean="0"/>
              <a:t>.</a:t>
            </a:r>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NUMPY – ENVIRONMENT:</a:t>
            </a:r>
            <a:endParaRPr lang="en-US" dirty="0"/>
          </a:p>
        </p:txBody>
      </p:sp>
      <p:sp>
        <p:nvSpPr>
          <p:cNvPr id="3" name="Content Placeholder 2"/>
          <p:cNvSpPr>
            <a:spLocks noGrp="1"/>
          </p:cNvSpPr>
          <p:nvPr>
            <p:ph idx="1"/>
          </p:nvPr>
        </p:nvSpPr>
        <p:spPr/>
        <p:txBody>
          <a:bodyPr/>
          <a:lstStyle/>
          <a:p>
            <a:r>
              <a:rPr lang="en-US" dirty="0" smtClean="0"/>
              <a:t>Standard python distribution does not come together with </a:t>
            </a:r>
            <a:r>
              <a:rPr lang="en-US" dirty="0" err="1" smtClean="0"/>
              <a:t>numpy</a:t>
            </a:r>
            <a:r>
              <a:rPr lang="en-US" dirty="0" smtClean="0"/>
              <a:t> module.</a:t>
            </a:r>
          </a:p>
          <a:p>
            <a:r>
              <a:rPr lang="en-US" dirty="0" err="1" smtClean="0"/>
              <a:t>Numpy</a:t>
            </a:r>
            <a:r>
              <a:rPr lang="en-US" dirty="0" smtClean="0"/>
              <a:t> can be installed .</a:t>
            </a:r>
          </a:p>
          <a:p>
            <a:r>
              <a:rPr lang="en-US" dirty="0" smtClean="0"/>
              <a:t>Anaconda is a free python distribution.</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NUMPY:</a:t>
            </a:r>
            <a:endParaRPr lang="en-US" dirty="0"/>
          </a:p>
        </p:txBody>
      </p:sp>
      <p:sp>
        <p:nvSpPr>
          <p:cNvPr id="3" name="Content Placeholder 2"/>
          <p:cNvSpPr>
            <a:spLocks noGrp="1"/>
          </p:cNvSpPr>
          <p:nvPr>
            <p:ph idx="1"/>
          </p:nvPr>
        </p:nvSpPr>
        <p:spPr/>
        <p:txBody>
          <a:bodyPr/>
          <a:lstStyle/>
          <a:p>
            <a:r>
              <a:rPr lang="en-US" dirty="0" smtClean="0"/>
              <a:t>To test if </a:t>
            </a:r>
            <a:r>
              <a:rPr lang="en-US" dirty="0" err="1" smtClean="0"/>
              <a:t>numpy</a:t>
            </a:r>
            <a:r>
              <a:rPr lang="en-US" dirty="0" smtClean="0"/>
              <a:t> works properly or not, import it from python prompt.</a:t>
            </a:r>
          </a:p>
          <a:p>
            <a:r>
              <a:rPr lang="en-US" dirty="0" smtClean="0"/>
              <a:t>Import </a:t>
            </a:r>
            <a:r>
              <a:rPr lang="en-US" dirty="0" err="1" smtClean="0"/>
              <a:t>numpy</a:t>
            </a:r>
            <a:endParaRPr lang="en-US" dirty="0" smtClean="0"/>
          </a:p>
          <a:p>
            <a:r>
              <a:rPr lang="en-US" dirty="0" err="1" smtClean="0"/>
              <a:t>Numpy</a:t>
            </a:r>
            <a:r>
              <a:rPr lang="en-US" dirty="0" smtClean="0"/>
              <a:t> is imported using the following syntax</a:t>
            </a:r>
          </a:p>
          <a:p>
            <a:r>
              <a:rPr lang="en-US" dirty="0" smtClean="0"/>
              <a:t>Import </a:t>
            </a:r>
            <a:r>
              <a:rPr lang="en-US" dirty="0" err="1" smtClean="0"/>
              <a:t>numpy</a:t>
            </a:r>
            <a:r>
              <a:rPr lang="en-US" dirty="0" smtClean="0"/>
              <a:t> as </a:t>
            </a:r>
            <a:r>
              <a:rPr lang="en-US" dirty="0" err="1" smtClean="0"/>
              <a:t>np</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Numpy</a:t>
            </a:r>
            <a:r>
              <a:rPr lang="en-US" dirty="0" smtClean="0"/>
              <a:t>-NDARRAY OBJECT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Important array object defined in </a:t>
            </a:r>
            <a:r>
              <a:rPr lang="en-US" dirty="0" err="1" smtClean="0"/>
              <a:t>Numpy</a:t>
            </a:r>
            <a:r>
              <a:rPr lang="en-US" dirty="0" smtClean="0"/>
              <a:t> is an n-dimensional array type called </a:t>
            </a:r>
            <a:r>
              <a:rPr lang="en-US" dirty="0" err="1" smtClean="0"/>
              <a:t>ndarray</a:t>
            </a:r>
            <a:r>
              <a:rPr lang="en-US" dirty="0" smtClean="0"/>
              <a:t>.</a:t>
            </a:r>
          </a:p>
          <a:p>
            <a:r>
              <a:rPr lang="en-US" dirty="0" smtClean="0"/>
              <a:t>It describes the group of items of the same type.</a:t>
            </a:r>
          </a:p>
          <a:p>
            <a:r>
              <a:rPr lang="en-US" dirty="0" smtClean="0"/>
              <a:t>Each item in the collection can be accessed using the zero-based index.</a:t>
            </a:r>
          </a:p>
          <a:p>
            <a:r>
              <a:rPr lang="en-US" dirty="0" smtClean="0"/>
              <a:t>Every item in the </a:t>
            </a:r>
            <a:r>
              <a:rPr lang="en-US" dirty="0" err="1" smtClean="0"/>
              <a:t>ndarray</a:t>
            </a:r>
            <a:r>
              <a:rPr lang="en-US" dirty="0" smtClean="0"/>
              <a:t> occupies the same amount of memory.</a:t>
            </a:r>
          </a:p>
          <a:p>
            <a:r>
              <a:rPr lang="en-US" dirty="0" smtClean="0"/>
              <a:t>Each element in an </a:t>
            </a:r>
            <a:r>
              <a:rPr lang="en-US" dirty="0" err="1" smtClean="0"/>
              <a:t>ndarray</a:t>
            </a:r>
            <a:r>
              <a:rPr lang="en-US" dirty="0" smtClean="0"/>
              <a:t> is an object of data-type object(called </a:t>
            </a:r>
            <a:r>
              <a:rPr lang="en-US" dirty="0" err="1" smtClean="0"/>
              <a:t>dtype</a:t>
            </a:r>
            <a:r>
              <a:rPr lang="en-US" dirty="0" smtClean="0"/>
              <a:t>).</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numpy</a:t>
            </a:r>
            <a:endParaRPr lang="en-US" dirty="0"/>
          </a:p>
        </p:txBody>
      </p:sp>
      <p:sp>
        <p:nvSpPr>
          <p:cNvPr id="3" name="Content Placeholder 2"/>
          <p:cNvSpPr>
            <a:spLocks noGrp="1"/>
          </p:cNvSpPr>
          <p:nvPr>
            <p:ph idx="1"/>
          </p:nvPr>
        </p:nvSpPr>
        <p:spPr/>
        <p:txBody>
          <a:bodyPr/>
          <a:lstStyle/>
          <a:p>
            <a:r>
              <a:rPr lang="en-US" dirty="0" smtClean="0"/>
              <a:t>An instance of </a:t>
            </a:r>
            <a:r>
              <a:rPr lang="en-US" dirty="0" err="1" smtClean="0"/>
              <a:t>ndarray</a:t>
            </a:r>
            <a:r>
              <a:rPr lang="en-US" dirty="0" smtClean="0"/>
              <a:t> class can be constructed by different array creation routines.</a:t>
            </a:r>
          </a:p>
          <a:p>
            <a:r>
              <a:rPr lang="en-US" dirty="0" err="1" smtClean="0"/>
              <a:t>Numpy.array</a:t>
            </a:r>
            <a:endParaRPr lang="en-US" dirty="0" smtClean="0"/>
          </a:p>
          <a:p>
            <a:r>
              <a:rPr lang="en-US" dirty="0" err="1" smtClean="0"/>
              <a:t>Ex,numpy.array</a:t>
            </a:r>
            <a:r>
              <a:rPr lang="en-US" dirty="0" smtClean="0"/>
              <a:t>(</a:t>
            </a:r>
            <a:r>
              <a:rPr lang="en-US" dirty="0" err="1" smtClean="0"/>
              <a:t>object,dtype</a:t>
            </a:r>
            <a:r>
              <a:rPr lang="en-US" dirty="0" smtClean="0"/>
              <a:t>=</a:t>
            </a:r>
            <a:r>
              <a:rPr lang="en-US" dirty="0" err="1" smtClean="0"/>
              <a:t>None,copy</a:t>
            </a:r>
            <a:r>
              <a:rPr lang="en-US" dirty="0" smtClean="0"/>
              <a:t>=</a:t>
            </a:r>
            <a:r>
              <a:rPr lang="en-US" dirty="0" err="1" smtClean="0"/>
              <a:t>True,order</a:t>
            </a:r>
            <a:r>
              <a:rPr lang="en-US" dirty="0" smtClean="0"/>
              <a:t>=</a:t>
            </a:r>
            <a:r>
              <a:rPr lang="en-US" dirty="0" err="1" smtClean="0"/>
              <a:t>None,subok</a:t>
            </a:r>
            <a:r>
              <a:rPr lang="en-US" dirty="0" smtClean="0"/>
              <a:t>=</a:t>
            </a:r>
            <a:r>
              <a:rPr lang="en-US" dirty="0" err="1" smtClean="0"/>
              <a:t>False,ndmin</a:t>
            </a:r>
            <a:r>
              <a:rPr lang="en-US" dirty="0" smtClean="0"/>
              <a:t>=0)</a:t>
            </a:r>
          </a:p>
          <a:p>
            <a:r>
              <a:rPr lang="en-US" dirty="0" smtClean="0"/>
              <a:t>The constructor takes the following parameters.</a:t>
            </a:r>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 - DESCRIPTION</a:t>
            </a:r>
            <a:endParaRPr lang="en-US" dirty="0"/>
          </a:p>
        </p:txBody>
      </p:sp>
      <p:sp>
        <p:nvSpPr>
          <p:cNvPr id="3" name="Content Placeholder 2"/>
          <p:cNvSpPr>
            <a:spLocks noGrp="1"/>
          </p:cNvSpPr>
          <p:nvPr>
            <p:ph idx="1"/>
          </p:nvPr>
        </p:nvSpPr>
        <p:spPr/>
        <p:txBody>
          <a:bodyPr>
            <a:normAutofit fontScale="85000" lnSpcReduction="10000"/>
          </a:bodyPr>
          <a:lstStyle/>
          <a:p>
            <a:r>
              <a:rPr lang="en-US" b="1" dirty="0" smtClean="0"/>
              <a:t>Object – </a:t>
            </a:r>
            <a:r>
              <a:rPr lang="en-US" dirty="0" smtClean="0"/>
              <a:t>Any object exposing the array interface method returns an array object.</a:t>
            </a:r>
          </a:p>
          <a:p>
            <a:r>
              <a:rPr lang="en-US" b="1" dirty="0" err="1" smtClean="0"/>
              <a:t>Dtype</a:t>
            </a:r>
            <a:r>
              <a:rPr lang="en-US" b="1" dirty="0" smtClean="0"/>
              <a:t> – </a:t>
            </a:r>
            <a:r>
              <a:rPr lang="en-US" dirty="0" smtClean="0"/>
              <a:t>Desired </a:t>
            </a:r>
            <a:r>
              <a:rPr lang="en-US" dirty="0" err="1" smtClean="0"/>
              <a:t>datatype</a:t>
            </a:r>
            <a:r>
              <a:rPr lang="en-US" dirty="0" smtClean="0"/>
              <a:t> of the object.</a:t>
            </a:r>
          </a:p>
          <a:p>
            <a:r>
              <a:rPr lang="en-US" b="1" dirty="0" smtClean="0"/>
              <a:t>Copy – </a:t>
            </a:r>
            <a:r>
              <a:rPr lang="en-US" dirty="0" smtClean="0"/>
              <a:t>By </a:t>
            </a:r>
            <a:r>
              <a:rPr lang="en-US" dirty="0" err="1" smtClean="0"/>
              <a:t>default,the</a:t>
            </a:r>
            <a:r>
              <a:rPr lang="en-US" dirty="0" smtClean="0"/>
              <a:t> object is copied.</a:t>
            </a:r>
          </a:p>
          <a:p>
            <a:pPr fontAlgn="t"/>
            <a:r>
              <a:rPr lang="en-US" b="1" dirty="0" smtClean="0"/>
              <a:t>Order - </a:t>
            </a:r>
            <a:r>
              <a:rPr lang="en-US" dirty="0" smtClean="0"/>
              <a:t>C (row major) or F (column major) or A (any) (default)</a:t>
            </a:r>
          </a:p>
          <a:p>
            <a:r>
              <a:rPr lang="en-US" b="1" dirty="0" err="1" smtClean="0"/>
              <a:t>Subok</a:t>
            </a:r>
            <a:r>
              <a:rPr lang="en-US" b="1" dirty="0" smtClean="0"/>
              <a:t> – </a:t>
            </a:r>
            <a:r>
              <a:rPr lang="en-US" dirty="0" smtClean="0"/>
              <a:t>Returned array is forced to be a base class array.</a:t>
            </a:r>
          </a:p>
          <a:p>
            <a:r>
              <a:rPr lang="en-US" b="1" dirty="0" err="1" smtClean="0"/>
              <a:t>Ndmin</a:t>
            </a:r>
            <a:r>
              <a:rPr lang="en-US" b="1" dirty="0" smtClean="0"/>
              <a:t> – </a:t>
            </a:r>
            <a:r>
              <a:rPr lang="en-US" dirty="0" smtClean="0"/>
              <a:t>Specifies min dimensions of resultant array.</a:t>
            </a:r>
            <a:br>
              <a:rPr lang="en-US" dirty="0" smtClean="0"/>
            </a:br>
            <a:endParaRPr lang="en-US" b="1"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EXAMPLE1:</a:t>
            </a:r>
            <a:endParaRPr lang="en-US" dirty="0"/>
          </a:p>
        </p:txBody>
      </p:sp>
      <p:sp>
        <p:nvSpPr>
          <p:cNvPr id="3" name="Content Placeholder 2"/>
          <p:cNvSpPr>
            <a:spLocks noGrp="1"/>
          </p:cNvSpPr>
          <p:nvPr>
            <p:ph idx="1"/>
          </p:nvPr>
        </p:nvSpPr>
        <p:spPr/>
        <p:txBody>
          <a:bodyPr/>
          <a:lstStyle/>
          <a:p>
            <a:r>
              <a:rPr lang="en-US" dirty="0" smtClean="0"/>
              <a:t>import </a:t>
            </a:r>
            <a:r>
              <a:rPr lang="en-US" dirty="0" err="1" smtClean="0"/>
              <a:t>numpy</a:t>
            </a:r>
            <a:r>
              <a:rPr lang="en-US" dirty="0" smtClean="0"/>
              <a:t> as </a:t>
            </a:r>
            <a:r>
              <a:rPr lang="en-US" dirty="0" err="1" smtClean="0"/>
              <a:t>np</a:t>
            </a:r>
            <a:r>
              <a:rPr lang="en-US" dirty="0" smtClean="0"/>
              <a:t> </a:t>
            </a:r>
          </a:p>
          <a:p>
            <a:r>
              <a:rPr lang="en-US" dirty="0" smtClean="0"/>
              <a:t>a = </a:t>
            </a:r>
            <a:r>
              <a:rPr lang="en-US" dirty="0" err="1" smtClean="0"/>
              <a:t>np.array</a:t>
            </a:r>
            <a:r>
              <a:rPr lang="en-US" dirty="0" smtClean="0"/>
              <a:t>([1,2,3])</a:t>
            </a:r>
          </a:p>
          <a:p>
            <a:r>
              <a:rPr lang="en-US" dirty="0" smtClean="0"/>
              <a:t> print a</a:t>
            </a:r>
            <a:br>
              <a:rPr lang="en-US" dirty="0" smtClean="0"/>
            </a:b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r>
              <a:rPr lang="en-US" dirty="0" smtClean="0"/>
              <a:t>[1,2,3]</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Task:</a:t>
            </a:r>
            <a:endParaRPr lang="en-US" dirty="0"/>
          </a:p>
        </p:txBody>
      </p:sp>
      <p:sp>
        <p:nvSpPr>
          <p:cNvPr id="3" name="Content Placeholder 2"/>
          <p:cNvSpPr>
            <a:spLocks noGrp="1"/>
          </p:cNvSpPr>
          <p:nvPr>
            <p:ph idx="1"/>
          </p:nvPr>
        </p:nvSpPr>
        <p:spPr/>
        <p:txBody>
          <a:bodyPr/>
          <a:lstStyle/>
          <a:p>
            <a:r>
              <a:rPr lang="en-IN" dirty="0" smtClean="0"/>
              <a:t>Write a program which takes a list of floating point values and prints at the output.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467544" y="1347614"/>
            <a:ext cx="7704000" cy="3416400"/>
          </a:xfrm>
        </p:spPr>
        <p:txBody>
          <a:bodyPr/>
          <a:lstStyle/>
          <a:p>
            <a:pPr marL="0" indent="0">
              <a:buNone/>
            </a:pPr>
            <a:r>
              <a:rPr lang="en-US" sz="2200" b="1" u="sng" dirty="0" err="1"/>
              <a:t>Exp</a:t>
            </a:r>
            <a:r>
              <a:rPr lang="en-US" sz="2200" b="1" u="sng" dirty="0"/>
              <a:t>: </a:t>
            </a:r>
            <a:r>
              <a:rPr lang="en-US" sz="2200" dirty="0"/>
              <a:t>5 </a:t>
            </a:r>
            <a:r>
              <a:rPr lang="en-US" sz="2200" dirty="0" err="1"/>
              <a:t>Yrs</a:t>
            </a:r>
            <a:endParaRPr lang="en-US" sz="2200" dirty="0"/>
          </a:p>
          <a:p>
            <a:pPr marL="0" indent="0">
              <a:buNone/>
            </a:pPr>
            <a:r>
              <a:rPr lang="en-US" sz="2200" b="1" u="sng" dirty="0"/>
              <a:t>Expert in</a:t>
            </a:r>
          </a:p>
          <a:p>
            <a:pPr marL="116175" indent="-116175">
              <a:buFont typeface="Arial" panose="020B0604020202020204" pitchFamily="34" charset="0"/>
              <a:buChar char="•"/>
            </a:pPr>
            <a:r>
              <a:rPr lang="en-US" sz="2200" dirty="0">
                <a:solidFill>
                  <a:schemeClr val="tx1"/>
                </a:solidFill>
              </a:rPr>
              <a:t>Python Developer on Machine Learning </a:t>
            </a:r>
          </a:p>
          <a:p>
            <a:pPr marL="116175" indent="-116175">
              <a:buFont typeface="Arial" panose="020B0604020202020204" pitchFamily="34" charset="0"/>
              <a:buChar char="•"/>
            </a:pPr>
            <a:r>
              <a:rPr lang="en-US" sz="2200" dirty="0">
                <a:solidFill>
                  <a:schemeClr val="tx1"/>
                </a:solidFill>
              </a:rPr>
              <a:t>Deep learning with computer vision </a:t>
            </a:r>
          </a:p>
          <a:p>
            <a:pPr marL="116175" indent="-116175">
              <a:buFont typeface="Arial" panose="020B0604020202020204" pitchFamily="34" charset="0"/>
              <a:buChar char="•"/>
            </a:pPr>
            <a:r>
              <a:rPr lang="en-US" sz="2200" dirty="0">
                <a:solidFill>
                  <a:schemeClr val="tx1"/>
                </a:solidFill>
              </a:rPr>
              <a:t>Matlab – Image Processing   </a:t>
            </a:r>
          </a:p>
          <a:p>
            <a:pPr marL="116175" indent="-116175">
              <a:buFont typeface="Arial" panose="020B0604020202020204" pitchFamily="34" charset="0"/>
              <a:buChar char="•"/>
            </a:pPr>
            <a:r>
              <a:rPr lang="en-US" sz="2200" dirty="0">
                <a:solidFill>
                  <a:schemeClr val="tx1"/>
                </a:solidFill>
              </a:rPr>
              <a:t>Autonomous Car design using ROS with LIDAR</a:t>
            </a:r>
          </a:p>
          <a:p>
            <a:pPr marL="0" indent="0">
              <a:buNone/>
            </a:pPr>
            <a:r>
              <a:rPr lang="en-US" sz="2200" b="1" u="sng" dirty="0">
                <a:solidFill>
                  <a:schemeClr val="tx1"/>
                </a:solidFill>
              </a:rPr>
              <a:t>Language</a:t>
            </a:r>
            <a:r>
              <a:rPr lang="en-US" sz="2200" dirty="0">
                <a:solidFill>
                  <a:schemeClr val="tx1"/>
                </a:solidFill>
              </a:rPr>
              <a:t> – Python , Java , HTML ,CSS.</a:t>
            </a:r>
          </a:p>
          <a:p>
            <a:pPr marL="0" indent="0">
              <a:buNone/>
            </a:pPr>
            <a:r>
              <a:rPr lang="en-US" sz="2200" b="1" u="sng" dirty="0">
                <a:solidFill>
                  <a:schemeClr val="tx1"/>
                </a:solidFill>
              </a:rPr>
              <a:t>Tools</a:t>
            </a:r>
            <a:r>
              <a:rPr lang="en-US" sz="2200" u="sng" dirty="0">
                <a:solidFill>
                  <a:schemeClr val="tx1"/>
                </a:solidFill>
              </a:rPr>
              <a:t> </a:t>
            </a:r>
            <a:r>
              <a:rPr lang="en-US" sz="2200" dirty="0">
                <a:solidFill>
                  <a:schemeClr val="tx1"/>
                </a:solidFill>
              </a:rPr>
              <a:t>– ANACONDA NAVIGATOR, JUPYTER NOTEBOOK, </a:t>
            </a:r>
          </a:p>
          <a:p>
            <a:pPr marL="116175" indent="-116175">
              <a:buFont typeface="Arial" panose="020B0604020202020204" pitchFamily="34" charset="0"/>
              <a:buChar char="•"/>
            </a:pPr>
            <a:r>
              <a:rPr lang="en-US" sz="2200" dirty="0">
                <a:solidFill>
                  <a:schemeClr val="tx1"/>
                </a:solidFill>
              </a:rPr>
              <a:t>GOOGLE COLAB.</a:t>
            </a:r>
          </a:p>
          <a:p>
            <a:pPr marL="0" indent="0">
              <a:buNone/>
            </a:pPr>
            <a:r>
              <a:rPr lang="en-US" sz="2200" b="1" dirty="0">
                <a:solidFill>
                  <a:schemeClr val="tx1"/>
                </a:solidFill>
              </a:rPr>
              <a:t>Graduation : </a:t>
            </a:r>
            <a:r>
              <a:rPr lang="en-US" sz="2200" dirty="0">
                <a:solidFill>
                  <a:schemeClr val="tx1"/>
                </a:solidFill>
              </a:rPr>
              <a:t>BE – ECE  | 2011</a:t>
            </a:r>
          </a:p>
          <a:p>
            <a:pPr marL="116175" indent="-116175">
              <a:buFont typeface="Arial" panose="020B0604020202020204" pitchFamily="34" charset="0"/>
              <a:buChar char="•"/>
            </a:pPr>
            <a:endParaRPr lang="en-US" sz="2200" dirty="0">
              <a:solidFill>
                <a:schemeClr val="tx1"/>
              </a:solidFill>
            </a:endParaRPr>
          </a:p>
        </p:txBody>
      </p:sp>
      <p:sp>
        <p:nvSpPr>
          <p:cNvPr id="7" name="Title 6"/>
          <p:cNvSpPr>
            <a:spLocks noGrp="1"/>
          </p:cNvSpPr>
          <p:nvPr>
            <p:ph type="title"/>
          </p:nvPr>
        </p:nvSpPr>
        <p:spPr>
          <a:xfrm>
            <a:off x="539552" y="627534"/>
            <a:ext cx="8238600" cy="478200"/>
          </a:xfrm>
        </p:spPr>
        <p:txBody>
          <a:bodyPr/>
          <a:lstStyle/>
          <a:p>
            <a:r>
              <a:rPr lang="en-US" sz="4500" dirty="0"/>
              <a:t>NANDHINI.S</a:t>
            </a:r>
          </a:p>
        </p:txBody>
      </p:sp>
    </p:spTree>
    <p:extLst>
      <p:ext uri="{BB962C8B-B14F-4D97-AF65-F5344CB8AC3E}">
        <p14:creationId xmlns:p14="http://schemas.microsoft.com/office/powerpoint/2010/main" val="25307145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Example2:</a:t>
            </a:r>
            <a:endParaRPr lang="en-US" dirty="0"/>
          </a:p>
        </p:txBody>
      </p:sp>
      <p:sp>
        <p:nvSpPr>
          <p:cNvPr id="3" name="Content Placeholder 2"/>
          <p:cNvSpPr>
            <a:spLocks noGrp="1"/>
          </p:cNvSpPr>
          <p:nvPr>
            <p:ph idx="1"/>
          </p:nvPr>
        </p:nvSpPr>
        <p:spPr/>
        <p:txBody>
          <a:bodyPr/>
          <a:lstStyle/>
          <a:p>
            <a:r>
              <a:rPr lang="en-US" dirty="0" smtClean="0"/>
              <a:t># more than one dimensions </a:t>
            </a:r>
          </a:p>
          <a:p>
            <a:r>
              <a:rPr lang="en-US" dirty="0" smtClean="0"/>
              <a:t>import </a:t>
            </a:r>
            <a:r>
              <a:rPr lang="en-US" dirty="0" err="1" smtClean="0"/>
              <a:t>numpy</a:t>
            </a:r>
            <a:r>
              <a:rPr lang="en-US" dirty="0" smtClean="0"/>
              <a:t> as </a:t>
            </a:r>
            <a:r>
              <a:rPr lang="en-US" dirty="0" err="1" smtClean="0"/>
              <a:t>np</a:t>
            </a:r>
            <a:r>
              <a:rPr lang="en-US" dirty="0" smtClean="0"/>
              <a:t> </a:t>
            </a:r>
          </a:p>
          <a:p>
            <a:r>
              <a:rPr lang="en-US" dirty="0" smtClean="0"/>
              <a:t>a = </a:t>
            </a:r>
            <a:r>
              <a:rPr lang="en-US" dirty="0" err="1" smtClean="0"/>
              <a:t>np.array</a:t>
            </a:r>
            <a:r>
              <a:rPr lang="en-US" dirty="0" smtClean="0"/>
              <a:t>([[1, 2], [3, 4]]) </a:t>
            </a:r>
          </a:p>
          <a:p>
            <a:r>
              <a:rPr lang="en-US" dirty="0" smtClean="0"/>
              <a:t>print a</a:t>
            </a:r>
            <a:br>
              <a:rPr lang="en-US" dirty="0" smtClean="0"/>
            </a:b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r>
              <a:rPr lang="en-US" dirty="0" smtClean="0"/>
              <a:t>[[1, 2] </a:t>
            </a:r>
          </a:p>
          <a:p>
            <a:r>
              <a:rPr lang="en-US" dirty="0" smtClean="0"/>
              <a:t>[3, 4]] </a:t>
            </a:r>
            <a:br>
              <a:rPr lang="en-US" dirty="0" smtClean="0"/>
            </a:b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Task:</a:t>
            </a:r>
            <a:endParaRPr lang="en-US" dirty="0"/>
          </a:p>
        </p:txBody>
      </p:sp>
      <p:sp>
        <p:nvSpPr>
          <p:cNvPr id="3" name="Content Placeholder 2"/>
          <p:cNvSpPr>
            <a:spLocks noGrp="1"/>
          </p:cNvSpPr>
          <p:nvPr>
            <p:ph idx="1"/>
          </p:nvPr>
        </p:nvSpPr>
        <p:spPr/>
        <p:txBody>
          <a:bodyPr/>
          <a:lstStyle/>
          <a:p>
            <a:r>
              <a:rPr lang="en-IN" dirty="0" smtClean="0"/>
              <a:t>Fill in the missing code:</a:t>
            </a:r>
          </a:p>
          <a:p>
            <a:pPr>
              <a:buNone/>
            </a:pPr>
            <a:r>
              <a:rPr lang="en-IN" dirty="0" smtClean="0"/>
              <a:t>________</a:t>
            </a:r>
            <a:r>
              <a:rPr lang="en-IN" dirty="0" err="1" smtClean="0"/>
              <a:t>numpy</a:t>
            </a:r>
            <a:r>
              <a:rPr lang="en-IN" dirty="0" smtClean="0"/>
              <a:t> __ </a:t>
            </a:r>
            <a:r>
              <a:rPr lang="en-IN" dirty="0" err="1" smtClean="0"/>
              <a:t>np</a:t>
            </a:r>
            <a:endParaRPr lang="en-IN" dirty="0" smtClean="0"/>
          </a:p>
          <a:p>
            <a:pPr>
              <a:buNone/>
            </a:pPr>
            <a:r>
              <a:rPr lang="en-IN" dirty="0" smtClean="0"/>
              <a:t>B = </a:t>
            </a:r>
            <a:r>
              <a:rPr lang="en-IN" dirty="0" err="1" smtClean="0"/>
              <a:t>np</a:t>
            </a:r>
            <a:r>
              <a:rPr lang="en-IN" dirty="0" smtClean="0"/>
              <a:t>______([_______);</a:t>
            </a:r>
          </a:p>
          <a:p>
            <a:pPr>
              <a:buNone/>
            </a:pPr>
            <a:r>
              <a:rPr lang="en-IN" dirty="0" smtClean="0"/>
              <a:t>Print(__);</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Example3:</a:t>
            </a:r>
            <a:endParaRPr lang="en-US" dirty="0"/>
          </a:p>
        </p:txBody>
      </p:sp>
      <p:sp>
        <p:nvSpPr>
          <p:cNvPr id="3" name="Content Placeholder 2"/>
          <p:cNvSpPr>
            <a:spLocks noGrp="1"/>
          </p:cNvSpPr>
          <p:nvPr>
            <p:ph idx="1"/>
          </p:nvPr>
        </p:nvSpPr>
        <p:spPr/>
        <p:txBody>
          <a:bodyPr/>
          <a:lstStyle/>
          <a:p>
            <a:r>
              <a:rPr lang="en-US" dirty="0" smtClean="0"/>
              <a:t># minimum dimensions </a:t>
            </a:r>
          </a:p>
          <a:p>
            <a:r>
              <a:rPr lang="en-US" dirty="0" smtClean="0"/>
              <a:t>import </a:t>
            </a:r>
            <a:r>
              <a:rPr lang="en-US" dirty="0" err="1" smtClean="0"/>
              <a:t>numpy</a:t>
            </a:r>
            <a:r>
              <a:rPr lang="en-US" dirty="0" smtClean="0"/>
              <a:t> as </a:t>
            </a:r>
            <a:r>
              <a:rPr lang="en-US" dirty="0" err="1" smtClean="0"/>
              <a:t>np</a:t>
            </a:r>
            <a:r>
              <a:rPr lang="en-US" dirty="0" smtClean="0"/>
              <a:t> </a:t>
            </a:r>
          </a:p>
          <a:p>
            <a:r>
              <a:rPr lang="en-US" dirty="0" smtClean="0"/>
              <a:t>a = </a:t>
            </a:r>
            <a:r>
              <a:rPr lang="en-US" dirty="0" err="1" smtClean="0"/>
              <a:t>np.array</a:t>
            </a:r>
            <a:r>
              <a:rPr lang="en-US" dirty="0" smtClean="0"/>
              <a:t>([1, 2, 3,4,5], </a:t>
            </a:r>
          </a:p>
          <a:p>
            <a:r>
              <a:rPr lang="en-US" dirty="0" err="1" smtClean="0"/>
              <a:t>ndmin</a:t>
            </a:r>
            <a:r>
              <a:rPr lang="en-US" dirty="0" smtClean="0"/>
              <a:t> = 2) </a:t>
            </a:r>
          </a:p>
          <a:p>
            <a:r>
              <a:rPr lang="en-US" dirty="0" smtClean="0"/>
              <a:t>print a</a:t>
            </a:r>
            <a:br>
              <a:rPr lang="en-US" dirty="0" smtClean="0"/>
            </a:b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pPr>
              <a:buNone/>
            </a:pPr>
            <a:r>
              <a:rPr lang="en-US" dirty="0" smtClean="0"/>
              <a:t>[[1, 2, 3, 4, 5]] </a:t>
            </a:r>
            <a:br>
              <a:rPr lang="en-US" dirty="0" smtClean="0"/>
            </a:b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4:</a:t>
            </a:r>
            <a:endParaRPr lang="en-US" dirty="0"/>
          </a:p>
        </p:txBody>
      </p:sp>
      <p:sp>
        <p:nvSpPr>
          <p:cNvPr id="3" name="Content Placeholder 2"/>
          <p:cNvSpPr>
            <a:spLocks noGrp="1"/>
          </p:cNvSpPr>
          <p:nvPr>
            <p:ph idx="1"/>
          </p:nvPr>
        </p:nvSpPr>
        <p:spPr/>
        <p:txBody>
          <a:bodyPr/>
          <a:lstStyle/>
          <a:p>
            <a:pPr>
              <a:buNone/>
            </a:pPr>
            <a:r>
              <a:rPr lang="en-US" dirty="0" smtClean="0"/>
              <a:t># </a:t>
            </a:r>
            <a:r>
              <a:rPr lang="en-US" dirty="0" err="1" smtClean="0"/>
              <a:t>dtype</a:t>
            </a:r>
            <a:r>
              <a:rPr lang="en-US" dirty="0" smtClean="0"/>
              <a:t> parameter </a:t>
            </a:r>
          </a:p>
          <a:p>
            <a:pPr>
              <a:buNone/>
            </a:pPr>
            <a:r>
              <a:rPr lang="en-US" dirty="0" smtClean="0"/>
              <a:t>import </a:t>
            </a:r>
            <a:r>
              <a:rPr lang="en-US" dirty="0" err="1" smtClean="0"/>
              <a:t>numpy</a:t>
            </a:r>
            <a:r>
              <a:rPr lang="en-US" dirty="0" smtClean="0"/>
              <a:t> as </a:t>
            </a:r>
            <a:r>
              <a:rPr lang="en-US" dirty="0" err="1" smtClean="0"/>
              <a:t>np</a:t>
            </a:r>
            <a:r>
              <a:rPr lang="en-US" dirty="0" smtClean="0"/>
              <a:t> </a:t>
            </a:r>
          </a:p>
          <a:p>
            <a:pPr>
              <a:buNone/>
            </a:pPr>
            <a:r>
              <a:rPr lang="en-US" dirty="0" smtClean="0"/>
              <a:t>a = </a:t>
            </a:r>
            <a:r>
              <a:rPr lang="en-US" dirty="0" err="1" smtClean="0"/>
              <a:t>np.array</a:t>
            </a:r>
            <a:r>
              <a:rPr lang="en-US" dirty="0" smtClean="0"/>
              <a:t>([1, 2, 3], </a:t>
            </a:r>
            <a:r>
              <a:rPr lang="en-US" dirty="0" err="1" smtClean="0"/>
              <a:t>dtype</a:t>
            </a:r>
            <a:r>
              <a:rPr lang="en-US" dirty="0" smtClean="0"/>
              <a:t> = complex) </a:t>
            </a:r>
          </a:p>
          <a:p>
            <a:pPr>
              <a:buNone/>
            </a:pPr>
            <a:r>
              <a:rPr lang="en-US" dirty="0" smtClean="0"/>
              <a:t>print a</a:t>
            </a:r>
            <a:br>
              <a:rPr lang="en-US" dirty="0" smtClean="0"/>
            </a:b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r>
              <a:rPr lang="pl-PL" dirty="0" smtClean="0"/>
              <a:t>[ 1.+0.j, 2.+0.j, 3.+0.j] </a:t>
            </a:r>
            <a:br>
              <a:rPr lang="pl-PL" dirty="0" smtClean="0"/>
            </a:b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TASK:</a:t>
            </a:r>
            <a:endParaRPr lang="en-US" dirty="0"/>
          </a:p>
        </p:txBody>
      </p:sp>
      <p:sp>
        <p:nvSpPr>
          <p:cNvPr id="3" name="Content Placeholder 2"/>
          <p:cNvSpPr>
            <a:spLocks noGrp="1"/>
          </p:cNvSpPr>
          <p:nvPr>
            <p:ph idx="1"/>
          </p:nvPr>
        </p:nvSpPr>
        <p:spPr/>
        <p:txBody>
          <a:bodyPr/>
          <a:lstStyle/>
          <a:p>
            <a:r>
              <a:rPr lang="en-IN" dirty="0" smtClean="0"/>
              <a:t>Write a program to specify the </a:t>
            </a:r>
            <a:r>
              <a:rPr lang="en-IN" dirty="0" err="1" smtClean="0"/>
              <a:t>datatype</a:t>
            </a:r>
            <a:r>
              <a:rPr lang="en-IN" dirty="0" smtClean="0"/>
              <a:t> and get the result at the output.</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doubts:</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36230915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Numpy</a:t>
            </a:r>
            <a:r>
              <a:rPr lang="en-US" dirty="0" smtClean="0"/>
              <a:t> - </a:t>
            </a:r>
            <a:r>
              <a:rPr lang="en-US" dirty="0" err="1" smtClean="0"/>
              <a:t>datatypes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It supports a much greater variety of numerical types than python does.</a:t>
            </a:r>
          </a:p>
          <a:p>
            <a:r>
              <a:rPr lang="en-US" dirty="0" smtClean="0"/>
              <a:t>A </a:t>
            </a:r>
            <a:r>
              <a:rPr lang="en-US" dirty="0" err="1" smtClean="0"/>
              <a:t>dtype</a:t>
            </a:r>
            <a:r>
              <a:rPr lang="en-US" dirty="0" smtClean="0"/>
              <a:t> object is constructed using the following syntax:</a:t>
            </a:r>
          </a:p>
          <a:p>
            <a:r>
              <a:rPr lang="en-US" dirty="0" err="1" smtClean="0"/>
              <a:t>Numpy.dtype</a:t>
            </a:r>
            <a:r>
              <a:rPr lang="en-US" dirty="0" smtClean="0"/>
              <a:t>(</a:t>
            </a:r>
            <a:r>
              <a:rPr lang="en-US" dirty="0" err="1" smtClean="0"/>
              <a:t>object,align,copy</a:t>
            </a:r>
            <a:r>
              <a:rPr lang="en-US" dirty="0" smtClean="0"/>
              <a:t>)</a:t>
            </a:r>
          </a:p>
          <a:p>
            <a:r>
              <a:rPr lang="en-US" dirty="0" smtClean="0"/>
              <a:t>Object – to be converted to </a:t>
            </a:r>
            <a:r>
              <a:rPr lang="en-US" dirty="0" err="1" smtClean="0"/>
              <a:t>datatype</a:t>
            </a:r>
            <a:r>
              <a:rPr lang="en-US" dirty="0" smtClean="0"/>
              <a:t> object.</a:t>
            </a:r>
          </a:p>
          <a:p>
            <a:r>
              <a:rPr lang="en-US" dirty="0" smtClean="0"/>
              <a:t>Align – If true , adds padding to the field.</a:t>
            </a:r>
          </a:p>
          <a:p>
            <a:r>
              <a:rPr lang="en-US" dirty="0" smtClean="0"/>
              <a:t>Copy – If true , makes a new copy of the </a:t>
            </a:r>
            <a:r>
              <a:rPr lang="en-US" dirty="0" err="1" smtClean="0"/>
              <a:t>dtype</a:t>
            </a:r>
            <a:r>
              <a:rPr lang="en-US" dirty="0" smtClean="0"/>
              <a:t> object.</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794990" y="1131590"/>
            <a:ext cx="7704000" cy="3783782"/>
          </a:xfrm>
        </p:spPr>
        <p:txBody>
          <a:bodyPr/>
          <a:lstStyle/>
          <a:p>
            <a:r>
              <a:rPr lang="en-US" sz="2200" dirty="0">
                <a:solidFill>
                  <a:srgbClr val="FF0000"/>
                </a:solidFill>
              </a:rPr>
              <a:t>Educational Equipment Manufacturer</a:t>
            </a:r>
          </a:p>
          <a:p>
            <a:pPr marL="722864" lvl="1" indent="-309799">
              <a:buFont typeface="Arial" panose="020B0604020202020204" pitchFamily="34" charset="0"/>
              <a:buChar char="•"/>
            </a:pPr>
            <a:r>
              <a:rPr lang="en-US" sz="2200" dirty="0" err="1">
                <a:solidFill>
                  <a:schemeClr val="tx1"/>
                </a:solidFill>
              </a:rPr>
              <a:t>IoT</a:t>
            </a:r>
            <a:r>
              <a:rPr lang="en-US" sz="2200" dirty="0">
                <a:solidFill>
                  <a:schemeClr val="tx1"/>
                </a:solidFill>
              </a:rPr>
              <a:t>, AI, </a:t>
            </a:r>
            <a:r>
              <a:rPr lang="en-US" sz="2200" dirty="0" err="1">
                <a:solidFill>
                  <a:schemeClr val="tx1"/>
                </a:solidFill>
              </a:rPr>
              <a:t>Robotics,Autonomous</a:t>
            </a:r>
            <a:r>
              <a:rPr lang="en-US" sz="2200" dirty="0">
                <a:solidFill>
                  <a:schemeClr val="tx1"/>
                </a:solidFill>
              </a:rPr>
              <a:t> Robot</a:t>
            </a:r>
          </a:p>
          <a:p>
            <a:pPr marL="722864" lvl="1" indent="-309799">
              <a:buFont typeface="Arial" panose="020B0604020202020204" pitchFamily="34" charset="0"/>
              <a:buChar char="•"/>
            </a:pPr>
            <a:r>
              <a:rPr lang="en-US" sz="2200" dirty="0">
                <a:solidFill>
                  <a:schemeClr val="tx1"/>
                </a:solidFill>
              </a:rPr>
              <a:t>Microprocessor/Microcontroller</a:t>
            </a:r>
          </a:p>
          <a:p>
            <a:pPr marL="722864" lvl="1" indent="-309799">
              <a:buFont typeface="Arial" panose="020B0604020202020204" pitchFamily="34" charset="0"/>
              <a:buChar char="•"/>
            </a:pPr>
            <a:r>
              <a:rPr lang="en-US" sz="2200" dirty="0">
                <a:solidFill>
                  <a:schemeClr val="tx1"/>
                </a:solidFill>
              </a:rPr>
              <a:t>DSP,VLSI, Embedded System </a:t>
            </a:r>
          </a:p>
          <a:p>
            <a:pPr marL="722864" lvl="1" indent="-309799">
              <a:buFont typeface="Arial" panose="020B0604020202020204" pitchFamily="34" charset="0"/>
              <a:buChar char="•"/>
            </a:pPr>
            <a:r>
              <a:rPr lang="en-US" sz="2200" dirty="0">
                <a:solidFill>
                  <a:schemeClr val="tx1"/>
                </a:solidFill>
              </a:rPr>
              <a:t>Power Electronics &amp; Drives, Fuel Cell Trainer Kit</a:t>
            </a:r>
          </a:p>
          <a:p>
            <a:pPr marL="722864" lvl="1" indent="-309799">
              <a:buFont typeface="Arial" panose="020B0604020202020204" pitchFamily="34" charset="0"/>
              <a:buChar char="•"/>
            </a:pPr>
            <a:r>
              <a:rPr lang="en-US" sz="2200" dirty="0">
                <a:solidFill>
                  <a:schemeClr val="tx1"/>
                </a:solidFill>
              </a:rPr>
              <a:t>Renewable Energy Lab, Electric Vehicle Lab</a:t>
            </a:r>
          </a:p>
          <a:p>
            <a:r>
              <a:rPr lang="en-US" sz="2200" dirty="0">
                <a:solidFill>
                  <a:srgbClr val="FF0000"/>
                </a:solidFill>
              </a:rPr>
              <a:t>Technical Training</a:t>
            </a:r>
          </a:p>
          <a:p>
            <a:r>
              <a:rPr lang="en-US" sz="2200" dirty="0">
                <a:solidFill>
                  <a:srgbClr val="FF0000"/>
                </a:solidFill>
              </a:rPr>
              <a:t>DIY Project</a:t>
            </a:r>
          </a:p>
        </p:txBody>
      </p:sp>
      <p:sp>
        <p:nvSpPr>
          <p:cNvPr id="5" name="Title 4"/>
          <p:cNvSpPr>
            <a:spLocks noGrp="1"/>
          </p:cNvSpPr>
          <p:nvPr>
            <p:ph type="title"/>
          </p:nvPr>
        </p:nvSpPr>
        <p:spPr>
          <a:xfrm>
            <a:off x="611560" y="555526"/>
            <a:ext cx="8238600" cy="478200"/>
          </a:xfrm>
        </p:spPr>
        <p:txBody>
          <a:bodyPr/>
          <a:lstStyle/>
          <a:p>
            <a:r>
              <a:rPr lang="en-US" sz="4500" dirty="0"/>
              <a:t>Pantech?</a:t>
            </a:r>
          </a:p>
        </p:txBody>
      </p:sp>
    </p:spTree>
    <p:extLst>
      <p:ext uri="{BB962C8B-B14F-4D97-AF65-F5344CB8AC3E}">
        <p14:creationId xmlns:p14="http://schemas.microsoft.com/office/powerpoint/2010/main" val="134589483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a:t>
            </a:r>
            <a:endParaRPr lang="en-US" dirty="0"/>
          </a:p>
        </p:txBody>
      </p:sp>
      <p:sp>
        <p:nvSpPr>
          <p:cNvPr id="3" name="Content Placeholder 2"/>
          <p:cNvSpPr>
            <a:spLocks noGrp="1"/>
          </p:cNvSpPr>
          <p:nvPr>
            <p:ph idx="1"/>
          </p:nvPr>
        </p:nvSpPr>
        <p:spPr/>
        <p:txBody>
          <a:bodyPr/>
          <a:lstStyle/>
          <a:p>
            <a:r>
              <a:rPr lang="en-US" dirty="0" smtClean="0"/>
              <a:t># using array-scalar type</a:t>
            </a:r>
          </a:p>
          <a:p>
            <a:r>
              <a:rPr lang="en-US" dirty="0" smtClean="0"/>
              <a:t> import </a:t>
            </a:r>
            <a:r>
              <a:rPr lang="en-US" dirty="0" err="1" smtClean="0"/>
              <a:t>numpy</a:t>
            </a:r>
            <a:r>
              <a:rPr lang="en-US" dirty="0" smtClean="0"/>
              <a:t> as </a:t>
            </a:r>
            <a:r>
              <a:rPr lang="en-US" dirty="0" err="1" smtClean="0"/>
              <a:t>np</a:t>
            </a:r>
            <a:r>
              <a:rPr lang="en-US" dirty="0" smtClean="0"/>
              <a:t> </a:t>
            </a:r>
          </a:p>
          <a:p>
            <a:r>
              <a:rPr lang="en-US" dirty="0" err="1" smtClean="0"/>
              <a:t>dt</a:t>
            </a:r>
            <a:r>
              <a:rPr lang="en-US" dirty="0" smtClean="0"/>
              <a:t> = </a:t>
            </a:r>
            <a:r>
              <a:rPr lang="en-US" dirty="0" err="1" smtClean="0"/>
              <a:t>np.dtype</a:t>
            </a:r>
            <a:r>
              <a:rPr lang="en-US" dirty="0" smtClean="0"/>
              <a:t>(np.int32) </a:t>
            </a:r>
          </a:p>
          <a:p>
            <a:r>
              <a:rPr lang="en-US" dirty="0" smtClean="0"/>
              <a:t>print </a:t>
            </a:r>
            <a:r>
              <a:rPr lang="en-US" dirty="0" err="1" smtClean="0"/>
              <a:t>dt</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r>
              <a:rPr lang="en-US" dirty="0" smtClean="0"/>
              <a:t>int32</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Numpy</a:t>
            </a:r>
            <a:r>
              <a:rPr lang="en-US" dirty="0" smtClean="0"/>
              <a:t> – array attributes</a:t>
            </a:r>
            <a:endParaRPr lang="en-US" dirty="0"/>
          </a:p>
        </p:txBody>
      </p:sp>
      <p:sp>
        <p:nvSpPr>
          <p:cNvPr id="3" name="Content Placeholder 2"/>
          <p:cNvSpPr>
            <a:spLocks noGrp="1"/>
          </p:cNvSpPr>
          <p:nvPr>
            <p:ph idx="1"/>
          </p:nvPr>
        </p:nvSpPr>
        <p:spPr/>
        <p:txBody>
          <a:bodyPr>
            <a:normAutofit fontScale="77500" lnSpcReduction="20000"/>
          </a:bodyPr>
          <a:lstStyle/>
          <a:p>
            <a:r>
              <a:rPr lang="en-US" dirty="0" err="1" smtClean="0"/>
              <a:t>Ndarray.shape</a:t>
            </a:r>
            <a:r>
              <a:rPr lang="en-US" dirty="0" smtClean="0"/>
              <a:t>: It returns a </a:t>
            </a:r>
            <a:r>
              <a:rPr lang="en-US" dirty="0" err="1" smtClean="0"/>
              <a:t>tuple</a:t>
            </a:r>
            <a:r>
              <a:rPr lang="en-US" dirty="0" smtClean="0"/>
              <a:t> containing array dimensions.</a:t>
            </a:r>
          </a:p>
          <a:p>
            <a:r>
              <a:rPr lang="en-US" dirty="0" smtClean="0"/>
              <a:t>It is used to resize the array.</a:t>
            </a:r>
          </a:p>
          <a:p>
            <a:r>
              <a:rPr lang="en-US" b="1" dirty="0" smtClean="0"/>
              <a:t>Example 1:</a:t>
            </a:r>
          </a:p>
          <a:p>
            <a:r>
              <a:rPr lang="en-US" dirty="0" smtClean="0"/>
              <a:t>import </a:t>
            </a:r>
            <a:r>
              <a:rPr lang="en-US" dirty="0" err="1" smtClean="0"/>
              <a:t>numpy</a:t>
            </a:r>
            <a:r>
              <a:rPr lang="en-US" dirty="0" smtClean="0"/>
              <a:t> as </a:t>
            </a:r>
            <a:r>
              <a:rPr lang="en-US" dirty="0" err="1" smtClean="0"/>
              <a:t>np</a:t>
            </a:r>
            <a:r>
              <a:rPr lang="en-US" dirty="0" smtClean="0"/>
              <a:t> </a:t>
            </a:r>
          </a:p>
          <a:p>
            <a:r>
              <a:rPr lang="en-US" dirty="0" smtClean="0"/>
              <a:t>a = </a:t>
            </a:r>
            <a:r>
              <a:rPr lang="en-US" dirty="0" err="1" smtClean="0"/>
              <a:t>np.array</a:t>
            </a:r>
            <a:r>
              <a:rPr lang="en-US" dirty="0" smtClean="0"/>
              <a:t>([[1,2,3],[4,5,6]]) </a:t>
            </a:r>
          </a:p>
          <a:p>
            <a:r>
              <a:rPr lang="en-US" dirty="0" smtClean="0"/>
              <a:t>print </a:t>
            </a:r>
            <a:r>
              <a:rPr lang="en-US" dirty="0" err="1" smtClean="0"/>
              <a:t>a.shape</a:t>
            </a:r>
            <a:endParaRPr lang="en-US" dirty="0" smtClean="0"/>
          </a:p>
          <a:p>
            <a:r>
              <a:rPr lang="en-US" dirty="0" smtClean="0"/>
              <a:t>Output:</a:t>
            </a:r>
          </a:p>
          <a:p>
            <a:endParaRPr lang="en-US" dirty="0" smtClean="0"/>
          </a:p>
          <a:p>
            <a:r>
              <a:rPr lang="en-US" dirty="0" smtClean="0"/>
              <a:t>(2,3)</a:t>
            </a:r>
            <a:br>
              <a:rPr lang="en-US" dirty="0" smtClean="0"/>
            </a:br>
            <a:endParaRPr lang="en-US" b="1"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US" dirty="0"/>
          </a:p>
        </p:txBody>
      </p:sp>
      <p:sp>
        <p:nvSpPr>
          <p:cNvPr id="3" name="Content Placeholder 2"/>
          <p:cNvSpPr>
            <a:spLocks noGrp="1"/>
          </p:cNvSpPr>
          <p:nvPr>
            <p:ph idx="1"/>
          </p:nvPr>
        </p:nvSpPr>
        <p:spPr/>
        <p:txBody>
          <a:bodyPr/>
          <a:lstStyle/>
          <a:p>
            <a:r>
              <a:rPr lang="en-US" dirty="0" smtClean="0"/>
              <a:t># this resizes the </a:t>
            </a:r>
            <a:r>
              <a:rPr lang="en-US" dirty="0" err="1" smtClean="0"/>
              <a:t>ndarray</a:t>
            </a:r>
            <a:r>
              <a:rPr lang="en-US" dirty="0" smtClean="0"/>
              <a:t> </a:t>
            </a:r>
          </a:p>
          <a:p>
            <a:r>
              <a:rPr lang="en-US" dirty="0" smtClean="0"/>
              <a:t>import </a:t>
            </a:r>
            <a:r>
              <a:rPr lang="en-US" dirty="0" err="1" smtClean="0"/>
              <a:t>numpy</a:t>
            </a:r>
            <a:r>
              <a:rPr lang="en-US" dirty="0" smtClean="0"/>
              <a:t> as </a:t>
            </a:r>
            <a:r>
              <a:rPr lang="en-US" dirty="0" err="1" smtClean="0"/>
              <a:t>np</a:t>
            </a:r>
            <a:r>
              <a:rPr lang="en-US" dirty="0" smtClean="0"/>
              <a:t> </a:t>
            </a:r>
          </a:p>
          <a:p>
            <a:r>
              <a:rPr lang="en-US" dirty="0" smtClean="0"/>
              <a:t>a = </a:t>
            </a:r>
            <a:r>
              <a:rPr lang="en-US" dirty="0" err="1" smtClean="0"/>
              <a:t>np.array</a:t>
            </a:r>
            <a:r>
              <a:rPr lang="en-US" dirty="0" smtClean="0"/>
              <a:t>([[1,2,3],[4,5,6]]) </a:t>
            </a:r>
          </a:p>
          <a:p>
            <a:r>
              <a:rPr lang="en-US" dirty="0" err="1" smtClean="0"/>
              <a:t>a.shape</a:t>
            </a:r>
            <a:r>
              <a:rPr lang="en-US" dirty="0" smtClean="0"/>
              <a:t> = (3,2) </a:t>
            </a:r>
          </a:p>
          <a:p>
            <a:r>
              <a:rPr lang="en-US" dirty="0" smtClean="0"/>
              <a:t>print a </a:t>
            </a:r>
            <a:br>
              <a:rPr lang="en-US" dirty="0" smtClean="0"/>
            </a:b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r>
              <a:rPr lang="en-US" dirty="0" smtClean="0"/>
              <a:t>[[1, 2] [3, 4] [5, 6]] </a:t>
            </a:r>
            <a:br>
              <a:rPr lang="en-US" dirty="0" smtClean="0"/>
            </a:b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TASK:</a:t>
            </a:r>
            <a:endParaRPr lang="en-US" dirty="0"/>
          </a:p>
        </p:txBody>
      </p:sp>
      <p:sp>
        <p:nvSpPr>
          <p:cNvPr id="3" name="Content Placeholder 2"/>
          <p:cNvSpPr>
            <a:spLocks noGrp="1"/>
          </p:cNvSpPr>
          <p:nvPr>
            <p:ph idx="1"/>
          </p:nvPr>
        </p:nvSpPr>
        <p:spPr/>
        <p:txBody>
          <a:bodyPr/>
          <a:lstStyle/>
          <a:p>
            <a:r>
              <a:rPr lang="en-IN" dirty="0" smtClean="0"/>
              <a:t>Write a program to illustrate the use of reshaping or resizing the array using </a:t>
            </a:r>
            <a:r>
              <a:rPr lang="en-IN" dirty="0" err="1" smtClean="0"/>
              <a:t>numpy</a:t>
            </a:r>
            <a:r>
              <a:rPr lang="en-IN" dirty="0" smtClean="0"/>
              <a:t>.</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3:</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It provides a reshape function to reshape a array.</a:t>
            </a:r>
          </a:p>
          <a:p>
            <a:r>
              <a:rPr lang="en-US" dirty="0" smtClean="0"/>
              <a:t>import </a:t>
            </a:r>
            <a:r>
              <a:rPr lang="en-US" dirty="0" err="1" smtClean="0"/>
              <a:t>numpy</a:t>
            </a:r>
            <a:r>
              <a:rPr lang="en-US" dirty="0" smtClean="0"/>
              <a:t> as </a:t>
            </a:r>
            <a:r>
              <a:rPr lang="en-US" dirty="0" err="1" smtClean="0"/>
              <a:t>np</a:t>
            </a:r>
            <a:r>
              <a:rPr lang="en-US" dirty="0" smtClean="0"/>
              <a:t> a = </a:t>
            </a:r>
            <a:r>
              <a:rPr lang="en-US" dirty="0" err="1" smtClean="0"/>
              <a:t>np.array</a:t>
            </a:r>
            <a:r>
              <a:rPr lang="en-US" dirty="0" smtClean="0"/>
              <a:t>([[1,2,3],[4,5,6]]) </a:t>
            </a:r>
          </a:p>
          <a:p>
            <a:r>
              <a:rPr lang="en-US" dirty="0" smtClean="0"/>
              <a:t>b = </a:t>
            </a:r>
            <a:r>
              <a:rPr lang="en-US" dirty="0" err="1" smtClean="0"/>
              <a:t>a.reshape</a:t>
            </a:r>
            <a:r>
              <a:rPr lang="en-US" dirty="0" smtClean="0"/>
              <a:t>(3,2) </a:t>
            </a:r>
          </a:p>
          <a:p>
            <a:r>
              <a:rPr lang="en-US" dirty="0" smtClean="0"/>
              <a:t>print b</a:t>
            </a:r>
          </a:p>
          <a:p>
            <a:endParaRPr lang="en-US" dirty="0" smtClean="0"/>
          </a:p>
          <a:p>
            <a:r>
              <a:rPr lang="en-US" dirty="0" smtClean="0"/>
              <a:t>Output:</a:t>
            </a:r>
          </a:p>
          <a:p>
            <a:r>
              <a:rPr lang="en-US" dirty="0" smtClean="0"/>
              <a:t>[[1, 2] </a:t>
            </a:r>
          </a:p>
          <a:p>
            <a:r>
              <a:rPr lang="en-US" dirty="0" smtClean="0"/>
              <a:t>[3, 4] </a:t>
            </a:r>
          </a:p>
          <a:p>
            <a:r>
              <a:rPr lang="en-US" dirty="0" smtClean="0"/>
              <a:t>[5, 6]] </a:t>
            </a:r>
            <a:br>
              <a:rPr lang="en-US" dirty="0" smtClean="0"/>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TASK:</a:t>
            </a:r>
            <a:endParaRPr lang="en-US" dirty="0"/>
          </a:p>
        </p:txBody>
      </p:sp>
      <p:sp>
        <p:nvSpPr>
          <p:cNvPr id="3" name="Content Placeholder 2"/>
          <p:cNvSpPr>
            <a:spLocks noGrp="1"/>
          </p:cNvSpPr>
          <p:nvPr>
            <p:ph idx="1"/>
          </p:nvPr>
        </p:nvSpPr>
        <p:spPr/>
        <p:txBody>
          <a:bodyPr/>
          <a:lstStyle/>
          <a:p>
            <a:r>
              <a:rPr lang="en-IN" dirty="0" smtClean="0"/>
              <a:t>Find the error in the following code:</a:t>
            </a:r>
          </a:p>
          <a:p>
            <a:pPr>
              <a:buNone/>
            </a:pPr>
            <a:r>
              <a:rPr lang="en-IN" dirty="0" err="1" smtClean="0"/>
              <a:t>Imprt</a:t>
            </a:r>
            <a:r>
              <a:rPr lang="en-IN" dirty="0" smtClean="0"/>
              <a:t> </a:t>
            </a:r>
            <a:r>
              <a:rPr lang="en-IN" dirty="0" err="1" smtClean="0"/>
              <a:t>numpy</a:t>
            </a:r>
            <a:r>
              <a:rPr lang="en-IN" dirty="0" smtClean="0"/>
              <a:t> a n</a:t>
            </a:r>
          </a:p>
          <a:p>
            <a:pPr>
              <a:buNone/>
            </a:pPr>
            <a:r>
              <a:rPr lang="en-IN" dirty="0" smtClean="0"/>
              <a:t>X = </a:t>
            </a:r>
            <a:r>
              <a:rPr lang="en-IN" dirty="0" err="1" smtClean="0"/>
              <a:t>np.array</a:t>
            </a:r>
            <a:r>
              <a:rPr lang="en-IN" dirty="0" smtClean="0"/>
              <a:t>([45,6,7],[67,8,9)</a:t>
            </a:r>
          </a:p>
          <a:p>
            <a:pPr>
              <a:buNone/>
            </a:pPr>
            <a:r>
              <a:rPr lang="en-IN" dirty="0" smtClean="0"/>
              <a:t>H = </a:t>
            </a:r>
            <a:r>
              <a:rPr lang="en-IN" dirty="0" err="1" smtClean="0"/>
              <a:t>xreshap</a:t>
            </a:r>
            <a:r>
              <a:rPr lang="en-IN" dirty="0" smtClean="0"/>
              <a:t>(9)</a:t>
            </a:r>
          </a:p>
          <a:p>
            <a:pPr>
              <a:buNone/>
            </a:pPr>
            <a:r>
              <a:rPr lang="en-IN" dirty="0" smtClean="0"/>
              <a:t>Print(h)</a:t>
            </a:r>
          </a:p>
          <a:p>
            <a:pPr>
              <a:buNone/>
            </a:pP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Ndarray.dim</a:t>
            </a:r>
            <a:endParaRPr lang="en-US" dirty="0"/>
          </a:p>
        </p:txBody>
      </p:sp>
      <p:sp>
        <p:nvSpPr>
          <p:cNvPr id="3" name="Content Placeholder 2"/>
          <p:cNvSpPr>
            <a:spLocks noGrp="1"/>
          </p:cNvSpPr>
          <p:nvPr>
            <p:ph idx="1"/>
          </p:nvPr>
        </p:nvSpPr>
        <p:spPr/>
        <p:txBody>
          <a:bodyPr>
            <a:normAutofit lnSpcReduction="10000"/>
          </a:bodyPr>
          <a:lstStyle/>
          <a:p>
            <a:r>
              <a:rPr lang="en-US" dirty="0" smtClean="0"/>
              <a:t>This array attribute returns the number of array dimensions.</a:t>
            </a:r>
          </a:p>
          <a:p>
            <a:r>
              <a:rPr lang="en-US" dirty="0" smtClean="0"/>
              <a:t>Example 1:</a:t>
            </a:r>
          </a:p>
          <a:p>
            <a:r>
              <a:rPr lang="en-US" dirty="0" smtClean="0"/>
              <a:t># an array of evenly spaced numbers </a:t>
            </a:r>
          </a:p>
          <a:p>
            <a:r>
              <a:rPr lang="en-US" dirty="0" smtClean="0"/>
              <a:t>import </a:t>
            </a:r>
            <a:r>
              <a:rPr lang="en-US" dirty="0" err="1" smtClean="0"/>
              <a:t>numpy</a:t>
            </a:r>
            <a:r>
              <a:rPr lang="en-US" dirty="0" smtClean="0"/>
              <a:t> as </a:t>
            </a:r>
            <a:r>
              <a:rPr lang="en-US" dirty="0" err="1" smtClean="0"/>
              <a:t>np</a:t>
            </a:r>
            <a:r>
              <a:rPr lang="en-US" dirty="0" smtClean="0"/>
              <a:t> </a:t>
            </a:r>
          </a:p>
          <a:p>
            <a:r>
              <a:rPr lang="en-US" dirty="0" smtClean="0"/>
              <a:t>a = </a:t>
            </a:r>
            <a:r>
              <a:rPr lang="en-US" dirty="0" err="1" smtClean="0"/>
              <a:t>np.arange</a:t>
            </a:r>
            <a:r>
              <a:rPr lang="en-US" dirty="0" smtClean="0"/>
              <a:t>(24) </a:t>
            </a:r>
          </a:p>
          <a:p>
            <a:r>
              <a:rPr lang="en-US" dirty="0" smtClean="0"/>
              <a:t>print a</a:t>
            </a:r>
            <a:br>
              <a:rPr lang="en-US" dirty="0" smtClean="0"/>
            </a:b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pPr>
              <a:buNone/>
            </a:pPr>
            <a:r>
              <a:rPr lang="en-US" dirty="0" smtClean="0"/>
              <a:t>[0 1 2 3 4 5 6 7 8 9 10 11 12 13 14 15 16 17 18 19 20 21 22 23] </a:t>
            </a:r>
            <a:br>
              <a:rPr lang="en-US" dirty="0" smtClean="0"/>
            </a:b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a:xfrm>
            <a:off x="1266259" y="751074"/>
            <a:ext cx="4793448" cy="570473"/>
          </a:xfrm>
        </p:spPr>
        <p:txBody>
          <a:bodyPr/>
          <a:lstStyle/>
          <a:p>
            <a:r>
              <a:rPr lang="en-US" sz="3200" dirty="0" smtClean="0"/>
              <a:t>What is Master Class ?</a:t>
            </a:r>
            <a:endParaRPr lang="en-US" sz="3200" dirty="0"/>
          </a:p>
        </p:txBody>
      </p:sp>
      <p:grpSp>
        <p:nvGrpSpPr>
          <p:cNvPr id="22" name="Google Shape;2872;p54"/>
          <p:cNvGrpSpPr/>
          <p:nvPr/>
        </p:nvGrpSpPr>
        <p:grpSpPr>
          <a:xfrm>
            <a:off x="6437945" y="1373671"/>
            <a:ext cx="1430335" cy="2585934"/>
            <a:chOff x="6529419" y="1724307"/>
            <a:chExt cx="1480463" cy="2931917"/>
          </a:xfrm>
        </p:grpSpPr>
        <p:grpSp>
          <p:nvGrpSpPr>
            <p:cNvPr id="23" name="Google Shape;2873;p54"/>
            <p:cNvGrpSpPr/>
            <p:nvPr/>
          </p:nvGrpSpPr>
          <p:grpSpPr>
            <a:xfrm>
              <a:off x="6556827" y="1724307"/>
              <a:ext cx="956596" cy="944294"/>
              <a:chOff x="3800349" y="1238762"/>
              <a:chExt cx="1098904" cy="1084772"/>
            </a:xfrm>
          </p:grpSpPr>
          <p:grpSp>
            <p:nvGrpSpPr>
              <p:cNvPr id="59" name="Google Shape;2874;p54"/>
              <p:cNvGrpSpPr/>
              <p:nvPr/>
            </p:nvGrpSpPr>
            <p:grpSpPr>
              <a:xfrm>
                <a:off x="3800349" y="1238762"/>
                <a:ext cx="1098904" cy="1084772"/>
                <a:chOff x="3800349" y="1238762"/>
                <a:chExt cx="1098904" cy="1084772"/>
              </a:xfrm>
            </p:grpSpPr>
            <p:sp>
              <p:nvSpPr>
                <p:cNvPr id="61" name="Google Shape;2875;p54"/>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p>
                  <a:endParaRPr dirty="0"/>
                </a:p>
              </p:txBody>
            </p:sp>
            <p:sp>
              <p:nvSpPr>
                <p:cNvPr id="62" name="Google Shape;2876;p54"/>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p>
                  <a:endParaRPr dirty="0"/>
                </a:p>
              </p:txBody>
            </p:sp>
          </p:grpSp>
          <p:sp>
            <p:nvSpPr>
              <p:cNvPr id="60" name="Google Shape;2877;p54"/>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nvGrpSpPr>
            <p:cNvPr id="24" name="Google Shape;2878;p54"/>
            <p:cNvGrpSpPr/>
            <p:nvPr/>
          </p:nvGrpSpPr>
          <p:grpSpPr>
            <a:xfrm>
              <a:off x="7053286" y="2227254"/>
              <a:ext cx="956596" cy="944252"/>
              <a:chOff x="4370663" y="1816530"/>
              <a:chExt cx="1098904" cy="1084724"/>
            </a:xfrm>
          </p:grpSpPr>
          <p:grpSp>
            <p:nvGrpSpPr>
              <p:cNvPr id="51" name="Google Shape;2879;p54"/>
              <p:cNvGrpSpPr/>
              <p:nvPr/>
            </p:nvGrpSpPr>
            <p:grpSpPr>
              <a:xfrm>
                <a:off x="4370663" y="1816530"/>
                <a:ext cx="1098904" cy="1084724"/>
                <a:chOff x="4370663" y="1816530"/>
                <a:chExt cx="1098904" cy="1084724"/>
              </a:xfrm>
            </p:grpSpPr>
            <p:sp>
              <p:nvSpPr>
                <p:cNvPr id="57" name="Google Shape;2880;p54"/>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p>
                  <a:endParaRPr dirty="0"/>
                </a:p>
              </p:txBody>
            </p:sp>
            <p:sp>
              <p:nvSpPr>
                <p:cNvPr id="58" name="Google Shape;2881;p54"/>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p>
                  <a:endParaRPr dirty="0"/>
                </a:p>
              </p:txBody>
            </p:sp>
          </p:grpSp>
          <p:grpSp>
            <p:nvGrpSpPr>
              <p:cNvPr id="52" name="Google Shape;2882;p54"/>
              <p:cNvGrpSpPr/>
              <p:nvPr/>
            </p:nvGrpSpPr>
            <p:grpSpPr>
              <a:xfrm>
                <a:off x="4732628" y="2171596"/>
                <a:ext cx="374986" cy="374572"/>
                <a:chOff x="3303268" y="3817349"/>
                <a:chExt cx="346056" cy="345674"/>
              </a:xfrm>
            </p:grpSpPr>
            <p:sp>
              <p:nvSpPr>
                <p:cNvPr id="53" name="Google Shape;2883;p54"/>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54" name="Google Shape;2884;p54"/>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55" name="Google Shape;2885;p54"/>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56" name="Google Shape;2886;p54"/>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grpSp>
          <p:nvGrpSpPr>
            <p:cNvPr id="25" name="Google Shape;2887;p54"/>
            <p:cNvGrpSpPr/>
            <p:nvPr/>
          </p:nvGrpSpPr>
          <p:grpSpPr>
            <a:xfrm>
              <a:off x="6547098" y="2715744"/>
              <a:ext cx="956596" cy="944315"/>
              <a:chOff x="3789173" y="2377690"/>
              <a:chExt cx="1098904" cy="1084796"/>
            </a:xfrm>
          </p:grpSpPr>
          <p:grpSp>
            <p:nvGrpSpPr>
              <p:cNvPr id="43" name="Google Shape;2888;p54"/>
              <p:cNvGrpSpPr/>
              <p:nvPr/>
            </p:nvGrpSpPr>
            <p:grpSpPr>
              <a:xfrm>
                <a:off x="3789173" y="2377690"/>
                <a:ext cx="1098904" cy="1084796"/>
                <a:chOff x="3789173" y="2377690"/>
                <a:chExt cx="1098904" cy="1084796"/>
              </a:xfrm>
            </p:grpSpPr>
            <p:sp>
              <p:nvSpPr>
                <p:cNvPr id="49" name="Google Shape;2889;p54"/>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p>
                  <a:endParaRPr dirty="0"/>
                </a:p>
              </p:txBody>
            </p:sp>
            <p:sp>
              <p:nvSpPr>
                <p:cNvPr id="50" name="Google Shape;2890;p54"/>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p>
                  <a:endParaRPr dirty="0"/>
                </a:p>
              </p:txBody>
            </p:sp>
          </p:grpSp>
          <p:grpSp>
            <p:nvGrpSpPr>
              <p:cNvPr id="44" name="Google Shape;2891;p54"/>
              <p:cNvGrpSpPr/>
              <p:nvPr/>
            </p:nvGrpSpPr>
            <p:grpSpPr>
              <a:xfrm>
                <a:off x="4151137" y="2732796"/>
                <a:ext cx="374986" cy="374572"/>
                <a:chOff x="3752358" y="3817349"/>
                <a:chExt cx="346056" cy="345674"/>
              </a:xfrm>
            </p:grpSpPr>
            <p:sp>
              <p:nvSpPr>
                <p:cNvPr id="45" name="Google Shape;2892;p54"/>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46" name="Google Shape;2893;p54"/>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47" name="Google Shape;2894;p54"/>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48" name="Google Shape;2895;p54"/>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grpSp>
          <p:nvGrpSpPr>
            <p:cNvPr id="26" name="Google Shape;2896;p54"/>
            <p:cNvGrpSpPr/>
            <p:nvPr/>
          </p:nvGrpSpPr>
          <p:grpSpPr>
            <a:xfrm>
              <a:off x="7034853" y="3222917"/>
              <a:ext cx="956596" cy="944252"/>
              <a:chOff x="4349489" y="2960313"/>
              <a:chExt cx="1098904" cy="1084724"/>
            </a:xfrm>
          </p:grpSpPr>
          <p:grpSp>
            <p:nvGrpSpPr>
              <p:cNvPr id="37" name="Google Shape;2897;p54"/>
              <p:cNvGrpSpPr/>
              <p:nvPr/>
            </p:nvGrpSpPr>
            <p:grpSpPr>
              <a:xfrm>
                <a:off x="4349489" y="2960313"/>
                <a:ext cx="1098904" cy="1084724"/>
                <a:chOff x="4349489" y="2960313"/>
                <a:chExt cx="1098904" cy="1084724"/>
              </a:xfrm>
            </p:grpSpPr>
            <p:sp>
              <p:nvSpPr>
                <p:cNvPr id="41" name="Google Shape;2898;p54"/>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p>
                  <a:endParaRPr dirty="0"/>
                </a:p>
              </p:txBody>
            </p:sp>
            <p:sp>
              <p:nvSpPr>
                <p:cNvPr id="42" name="Google Shape;2899;p54"/>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p>
                  <a:endParaRPr dirty="0"/>
                </a:p>
              </p:txBody>
            </p:sp>
          </p:grpSp>
          <p:grpSp>
            <p:nvGrpSpPr>
              <p:cNvPr id="38" name="Google Shape;2900;p54"/>
              <p:cNvGrpSpPr/>
              <p:nvPr/>
            </p:nvGrpSpPr>
            <p:grpSpPr>
              <a:xfrm>
                <a:off x="4732657" y="3315384"/>
                <a:ext cx="374952" cy="374572"/>
                <a:chOff x="4201447" y="3817349"/>
                <a:chExt cx="346024" cy="345674"/>
              </a:xfrm>
            </p:grpSpPr>
            <p:sp>
              <p:nvSpPr>
                <p:cNvPr id="39" name="Google Shape;2901;p54"/>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40" name="Google Shape;2902;p54"/>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grpSp>
          <p:nvGrpSpPr>
            <p:cNvPr id="27" name="Google Shape;2903;p54"/>
            <p:cNvGrpSpPr/>
            <p:nvPr/>
          </p:nvGrpSpPr>
          <p:grpSpPr>
            <a:xfrm>
              <a:off x="6529419" y="3711909"/>
              <a:ext cx="956596" cy="944315"/>
              <a:chOff x="3768864" y="3522050"/>
              <a:chExt cx="1098904" cy="1084796"/>
            </a:xfrm>
          </p:grpSpPr>
          <p:grpSp>
            <p:nvGrpSpPr>
              <p:cNvPr id="28" name="Google Shape;2904;p54"/>
              <p:cNvGrpSpPr/>
              <p:nvPr/>
            </p:nvGrpSpPr>
            <p:grpSpPr>
              <a:xfrm>
                <a:off x="3768864" y="3522050"/>
                <a:ext cx="1098904" cy="1084796"/>
                <a:chOff x="3768864" y="3522050"/>
                <a:chExt cx="1098904" cy="1084796"/>
              </a:xfrm>
            </p:grpSpPr>
            <p:sp>
              <p:nvSpPr>
                <p:cNvPr id="35" name="Google Shape;2905;p54"/>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p>
                  <a:endParaRPr dirty="0"/>
                </a:p>
              </p:txBody>
            </p:sp>
            <p:sp>
              <p:nvSpPr>
                <p:cNvPr id="36" name="Google Shape;2906;p54"/>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p>
                  <a:endParaRPr dirty="0"/>
                </a:p>
              </p:txBody>
            </p:sp>
          </p:grpSp>
          <p:grpSp>
            <p:nvGrpSpPr>
              <p:cNvPr id="29" name="Google Shape;2907;p54"/>
              <p:cNvGrpSpPr/>
              <p:nvPr/>
            </p:nvGrpSpPr>
            <p:grpSpPr>
              <a:xfrm>
                <a:off x="4139616" y="3871555"/>
                <a:ext cx="357419" cy="357005"/>
                <a:chOff x="7482229" y="3351230"/>
                <a:chExt cx="357419" cy="357005"/>
              </a:xfrm>
            </p:grpSpPr>
            <p:sp>
              <p:nvSpPr>
                <p:cNvPr id="30" name="Google Shape;2908;p54"/>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31" name="Google Shape;2909;p54"/>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32" name="Google Shape;2910;p54"/>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33" name="Google Shape;2911;p54"/>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34" name="Google Shape;2912;p54"/>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grpSp>
      <p:sp>
        <p:nvSpPr>
          <p:cNvPr id="21" name="TextBox 20"/>
          <p:cNvSpPr txBox="1"/>
          <p:nvPr/>
        </p:nvSpPr>
        <p:spPr>
          <a:xfrm>
            <a:off x="1134667" y="1246370"/>
            <a:ext cx="4685674" cy="693507"/>
          </a:xfrm>
          <a:prstGeom prst="rect">
            <a:avLst/>
          </a:prstGeom>
          <a:noFill/>
        </p:spPr>
        <p:txBody>
          <a:bodyPr wrap="none" lIns="61960" tIns="30980" rIns="61960" bIns="30980" rtlCol="0">
            <a:spAutoFit/>
          </a:bodyPr>
          <a:lstStyle/>
          <a:p>
            <a:r>
              <a:rPr lang="en-US" sz="2700" dirty="0"/>
              <a:t>👍 </a:t>
            </a:r>
            <a:r>
              <a:rPr lang="en-US" sz="1400" dirty="0"/>
              <a:t>This is the 30 Days Industrial Learning Activity.</a:t>
            </a:r>
          </a:p>
          <a:p>
            <a:endParaRPr lang="en-US" sz="1400" dirty="0"/>
          </a:p>
        </p:txBody>
      </p:sp>
      <p:sp>
        <p:nvSpPr>
          <p:cNvPr id="63" name="Rectangle 62"/>
          <p:cNvSpPr/>
          <p:nvPr/>
        </p:nvSpPr>
        <p:spPr>
          <a:xfrm>
            <a:off x="999376" y="1777760"/>
            <a:ext cx="3151600" cy="478063"/>
          </a:xfrm>
          <a:prstGeom prst="rect">
            <a:avLst/>
          </a:prstGeom>
        </p:spPr>
        <p:txBody>
          <a:bodyPr wrap="none" lIns="61960" tIns="30980" rIns="61960" bIns="30980">
            <a:spAutoFit/>
          </a:bodyPr>
          <a:lstStyle/>
          <a:p>
            <a:pPr algn="ctr"/>
            <a:r>
              <a:rPr lang="en-US" sz="2700" dirty="0"/>
              <a:t>👍 </a:t>
            </a:r>
            <a:r>
              <a:rPr lang="en-US" sz="1400" dirty="0"/>
              <a:t>Its Online </a:t>
            </a:r>
            <a:r>
              <a:rPr lang="en-US" sz="1400" b="1" dirty="0">
                <a:solidFill>
                  <a:srgbClr val="C00000"/>
                </a:solidFill>
              </a:rPr>
              <a:t>YouTube Live </a:t>
            </a:r>
            <a:r>
              <a:rPr lang="en-US" sz="1400" dirty="0"/>
              <a:t>Class</a:t>
            </a:r>
          </a:p>
        </p:txBody>
      </p:sp>
      <p:sp>
        <p:nvSpPr>
          <p:cNvPr id="64" name="Rectangle 63"/>
          <p:cNvSpPr/>
          <p:nvPr/>
        </p:nvSpPr>
        <p:spPr>
          <a:xfrm>
            <a:off x="872196" y="2192948"/>
            <a:ext cx="3874822" cy="688297"/>
          </a:xfrm>
          <a:prstGeom prst="rect">
            <a:avLst/>
          </a:prstGeom>
        </p:spPr>
        <p:txBody>
          <a:bodyPr wrap="square" lIns="61960" tIns="30980" rIns="61960" bIns="30980">
            <a:spAutoFit/>
          </a:bodyPr>
          <a:lstStyle/>
          <a:p>
            <a:pPr algn="ctr"/>
            <a:r>
              <a:rPr lang="en-US" sz="2700" dirty="0"/>
              <a:t>👍 </a:t>
            </a:r>
            <a:r>
              <a:rPr lang="en-US" sz="1400" dirty="0"/>
              <a:t>If you Invest </a:t>
            </a:r>
            <a:r>
              <a:rPr lang="en-US" sz="1400" b="1" dirty="0">
                <a:solidFill>
                  <a:srgbClr val="C00000"/>
                </a:solidFill>
              </a:rPr>
              <a:t>45 minutes </a:t>
            </a:r>
            <a:r>
              <a:rPr lang="en-US" sz="1400" dirty="0"/>
              <a:t>daily, U will become Master in </a:t>
            </a:r>
            <a:r>
              <a:rPr lang="en-US" sz="1400" b="1" dirty="0"/>
              <a:t>Data Science</a:t>
            </a:r>
          </a:p>
        </p:txBody>
      </p:sp>
      <p:grpSp>
        <p:nvGrpSpPr>
          <p:cNvPr id="67" name="Group 66"/>
          <p:cNvGrpSpPr/>
          <p:nvPr/>
        </p:nvGrpSpPr>
        <p:grpSpPr>
          <a:xfrm>
            <a:off x="1004514" y="2915344"/>
            <a:ext cx="4802605" cy="895727"/>
            <a:chOff x="507620" y="4093456"/>
            <a:chExt cx="7087177" cy="1321750"/>
          </a:xfrm>
        </p:grpSpPr>
        <p:sp>
          <p:nvSpPr>
            <p:cNvPr id="65" name="Rectangle 64"/>
            <p:cNvSpPr/>
            <p:nvPr/>
          </p:nvSpPr>
          <p:spPr>
            <a:xfrm>
              <a:off x="507620" y="4093456"/>
              <a:ext cx="5154991" cy="749364"/>
            </a:xfrm>
            <a:prstGeom prst="rect">
              <a:avLst/>
            </a:prstGeom>
          </p:spPr>
          <p:txBody>
            <a:bodyPr wrap="none">
              <a:spAutoFit/>
            </a:bodyPr>
            <a:lstStyle/>
            <a:p>
              <a:pPr algn="ctr"/>
              <a:r>
                <a:rPr lang="en-US" sz="2700" dirty="0"/>
                <a:t>👍 </a:t>
              </a:r>
              <a:r>
                <a:rPr lang="en-US" sz="1400" dirty="0"/>
                <a:t>   You will get </a:t>
              </a:r>
              <a:r>
                <a:rPr lang="en-US" sz="1400" b="1" dirty="0">
                  <a:solidFill>
                    <a:srgbClr val="C00000"/>
                  </a:solidFill>
                </a:rPr>
                <a:t>FREE E-Certificate </a:t>
              </a:r>
            </a:p>
          </p:txBody>
        </p:sp>
        <p:sp>
          <p:nvSpPr>
            <p:cNvPr id="66" name="Google Shape;953;p33"/>
            <p:cNvSpPr txBox="1">
              <a:spLocks/>
            </p:cNvSpPr>
            <p:nvPr/>
          </p:nvSpPr>
          <p:spPr>
            <a:xfrm>
              <a:off x="3525031" y="4909720"/>
              <a:ext cx="4069766" cy="50548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r" rtl="0">
                <a:lnSpc>
                  <a:spcPct val="100000"/>
                </a:lnSpc>
                <a:spcBef>
                  <a:spcPts val="0"/>
                </a:spcBef>
                <a:spcAft>
                  <a:spcPts val="0"/>
                </a:spcAft>
                <a:buClr>
                  <a:schemeClr val="dk2"/>
                </a:buClr>
                <a:buSzPts val="2800"/>
                <a:buFont typeface="Muli"/>
                <a:buNone/>
                <a:defRPr sz="1600" b="0" i="0" u="none" strike="noStrike" cap="none">
                  <a:solidFill>
                    <a:schemeClr val="dk2"/>
                  </a:solidFill>
                  <a:latin typeface="Muli"/>
                  <a:ea typeface="Muli"/>
                  <a:cs typeface="Muli"/>
                  <a:sym typeface="Muli"/>
                </a:defRPr>
              </a:lvl1pPr>
              <a:lvl2pPr marL="914400" marR="0" lvl="1"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2pPr>
              <a:lvl3pPr marL="1371600" marR="0" lvl="2"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3pPr>
              <a:lvl4pPr marL="1828800" marR="0" lvl="3"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4pPr>
              <a:lvl5pPr marL="2286000" marR="0" lvl="4"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5pPr>
              <a:lvl6pPr marL="2743200" marR="0" lvl="5"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6pPr>
              <a:lvl7pPr marL="3200400" marR="0" lvl="6"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7pPr>
              <a:lvl8pPr marL="3657600" marR="0" lvl="7"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8pPr>
              <a:lvl9pPr marL="4114800" marR="0" lvl="8"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9pPr>
            </a:lstStyle>
            <a:p>
              <a:pPr algn="l"/>
              <a:r>
                <a:rPr lang="en-US" dirty="0">
                  <a:solidFill>
                    <a:srgbClr val="7030A0"/>
                  </a:solidFill>
                </a:rPr>
                <a:t>Webinar Participation Certificate</a:t>
              </a:r>
              <a:endParaRPr lang="en-US" i="1" dirty="0"/>
            </a:p>
          </p:txBody>
        </p:sp>
      </p:grpSp>
      <p:sp>
        <p:nvSpPr>
          <p:cNvPr id="68" name="Rectangle 67"/>
          <p:cNvSpPr/>
          <p:nvPr/>
        </p:nvSpPr>
        <p:spPr>
          <a:xfrm>
            <a:off x="1168640" y="4159161"/>
            <a:ext cx="4431127" cy="893562"/>
          </a:xfrm>
          <a:prstGeom prst="rect">
            <a:avLst/>
          </a:prstGeom>
          <a:ln>
            <a:solidFill>
              <a:schemeClr val="accent4">
                <a:lumMod val="50000"/>
              </a:schemeClr>
            </a:solidFill>
          </a:ln>
        </p:spPr>
        <p:txBody>
          <a:bodyPr wrap="square" lIns="61960" tIns="30980" rIns="61960" bIns="30980">
            <a:spAutoFit/>
          </a:bodyPr>
          <a:lstStyle/>
          <a:p>
            <a:pPr algn="just"/>
            <a:r>
              <a:rPr lang="en-US" i="1" dirty="0">
                <a:solidFill>
                  <a:schemeClr val="bg2">
                    <a:lumMod val="50000"/>
                  </a:schemeClr>
                </a:solidFill>
                <a:latin typeface="Fjalla One"/>
              </a:rPr>
              <a:t>“Learning is the beginning of wealth.</a:t>
            </a:r>
          </a:p>
          <a:p>
            <a:pPr algn="r"/>
            <a:r>
              <a:rPr lang="en-US" i="1" dirty="0">
                <a:solidFill>
                  <a:schemeClr val="bg2">
                    <a:lumMod val="50000"/>
                  </a:schemeClr>
                </a:solidFill>
                <a:latin typeface="Fjalla One"/>
              </a:rPr>
              <a:t>Searching &amp; Learning is where the miracle process all begins.” …………….Jim Rohn</a:t>
            </a:r>
          </a:p>
        </p:txBody>
      </p:sp>
      <p:pic>
        <p:nvPicPr>
          <p:cNvPr id="69" name="Picture 68">
            <a:hlinkClick r:id="rId2"/>
          </p:cNvPr>
          <p:cNvPicPr>
            <a:picLocks noChangeAspect="1"/>
          </p:cNvPicPr>
          <p:nvPr/>
        </p:nvPicPr>
        <p:blipFill rotWithShape="1">
          <a:blip r:embed="rId3" cstate="print">
            <a:extLst>
              <a:ext uri="{28A0092B-C50C-407E-A947-70E740481C1C}">
                <a14:useLocalDpi xmlns:a14="http://schemas.microsoft.com/office/drawing/2010/main" val="0"/>
              </a:ext>
            </a:extLst>
          </a:blip>
          <a:srcRect b="16276"/>
          <a:stretch/>
        </p:blipFill>
        <p:spPr>
          <a:xfrm>
            <a:off x="5040935" y="1677178"/>
            <a:ext cx="1335505" cy="603260"/>
          </a:xfrm>
          <a:prstGeom prst="rect">
            <a:avLst/>
          </a:prstGeom>
        </p:spPr>
      </p:pic>
    </p:spTree>
    <p:extLst>
      <p:ext uri="{BB962C8B-B14F-4D97-AF65-F5344CB8AC3E}">
        <p14:creationId xmlns:p14="http://schemas.microsoft.com/office/powerpoint/2010/main" val="4219740202"/>
      </p:ext>
    </p:extLst>
  </p:cSld>
  <p:clrMapOvr>
    <a:masterClrMapping/>
  </p:clrMapOvr>
  <mc:AlternateContent xmlns:mc="http://schemas.openxmlformats.org/markup-compatibility/2006" xmlns:p14="http://schemas.microsoft.com/office/powerpoint/2010/main">
    <mc:Choice Requires="p14">
      <p:transition spd="slow" p14:dur="2000" advTm="1799"/>
    </mc:Choice>
    <mc:Fallback xmlns="">
      <p:transition spd="slow" advTm="1799"/>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TASK:</a:t>
            </a:r>
            <a:endParaRPr lang="en-US" dirty="0"/>
          </a:p>
        </p:txBody>
      </p:sp>
      <p:sp>
        <p:nvSpPr>
          <p:cNvPr id="3" name="Content Placeholder 2"/>
          <p:cNvSpPr>
            <a:spLocks noGrp="1"/>
          </p:cNvSpPr>
          <p:nvPr>
            <p:ph idx="1"/>
          </p:nvPr>
        </p:nvSpPr>
        <p:spPr/>
        <p:txBody>
          <a:bodyPr/>
          <a:lstStyle/>
          <a:p>
            <a:r>
              <a:rPr lang="en-IN" dirty="0" smtClean="0"/>
              <a:t>Write a program to illustrate the use of </a:t>
            </a:r>
            <a:r>
              <a:rPr lang="en-IN" dirty="0" err="1" smtClean="0"/>
              <a:t>arange</a:t>
            </a:r>
            <a:r>
              <a:rPr lang="en-IN" dirty="0" smtClean="0"/>
              <a:t> function</a:t>
            </a: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US" dirty="0"/>
          </a:p>
        </p:txBody>
      </p:sp>
      <p:sp>
        <p:nvSpPr>
          <p:cNvPr id="3" name="Content Placeholder 2"/>
          <p:cNvSpPr>
            <a:spLocks noGrp="1"/>
          </p:cNvSpPr>
          <p:nvPr>
            <p:ph idx="1"/>
          </p:nvPr>
        </p:nvSpPr>
        <p:spPr>
          <a:xfrm>
            <a:off x="457200" y="1200150"/>
            <a:ext cx="7239000" cy="3634740"/>
          </a:xfrm>
        </p:spPr>
        <p:txBody>
          <a:bodyPr/>
          <a:lstStyle/>
          <a:p>
            <a:pPr>
              <a:buNone/>
            </a:pPr>
            <a:r>
              <a:rPr lang="en-US" dirty="0" smtClean="0"/>
              <a:t># this is one dimensional array </a:t>
            </a:r>
          </a:p>
          <a:p>
            <a:pPr>
              <a:buNone/>
            </a:pPr>
            <a:r>
              <a:rPr lang="en-US" dirty="0" smtClean="0"/>
              <a:t>import </a:t>
            </a:r>
            <a:r>
              <a:rPr lang="en-US" dirty="0" err="1" smtClean="0"/>
              <a:t>numpy</a:t>
            </a:r>
            <a:r>
              <a:rPr lang="en-US" dirty="0" smtClean="0"/>
              <a:t> as </a:t>
            </a:r>
            <a:r>
              <a:rPr lang="en-US" dirty="0" err="1" smtClean="0"/>
              <a:t>np</a:t>
            </a:r>
            <a:endParaRPr lang="en-US" dirty="0" smtClean="0"/>
          </a:p>
          <a:p>
            <a:pPr>
              <a:buNone/>
            </a:pPr>
            <a:r>
              <a:rPr lang="en-US" dirty="0" smtClean="0"/>
              <a:t> a = </a:t>
            </a:r>
            <a:r>
              <a:rPr lang="en-US" dirty="0" err="1" smtClean="0"/>
              <a:t>np.arange</a:t>
            </a:r>
            <a:r>
              <a:rPr lang="en-US" dirty="0" smtClean="0"/>
              <a:t>(24)</a:t>
            </a:r>
          </a:p>
          <a:p>
            <a:pPr>
              <a:buNone/>
            </a:pPr>
            <a:r>
              <a:rPr lang="en-US" dirty="0" smtClean="0"/>
              <a:t> </a:t>
            </a:r>
            <a:r>
              <a:rPr lang="en-US" dirty="0" err="1" smtClean="0"/>
              <a:t>a.ndim</a:t>
            </a:r>
            <a:r>
              <a:rPr lang="en-US" dirty="0" smtClean="0"/>
              <a:t> # now reshape it </a:t>
            </a:r>
          </a:p>
          <a:p>
            <a:pPr>
              <a:buNone/>
            </a:pPr>
            <a:r>
              <a:rPr lang="en-US" dirty="0" smtClean="0"/>
              <a:t>b = </a:t>
            </a:r>
            <a:r>
              <a:rPr lang="en-US" dirty="0" err="1" smtClean="0"/>
              <a:t>a.reshape</a:t>
            </a:r>
            <a:r>
              <a:rPr lang="en-US" dirty="0" smtClean="0"/>
              <a:t>(2,4,3) </a:t>
            </a:r>
          </a:p>
          <a:p>
            <a:pPr>
              <a:buNone/>
            </a:pPr>
            <a:r>
              <a:rPr lang="en-US" dirty="0" smtClean="0"/>
              <a:t>print b # b is having three dimensions</a:t>
            </a:r>
            <a:br>
              <a:rPr lang="en-US" dirty="0" smtClean="0"/>
            </a:b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[[[ 0, 1, 2] </a:t>
            </a:r>
          </a:p>
          <a:p>
            <a:pPr>
              <a:buNone/>
            </a:pPr>
            <a:r>
              <a:rPr lang="en-US" dirty="0" smtClean="0"/>
              <a:t>[ 3, 4, 5] </a:t>
            </a:r>
          </a:p>
          <a:p>
            <a:pPr>
              <a:buNone/>
            </a:pPr>
            <a:r>
              <a:rPr lang="en-US" dirty="0" smtClean="0"/>
              <a:t>[ 6, 7, 8] </a:t>
            </a:r>
          </a:p>
          <a:p>
            <a:pPr>
              <a:buNone/>
            </a:pPr>
            <a:r>
              <a:rPr lang="en-US" dirty="0" smtClean="0"/>
              <a:t>[ 9, 10, 11]] </a:t>
            </a:r>
          </a:p>
          <a:p>
            <a:pPr>
              <a:buNone/>
            </a:pPr>
            <a:r>
              <a:rPr lang="en-US" dirty="0" smtClean="0"/>
              <a:t>[[12, 13, 14] </a:t>
            </a:r>
          </a:p>
          <a:p>
            <a:pPr>
              <a:buNone/>
            </a:pPr>
            <a:r>
              <a:rPr lang="en-US" dirty="0" smtClean="0"/>
              <a:t>[15, 16, 17]</a:t>
            </a:r>
          </a:p>
          <a:p>
            <a:pPr>
              <a:buNone/>
            </a:pPr>
            <a:r>
              <a:rPr lang="en-US" dirty="0" smtClean="0"/>
              <a:t> [18, 19, 20]</a:t>
            </a:r>
          </a:p>
          <a:p>
            <a:pPr>
              <a:buNone/>
            </a:pPr>
            <a:r>
              <a:rPr lang="en-US" dirty="0" smtClean="0"/>
              <a:t> [21, 22, 23]]] </a:t>
            </a:r>
            <a:br>
              <a:rPr lang="en-US" dirty="0" smtClean="0"/>
            </a:b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Numpy.itemsize</a:t>
            </a:r>
            <a:r>
              <a:rPr lang="en-US" dirty="0" smtClean="0"/>
              <a:t>:</a:t>
            </a:r>
            <a:endParaRPr lang="en-US" dirty="0"/>
          </a:p>
        </p:txBody>
      </p:sp>
      <p:sp>
        <p:nvSpPr>
          <p:cNvPr id="3" name="Content Placeholder 2"/>
          <p:cNvSpPr>
            <a:spLocks noGrp="1"/>
          </p:cNvSpPr>
          <p:nvPr>
            <p:ph idx="1"/>
          </p:nvPr>
        </p:nvSpPr>
        <p:spPr/>
        <p:txBody>
          <a:bodyPr/>
          <a:lstStyle/>
          <a:p>
            <a:r>
              <a:rPr lang="en-US" dirty="0" smtClean="0"/>
              <a:t>This attribute returns the length of each element of array in bytes.</a:t>
            </a:r>
          </a:p>
          <a:p>
            <a:r>
              <a:rPr lang="en-US" dirty="0" smtClean="0"/>
              <a:t>Example 1:</a:t>
            </a:r>
          </a:p>
          <a:p>
            <a:r>
              <a:rPr lang="en-US" dirty="0" smtClean="0"/>
              <a:t># </a:t>
            </a:r>
            <a:r>
              <a:rPr lang="en-US" dirty="0" err="1" smtClean="0"/>
              <a:t>dtype</a:t>
            </a:r>
            <a:r>
              <a:rPr lang="en-US" dirty="0" smtClean="0"/>
              <a:t> of array is int8 (1 byte)</a:t>
            </a:r>
          </a:p>
          <a:p>
            <a:r>
              <a:rPr lang="en-US" dirty="0" smtClean="0"/>
              <a:t> import </a:t>
            </a:r>
            <a:r>
              <a:rPr lang="en-US" dirty="0" err="1" smtClean="0"/>
              <a:t>numpy</a:t>
            </a:r>
            <a:r>
              <a:rPr lang="en-US" dirty="0" smtClean="0"/>
              <a:t> as </a:t>
            </a:r>
            <a:r>
              <a:rPr lang="en-US" dirty="0" err="1" smtClean="0"/>
              <a:t>np</a:t>
            </a:r>
            <a:r>
              <a:rPr lang="en-US" dirty="0" smtClean="0"/>
              <a:t> </a:t>
            </a:r>
          </a:p>
          <a:p>
            <a:r>
              <a:rPr lang="en-US" dirty="0" smtClean="0"/>
              <a:t>x = </a:t>
            </a:r>
            <a:r>
              <a:rPr lang="en-US" dirty="0" err="1" smtClean="0"/>
              <a:t>np.array</a:t>
            </a:r>
            <a:r>
              <a:rPr lang="en-US" dirty="0" smtClean="0"/>
              <a:t>([1,2,3,4,5], </a:t>
            </a:r>
            <a:r>
              <a:rPr lang="en-US" dirty="0" err="1" smtClean="0"/>
              <a:t>dtype</a:t>
            </a:r>
            <a:r>
              <a:rPr lang="en-US" dirty="0" smtClean="0"/>
              <a:t> = np.int8) print (</a:t>
            </a:r>
            <a:r>
              <a:rPr lang="en-US" dirty="0" err="1" smtClean="0"/>
              <a:t>x.itemsize</a:t>
            </a:r>
            <a:r>
              <a:rPr lang="en-US" dirty="0" smtClean="0"/>
              <a:t>)</a:t>
            </a:r>
            <a:br>
              <a:rPr lang="en-US" dirty="0" smtClean="0"/>
            </a:br>
            <a:endParaRPr lang="en-US" dirty="0" smtClean="0"/>
          </a:p>
          <a:p>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r>
              <a:rPr lang="en-US" dirty="0" smtClean="0"/>
              <a:t>1</a:t>
            </a:r>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NUMPY.FLAGS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It has the following attributes.</a:t>
            </a:r>
          </a:p>
          <a:p>
            <a:pPr fontAlgn="t"/>
            <a:r>
              <a:rPr lang="en-US" b="1" dirty="0" smtClean="0"/>
              <a:t>C_CONTIGUOUS (C)</a:t>
            </a:r>
            <a:endParaRPr lang="en-US" dirty="0" smtClean="0"/>
          </a:p>
          <a:p>
            <a:pPr fontAlgn="t"/>
            <a:r>
              <a:rPr lang="en-US" dirty="0" smtClean="0"/>
              <a:t>The data is in a single, C-style contiguous segment</a:t>
            </a:r>
          </a:p>
          <a:p>
            <a:r>
              <a:rPr lang="en-US" b="1" dirty="0" smtClean="0"/>
              <a:t>F_CONTIGUOUS (F)</a:t>
            </a:r>
            <a:endParaRPr lang="en-US" dirty="0" smtClean="0"/>
          </a:p>
          <a:p>
            <a:r>
              <a:rPr lang="en-US" dirty="0" smtClean="0"/>
              <a:t>The data is in a single, Fortran-style contiguous segment</a:t>
            </a:r>
          </a:p>
          <a:p>
            <a:r>
              <a:rPr lang="en-US" b="1" dirty="0" smtClean="0"/>
              <a:t>OWNDATA (O)</a:t>
            </a:r>
            <a:endParaRPr lang="en-US" dirty="0" smtClean="0"/>
          </a:p>
          <a:p>
            <a:r>
              <a:rPr lang="en-US" dirty="0" smtClean="0"/>
              <a:t>The array owns the memory it uses or borrows it from another object</a:t>
            </a:r>
          </a:p>
          <a:p>
            <a:r>
              <a:rPr lang="en-US" b="1" dirty="0" smtClean="0"/>
              <a:t>WRITEABLE (W)</a:t>
            </a:r>
            <a:endParaRPr lang="en-US" dirty="0" smtClean="0"/>
          </a:p>
          <a:p>
            <a:r>
              <a:rPr lang="en-US" dirty="0" smtClean="0"/>
              <a:t>The data area can be written to. Setting this to False locks the data, making it read-only</a:t>
            </a:r>
          </a:p>
          <a:p>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Numpy.flags</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pPr fontAlgn="t"/>
            <a:r>
              <a:rPr lang="en-US" b="1" dirty="0" smtClean="0"/>
              <a:t>ALIGNED (A)</a:t>
            </a:r>
            <a:endParaRPr lang="en-US" dirty="0" smtClean="0"/>
          </a:p>
          <a:p>
            <a:pPr fontAlgn="t"/>
            <a:r>
              <a:rPr lang="en-US" dirty="0" smtClean="0"/>
              <a:t>The data and all elements are aligned appropriately for the hardware</a:t>
            </a:r>
          </a:p>
          <a:p>
            <a:r>
              <a:rPr lang="en-US" dirty="0" smtClean="0"/>
              <a:t/>
            </a:r>
            <a:br>
              <a:rPr lang="en-US" dirty="0" smtClean="0"/>
            </a:br>
            <a:r>
              <a:rPr lang="en-US" b="1" dirty="0" smtClean="0"/>
              <a:t>UPDATEIFCOPY (U)</a:t>
            </a:r>
            <a:endParaRPr lang="en-US" dirty="0" smtClean="0"/>
          </a:p>
          <a:p>
            <a:r>
              <a:rPr lang="en-US" dirty="0" smtClean="0"/>
              <a:t>This array is a copy of some other array. When this array is </a:t>
            </a:r>
            <a:r>
              <a:rPr lang="en-US" dirty="0" err="1" smtClean="0"/>
              <a:t>deallocated</a:t>
            </a:r>
            <a:r>
              <a:rPr lang="en-US" dirty="0" smtClean="0"/>
              <a:t>, the base array will be updated with the contents of this array</a:t>
            </a:r>
          </a:p>
          <a:p>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457200" y="1200150"/>
            <a:ext cx="7239000" cy="3634740"/>
          </a:xfrm>
        </p:spPr>
        <p:txBody>
          <a:bodyPr/>
          <a:lstStyle/>
          <a:p>
            <a:pPr>
              <a:buNone/>
            </a:pPr>
            <a:r>
              <a:rPr lang="en-US" dirty="0" smtClean="0"/>
              <a:t>import </a:t>
            </a:r>
            <a:r>
              <a:rPr lang="en-US" dirty="0" err="1" smtClean="0"/>
              <a:t>numpy</a:t>
            </a:r>
            <a:r>
              <a:rPr lang="en-US" dirty="0" smtClean="0"/>
              <a:t> as </a:t>
            </a:r>
            <a:r>
              <a:rPr lang="en-US" dirty="0" err="1" smtClean="0"/>
              <a:t>np</a:t>
            </a:r>
            <a:r>
              <a:rPr lang="en-US" dirty="0" smtClean="0"/>
              <a:t> </a:t>
            </a:r>
          </a:p>
          <a:p>
            <a:pPr>
              <a:buNone/>
            </a:pPr>
            <a:r>
              <a:rPr lang="en-US" dirty="0" smtClean="0"/>
              <a:t>x = </a:t>
            </a:r>
            <a:r>
              <a:rPr lang="en-US" dirty="0" err="1" smtClean="0"/>
              <a:t>np.array</a:t>
            </a:r>
            <a:r>
              <a:rPr lang="en-US" dirty="0" smtClean="0"/>
              <a:t>([1,2,3,4,5]) </a:t>
            </a:r>
          </a:p>
          <a:p>
            <a:pPr>
              <a:buNone/>
            </a:pPr>
            <a:r>
              <a:rPr lang="en-US" dirty="0" smtClean="0"/>
              <a:t>print </a:t>
            </a:r>
            <a:r>
              <a:rPr lang="en-US" dirty="0" err="1" smtClean="0"/>
              <a:t>x.flags</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normAutofit lnSpcReduction="10000"/>
          </a:bodyPr>
          <a:lstStyle/>
          <a:p>
            <a:r>
              <a:rPr lang="en-US" dirty="0" smtClean="0"/>
              <a:t>C_CONTIGUOUS : True </a:t>
            </a:r>
          </a:p>
          <a:p>
            <a:r>
              <a:rPr lang="en-US" dirty="0" smtClean="0"/>
              <a:t>F_CONTIGUOUS : True </a:t>
            </a:r>
          </a:p>
          <a:p>
            <a:r>
              <a:rPr lang="en-US" dirty="0" smtClean="0"/>
              <a:t>OWNDATA : True </a:t>
            </a:r>
          </a:p>
          <a:p>
            <a:r>
              <a:rPr lang="en-US" dirty="0" smtClean="0"/>
              <a:t>WRITEABLE : True </a:t>
            </a:r>
          </a:p>
          <a:p>
            <a:r>
              <a:rPr lang="en-US" dirty="0" smtClean="0"/>
              <a:t>ALIGNED : True </a:t>
            </a:r>
          </a:p>
          <a:p>
            <a:r>
              <a:rPr lang="en-US" dirty="0" smtClean="0"/>
              <a:t>UPDATEIFCOPY : False </a:t>
            </a:r>
          </a:p>
          <a:p>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NUMPY – ARRAY CREATION ROUTINES</a:t>
            </a:r>
            <a:endParaRPr lang="en-US" dirty="0"/>
          </a:p>
        </p:txBody>
      </p:sp>
      <p:sp>
        <p:nvSpPr>
          <p:cNvPr id="3" name="Content Placeholder 2"/>
          <p:cNvSpPr>
            <a:spLocks noGrp="1"/>
          </p:cNvSpPr>
          <p:nvPr>
            <p:ph idx="1"/>
          </p:nvPr>
        </p:nvSpPr>
        <p:spPr/>
        <p:txBody>
          <a:bodyPr/>
          <a:lstStyle/>
          <a:p>
            <a:r>
              <a:rPr lang="en-US" dirty="0" err="1" smtClean="0"/>
              <a:t>Numpy.zeroes</a:t>
            </a:r>
            <a:r>
              <a:rPr lang="en-US" dirty="0" smtClean="0"/>
              <a:t>:</a:t>
            </a:r>
          </a:p>
          <a:p>
            <a:r>
              <a:rPr lang="en-US" dirty="0" smtClean="0"/>
              <a:t>It returns a new array of specified </a:t>
            </a:r>
            <a:r>
              <a:rPr lang="en-US" dirty="0" err="1" smtClean="0"/>
              <a:t>size,filled</a:t>
            </a:r>
            <a:r>
              <a:rPr lang="en-US" dirty="0" smtClean="0"/>
              <a:t> with zeroes.</a:t>
            </a:r>
          </a:p>
          <a:p>
            <a:r>
              <a:rPr lang="en-US" dirty="0" err="1" smtClean="0"/>
              <a:t>numpy.zeros</a:t>
            </a:r>
            <a:r>
              <a:rPr lang="en-US" dirty="0" smtClean="0"/>
              <a:t>(shape, </a:t>
            </a:r>
            <a:r>
              <a:rPr lang="en-US" dirty="0" err="1" smtClean="0"/>
              <a:t>dtype</a:t>
            </a:r>
            <a:r>
              <a:rPr lang="en-US" dirty="0" smtClean="0"/>
              <a:t> = float, order = 'C') </a:t>
            </a:r>
            <a:br>
              <a:rPr lang="en-US" dirty="0" smtClean="0"/>
            </a:br>
            <a:r>
              <a:rPr lang="en-US" dirty="0" smtClean="0"/>
              <a:t>shape – Shape of an empty array in int.</a:t>
            </a:r>
          </a:p>
          <a:p>
            <a:r>
              <a:rPr lang="en-US" dirty="0" err="1" smtClean="0"/>
              <a:t>Dtype</a:t>
            </a:r>
            <a:r>
              <a:rPr lang="en-US" dirty="0" smtClean="0"/>
              <a:t> – desired output </a:t>
            </a:r>
            <a:r>
              <a:rPr lang="en-US" dirty="0" err="1" smtClean="0"/>
              <a:t>datatype</a:t>
            </a:r>
            <a:r>
              <a:rPr lang="en-US" dirty="0" smtClean="0"/>
              <a:t>.</a:t>
            </a:r>
          </a:p>
          <a:p>
            <a:r>
              <a:rPr lang="en-US" dirty="0" smtClean="0"/>
              <a:t>Order – C for C-style row major array.</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4991" y="2728513"/>
            <a:ext cx="6745719" cy="841800"/>
          </a:xfrm>
        </p:spPr>
        <p:txBody>
          <a:bodyPr/>
          <a:lstStyle/>
          <a:p>
            <a:r>
              <a:rPr lang="en-US" u="sng" dirty="0" smtClean="0">
                <a:solidFill>
                  <a:srgbClr val="FF0000"/>
                </a:solidFill>
              </a:rPr>
              <a:t>Help 10 Million Students</a:t>
            </a:r>
            <a:r>
              <a:rPr lang="en-US" dirty="0" smtClean="0"/>
              <a:t> to </a:t>
            </a:r>
            <a:r>
              <a:rPr lang="en-US" u="sng" dirty="0" smtClean="0">
                <a:solidFill>
                  <a:srgbClr val="FF0000"/>
                </a:solidFill>
              </a:rPr>
              <a:t>Learn the Technology</a:t>
            </a:r>
            <a:r>
              <a:rPr lang="en-US" dirty="0" smtClean="0"/>
              <a:t> in </a:t>
            </a:r>
            <a:r>
              <a:rPr lang="en-US" u="sng" dirty="0" smtClean="0">
                <a:solidFill>
                  <a:srgbClr val="FF0000"/>
                </a:solidFill>
              </a:rPr>
              <a:t>Easy Way</a:t>
            </a:r>
            <a:endParaRPr lang="en-US" u="sng" dirty="0">
              <a:solidFill>
                <a:srgbClr val="FF0000"/>
              </a:solidFill>
            </a:endParaRPr>
          </a:p>
        </p:txBody>
      </p:sp>
      <p:sp>
        <p:nvSpPr>
          <p:cNvPr id="3" name="Title 2"/>
          <p:cNvSpPr>
            <a:spLocks noGrp="1"/>
          </p:cNvSpPr>
          <p:nvPr>
            <p:ph type="title" idx="2"/>
          </p:nvPr>
        </p:nvSpPr>
        <p:spPr>
          <a:xfrm>
            <a:off x="720000" y="1337826"/>
            <a:ext cx="2609255" cy="841800"/>
          </a:xfrm>
        </p:spPr>
        <p:txBody>
          <a:bodyPr/>
          <a:lstStyle/>
          <a:p>
            <a:r>
              <a:rPr lang="en-US" dirty="0" smtClean="0"/>
              <a:t>Our Vision</a:t>
            </a:r>
            <a:endParaRPr lang="en-US" dirty="0"/>
          </a:p>
        </p:txBody>
      </p:sp>
    </p:spTree>
    <p:extLst>
      <p:ext uri="{BB962C8B-B14F-4D97-AF65-F5344CB8AC3E}">
        <p14:creationId xmlns:p14="http://schemas.microsoft.com/office/powerpoint/2010/main" val="176197322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Numpy</a:t>
            </a:r>
            <a:r>
              <a:rPr lang="en-US" dirty="0" smtClean="0"/>
              <a:t> – array from existing data:</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smtClean="0"/>
              <a:t>Numpy.asarray</a:t>
            </a:r>
            <a:r>
              <a:rPr lang="en-US" dirty="0" smtClean="0"/>
              <a:t>: It is used for converting python sequence into an n-dimensional array.</a:t>
            </a:r>
          </a:p>
          <a:p>
            <a:r>
              <a:rPr lang="en-US" dirty="0" smtClean="0"/>
              <a:t>Declaration:</a:t>
            </a:r>
          </a:p>
          <a:p>
            <a:r>
              <a:rPr lang="en-US" dirty="0" err="1" smtClean="0"/>
              <a:t>Numpy.asarray</a:t>
            </a:r>
            <a:r>
              <a:rPr lang="en-US" dirty="0" smtClean="0"/>
              <a:t>(</a:t>
            </a:r>
            <a:r>
              <a:rPr lang="en-US" dirty="0" err="1" smtClean="0"/>
              <a:t>a,dtype</a:t>
            </a:r>
            <a:r>
              <a:rPr lang="en-US" dirty="0" smtClean="0"/>
              <a:t>=</a:t>
            </a:r>
            <a:r>
              <a:rPr lang="en-US" dirty="0" err="1" smtClean="0"/>
              <a:t>None,order</a:t>
            </a:r>
            <a:r>
              <a:rPr lang="en-US" dirty="0" smtClean="0"/>
              <a:t>=None)</a:t>
            </a:r>
          </a:p>
          <a:p>
            <a:r>
              <a:rPr lang="en-US" dirty="0" smtClean="0"/>
              <a:t>It takes the following arguments:</a:t>
            </a:r>
          </a:p>
          <a:p>
            <a:r>
              <a:rPr lang="en-US" dirty="0" smtClean="0"/>
              <a:t>A – Input in any form such as list or list of </a:t>
            </a:r>
            <a:r>
              <a:rPr lang="en-US" dirty="0" err="1" smtClean="0"/>
              <a:t>tuples</a:t>
            </a:r>
            <a:r>
              <a:rPr lang="en-US" dirty="0" smtClean="0"/>
              <a:t>.</a:t>
            </a:r>
          </a:p>
          <a:p>
            <a:r>
              <a:rPr lang="en-US" dirty="0" err="1" smtClean="0"/>
              <a:t>Dtype</a:t>
            </a:r>
            <a:r>
              <a:rPr lang="en-US" dirty="0" smtClean="0"/>
              <a:t> – By default , the </a:t>
            </a:r>
            <a:r>
              <a:rPr lang="en-US" dirty="0" err="1" smtClean="0"/>
              <a:t>datatype</a:t>
            </a:r>
            <a:r>
              <a:rPr lang="en-US" dirty="0" smtClean="0"/>
              <a:t> of the input data is applied to the resultant array.</a:t>
            </a:r>
          </a:p>
          <a:p>
            <a:r>
              <a:rPr lang="en-US" dirty="0" smtClean="0"/>
              <a:t>Order – C-Row Major</a:t>
            </a:r>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a:t>
            </a:r>
            <a:endParaRPr lang="en-US" dirty="0"/>
          </a:p>
        </p:txBody>
      </p:sp>
      <p:sp>
        <p:nvSpPr>
          <p:cNvPr id="3" name="Content Placeholder 2"/>
          <p:cNvSpPr>
            <a:spLocks noGrp="1"/>
          </p:cNvSpPr>
          <p:nvPr>
            <p:ph idx="1"/>
          </p:nvPr>
        </p:nvSpPr>
        <p:spPr/>
        <p:txBody>
          <a:bodyPr/>
          <a:lstStyle/>
          <a:p>
            <a:r>
              <a:rPr lang="en-US" dirty="0" smtClean="0"/>
              <a:t># convert list to </a:t>
            </a:r>
            <a:r>
              <a:rPr lang="en-US" dirty="0" err="1" smtClean="0"/>
              <a:t>ndarray</a:t>
            </a:r>
            <a:r>
              <a:rPr lang="en-US" dirty="0" smtClean="0"/>
              <a:t> </a:t>
            </a:r>
          </a:p>
          <a:p>
            <a:r>
              <a:rPr lang="en-US" dirty="0" smtClean="0"/>
              <a:t>import </a:t>
            </a:r>
            <a:r>
              <a:rPr lang="en-US" dirty="0" err="1" smtClean="0"/>
              <a:t>numpy</a:t>
            </a:r>
            <a:r>
              <a:rPr lang="en-US" dirty="0" smtClean="0"/>
              <a:t> as </a:t>
            </a:r>
            <a:r>
              <a:rPr lang="en-US" dirty="0" err="1" smtClean="0"/>
              <a:t>np</a:t>
            </a:r>
            <a:r>
              <a:rPr lang="en-US" dirty="0" smtClean="0"/>
              <a:t> </a:t>
            </a:r>
          </a:p>
          <a:p>
            <a:r>
              <a:rPr lang="en-US" dirty="0" smtClean="0"/>
              <a:t>x = [1,2,3] </a:t>
            </a:r>
          </a:p>
          <a:p>
            <a:r>
              <a:rPr lang="en-US" dirty="0" smtClean="0"/>
              <a:t>a = </a:t>
            </a:r>
            <a:r>
              <a:rPr lang="en-US" dirty="0" err="1" smtClean="0"/>
              <a:t>np.asarray</a:t>
            </a:r>
            <a:r>
              <a:rPr lang="en-US" dirty="0" smtClean="0"/>
              <a:t>(x) </a:t>
            </a:r>
          </a:p>
          <a:p>
            <a:r>
              <a:rPr lang="en-US" dirty="0" smtClean="0"/>
              <a:t>print a</a:t>
            </a:r>
            <a:br>
              <a:rPr lang="en-US" dirty="0" smtClean="0"/>
            </a:br>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r>
              <a:rPr lang="en-US" dirty="0" smtClean="0"/>
              <a:t>[1 2 3] </a:t>
            </a:r>
            <a:br>
              <a:rPr lang="en-US" dirty="0" smtClean="0"/>
            </a:br>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TASK:</a:t>
            </a:r>
            <a:endParaRPr lang="en-US" dirty="0"/>
          </a:p>
        </p:txBody>
      </p:sp>
      <p:sp>
        <p:nvSpPr>
          <p:cNvPr id="3" name="Content Placeholder 2"/>
          <p:cNvSpPr>
            <a:spLocks noGrp="1"/>
          </p:cNvSpPr>
          <p:nvPr>
            <p:ph idx="1"/>
          </p:nvPr>
        </p:nvSpPr>
        <p:spPr/>
        <p:txBody>
          <a:bodyPr/>
          <a:lstStyle/>
          <a:p>
            <a:r>
              <a:rPr lang="en-IN" dirty="0" smtClean="0"/>
              <a:t>Find the error in the following code:</a:t>
            </a:r>
          </a:p>
          <a:p>
            <a:pPr>
              <a:buNone/>
            </a:pPr>
            <a:r>
              <a:rPr lang="en-IN" dirty="0" err="1" smtClean="0"/>
              <a:t>Impo</a:t>
            </a:r>
            <a:r>
              <a:rPr lang="en-IN" dirty="0" smtClean="0"/>
              <a:t> </a:t>
            </a:r>
            <a:r>
              <a:rPr lang="en-IN" dirty="0" err="1" smtClean="0"/>
              <a:t>Numpi</a:t>
            </a:r>
            <a:r>
              <a:rPr lang="en-IN" dirty="0" smtClean="0"/>
              <a:t> a </a:t>
            </a:r>
            <a:r>
              <a:rPr lang="en-IN" dirty="0" err="1" smtClean="0"/>
              <a:t>np</a:t>
            </a:r>
            <a:endParaRPr lang="en-IN" dirty="0" smtClean="0"/>
          </a:p>
          <a:p>
            <a:pPr>
              <a:buNone/>
            </a:pPr>
            <a:r>
              <a:rPr lang="en-IN" dirty="0" smtClean="0"/>
              <a:t>S (1,2,2);</a:t>
            </a:r>
          </a:p>
          <a:p>
            <a:pPr>
              <a:buNone/>
            </a:pPr>
            <a:r>
              <a:rPr lang="en-IN" dirty="0" smtClean="0"/>
              <a:t>H=</a:t>
            </a:r>
            <a:r>
              <a:rPr lang="en-IN" dirty="0" err="1" smtClean="0"/>
              <a:t>np</a:t>
            </a:r>
            <a:r>
              <a:rPr lang="en-IN" dirty="0" smtClean="0"/>
              <a:t>.();</a:t>
            </a:r>
          </a:p>
          <a:p>
            <a:pPr>
              <a:buNone/>
            </a:pPr>
            <a:r>
              <a:rPr lang="en-IN" dirty="0" smtClean="0"/>
              <a:t>Pr(h);</a:t>
            </a:r>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Numpy</a:t>
            </a:r>
            <a:r>
              <a:rPr lang="en-US" dirty="0" smtClean="0"/>
              <a:t> – indexing and slicing</a:t>
            </a:r>
            <a:endParaRPr lang="en-US" dirty="0"/>
          </a:p>
        </p:txBody>
      </p:sp>
      <p:sp>
        <p:nvSpPr>
          <p:cNvPr id="3" name="Content Placeholder 2"/>
          <p:cNvSpPr>
            <a:spLocks noGrp="1"/>
          </p:cNvSpPr>
          <p:nvPr>
            <p:ph idx="1"/>
          </p:nvPr>
        </p:nvSpPr>
        <p:spPr/>
        <p:txBody>
          <a:bodyPr>
            <a:normAutofit lnSpcReduction="10000"/>
          </a:bodyPr>
          <a:lstStyle/>
          <a:p>
            <a:r>
              <a:rPr lang="en-US" dirty="0" smtClean="0"/>
              <a:t>Contents of </a:t>
            </a:r>
            <a:r>
              <a:rPr lang="en-US" dirty="0" err="1" smtClean="0"/>
              <a:t>ndarray</a:t>
            </a:r>
            <a:r>
              <a:rPr lang="en-US" dirty="0" smtClean="0"/>
              <a:t> object can be accessed by indexing or slicing.</a:t>
            </a:r>
          </a:p>
          <a:p>
            <a:r>
              <a:rPr lang="en-US" dirty="0" smtClean="0"/>
              <a:t>Example 1:</a:t>
            </a:r>
          </a:p>
          <a:p>
            <a:r>
              <a:rPr lang="en-US" dirty="0" smtClean="0"/>
              <a:t>import </a:t>
            </a:r>
            <a:r>
              <a:rPr lang="en-US" dirty="0" err="1" smtClean="0"/>
              <a:t>numpy</a:t>
            </a:r>
            <a:r>
              <a:rPr lang="en-US" dirty="0" smtClean="0"/>
              <a:t> as </a:t>
            </a:r>
            <a:r>
              <a:rPr lang="en-US" dirty="0" err="1" smtClean="0"/>
              <a:t>np</a:t>
            </a:r>
            <a:endParaRPr lang="en-US" dirty="0" smtClean="0"/>
          </a:p>
          <a:p>
            <a:r>
              <a:rPr lang="en-US" dirty="0" smtClean="0"/>
              <a:t> a = </a:t>
            </a:r>
            <a:r>
              <a:rPr lang="en-US" dirty="0" err="1" smtClean="0"/>
              <a:t>np.arange</a:t>
            </a:r>
            <a:r>
              <a:rPr lang="en-US" dirty="0" smtClean="0"/>
              <a:t>(10) </a:t>
            </a:r>
          </a:p>
          <a:p>
            <a:r>
              <a:rPr lang="en-US" dirty="0" smtClean="0"/>
              <a:t>s = slice(2,7,2) </a:t>
            </a:r>
          </a:p>
          <a:p>
            <a:r>
              <a:rPr lang="en-US" dirty="0" smtClean="0"/>
              <a:t>print a[s]</a:t>
            </a:r>
            <a:br>
              <a:rPr lang="en-US" dirty="0" smtClean="0"/>
            </a:br>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r>
              <a:rPr lang="en-US" dirty="0" smtClean="0"/>
              <a:t>[2 4 6] </a:t>
            </a:r>
            <a:br>
              <a:rPr lang="en-US" dirty="0" smtClean="0"/>
            </a:br>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TASK:</a:t>
            </a:r>
            <a:endParaRPr lang="en-US" dirty="0"/>
          </a:p>
        </p:txBody>
      </p:sp>
      <p:sp>
        <p:nvSpPr>
          <p:cNvPr id="3" name="Content Placeholder 2"/>
          <p:cNvSpPr>
            <a:spLocks noGrp="1"/>
          </p:cNvSpPr>
          <p:nvPr>
            <p:ph idx="1"/>
          </p:nvPr>
        </p:nvSpPr>
        <p:spPr/>
        <p:txBody>
          <a:bodyPr/>
          <a:lstStyle/>
          <a:p>
            <a:r>
              <a:rPr lang="en-IN" dirty="0" smtClean="0"/>
              <a:t>Write a program to illustrate the slicing concept using </a:t>
            </a:r>
            <a:r>
              <a:rPr lang="en-IN" dirty="0" err="1" smtClean="0"/>
              <a:t>numpy</a:t>
            </a:r>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import </a:t>
            </a:r>
            <a:r>
              <a:rPr lang="en-US" dirty="0" err="1" smtClean="0"/>
              <a:t>numpy</a:t>
            </a:r>
            <a:r>
              <a:rPr lang="en-US" dirty="0" smtClean="0"/>
              <a:t> as </a:t>
            </a:r>
            <a:r>
              <a:rPr lang="en-US" dirty="0" err="1" smtClean="0"/>
              <a:t>np</a:t>
            </a:r>
            <a:r>
              <a:rPr lang="en-US" dirty="0" smtClean="0"/>
              <a:t> </a:t>
            </a:r>
          </a:p>
          <a:p>
            <a:r>
              <a:rPr lang="en-US" dirty="0" smtClean="0"/>
              <a:t>a = </a:t>
            </a:r>
            <a:r>
              <a:rPr lang="en-US" dirty="0" err="1" smtClean="0"/>
              <a:t>np.arange</a:t>
            </a:r>
            <a:r>
              <a:rPr lang="en-US" dirty="0" smtClean="0"/>
              <a:t>(10)</a:t>
            </a:r>
          </a:p>
          <a:p>
            <a:r>
              <a:rPr lang="en-US" dirty="0" smtClean="0"/>
              <a:t> b = a[2:7:2]</a:t>
            </a:r>
          </a:p>
          <a:p>
            <a:r>
              <a:rPr lang="en-US" dirty="0" smtClean="0"/>
              <a:t> print b</a:t>
            </a:r>
            <a:br>
              <a:rPr lang="en-US" dirty="0" smtClean="0"/>
            </a:br>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r>
              <a:rPr lang="en-US" smtClean="0"/>
              <a:t>[2 4 6] </a:t>
            </a:r>
            <a:br>
              <a:rPr lang="en-US" smtClean="0"/>
            </a:br>
            <a:endParaRPr 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3:</a:t>
            </a:r>
            <a:endParaRPr lang="en-US" dirty="0"/>
          </a:p>
        </p:txBody>
      </p:sp>
      <p:sp>
        <p:nvSpPr>
          <p:cNvPr id="3" name="Content Placeholder 2"/>
          <p:cNvSpPr>
            <a:spLocks noGrp="1"/>
          </p:cNvSpPr>
          <p:nvPr>
            <p:ph idx="1"/>
          </p:nvPr>
        </p:nvSpPr>
        <p:spPr/>
        <p:txBody>
          <a:bodyPr>
            <a:normAutofit fontScale="47500" lnSpcReduction="20000"/>
          </a:bodyPr>
          <a:lstStyle/>
          <a:p>
            <a:pPr>
              <a:buNone/>
            </a:pPr>
            <a:r>
              <a:rPr lang="en-US" dirty="0" smtClean="0"/>
              <a:t># array to begin with </a:t>
            </a:r>
          </a:p>
          <a:p>
            <a:pPr>
              <a:buNone/>
            </a:pPr>
            <a:r>
              <a:rPr lang="en-US" dirty="0" smtClean="0"/>
              <a:t>import </a:t>
            </a:r>
            <a:r>
              <a:rPr lang="en-US" dirty="0" err="1" smtClean="0"/>
              <a:t>numpy</a:t>
            </a:r>
            <a:r>
              <a:rPr lang="en-US" dirty="0" smtClean="0"/>
              <a:t> as </a:t>
            </a:r>
            <a:r>
              <a:rPr lang="en-US" dirty="0" err="1" smtClean="0"/>
              <a:t>np</a:t>
            </a:r>
            <a:r>
              <a:rPr lang="en-US" dirty="0" smtClean="0"/>
              <a:t> </a:t>
            </a:r>
          </a:p>
          <a:p>
            <a:pPr>
              <a:buNone/>
            </a:pPr>
            <a:r>
              <a:rPr lang="en-US" dirty="0" smtClean="0"/>
              <a:t>a = </a:t>
            </a:r>
            <a:r>
              <a:rPr lang="en-US" dirty="0" err="1" smtClean="0"/>
              <a:t>np.array</a:t>
            </a:r>
            <a:r>
              <a:rPr lang="en-US" dirty="0" smtClean="0"/>
              <a:t>([[1,2,3],[3,4,5],[4,5,6]])</a:t>
            </a:r>
          </a:p>
          <a:p>
            <a:pPr>
              <a:buNone/>
            </a:pPr>
            <a:r>
              <a:rPr lang="en-US" dirty="0" smtClean="0"/>
              <a:t> print 'Our array is:' </a:t>
            </a:r>
          </a:p>
          <a:p>
            <a:pPr>
              <a:buNone/>
            </a:pPr>
            <a:r>
              <a:rPr lang="en-US" dirty="0" smtClean="0"/>
              <a:t>print a </a:t>
            </a:r>
          </a:p>
          <a:p>
            <a:pPr>
              <a:buNone/>
            </a:pPr>
            <a:r>
              <a:rPr lang="en-US" dirty="0" smtClean="0"/>
              <a:t>print '\n' # this returns array of items in the second column print 'The items in the second column are:' </a:t>
            </a:r>
          </a:p>
          <a:p>
            <a:pPr>
              <a:buNone/>
            </a:pPr>
            <a:r>
              <a:rPr lang="en-US" dirty="0" smtClean="0"/>
              <a:t>print a[...,1] </a:t>
            </a:r>
          </a:p>
          <a:p>
            <a:pPr>
              <a:buNone/>
            </a:pPr>
            <a:r>
              <a:rPr lang="en-US" dirty="0" smtClean="0"/>
              <a:t>print '\n' </a:t>
            </a:r>
          </a:p>
          <a:p>
            <a:pPr>
              <a:buNone/>
            </a:pPr>
            <a:r>
              <a:rPr lang="en-US" dirty="0" smtClean="0"/>
              <a:t># Now we will slice all items from the second row</a:t>
            </a:r>
          </a:p>
          <a:p>
            <a:pPr>
              <a:buNone/>
            </a:pPr>
            <a:r>
              <a:rPr lang="en-US" dirty="0" smtClean="0"/>
              <a:t> print 'The items in the second row are:' </a:t>
            </a:r>
          </a:p>
          <a:p>
            <a:pPr>
              <a:buNone/>
            </a:pPr>
            <a:r>
              <a:rPr lang="en-US" dirty="0" smtClean="0"/>
              <a:t>print a[1,...] </a:t>
            </a:r>
          </a:p>
          <a:p>
            <a:pPr>
              <a:buNone/>
            </a:pPr>
            <a:r>
              <a:rPr lang="en-US" dirty="0" smtClean="0"/>
              <a:t>print '\n‘</a:t>
            </a:r>
          </a:p>
          <a:p>
            <a:pPr>
              <a:buNone/>
            </a:pPr>
            <a:r>
              <a:rPr lang="en-US" dirty="0" smtClean="0"/>
              <a:t> # Now we will slice all items from column 1 onwards</a:t>
            </a:r>
          </a:p>
          <a:p>
            <a:pPr>
              <a:buNone/>
            </a:pPr>
            <a:r>
              <a:rPr lang="en-US" dirty="0" smtClean="0"/>
              <a:t> print 'The items column 1 onwards are:‘</a:t>
            </a:r>
          </a:p>
          <a:p>
            <a:pPr>
              <a:buNone/>
            </a:pPr>
            <a:r>
              <a:rPr lang="en-US" dirty="0" smtClean="0"/>
              <a:t> print a[...,1:]</a:t>
            </a:r>
            <a:br>
              <a:rPr lang="en-US" dirty="0" smtClean="0"/>
            </a:b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a:xfrm>
            <a:off x="971600" y="3219822"/>
            <a:ext cx="7908293" cy="570473"/>
          </a:xfrm>
        </p:spPr>
        <p:txBody>
          <a:bodyPr/>
          <a:lstStyle/>
          <a:p>
            <a:r>
              <a:rPr lang="en-US" dirty="0" smtClean="0"/>
              <a:t>Associate Partner for this Master Class</a:t>
            </a:r>
            <a:endParaRPr lang="en-US" dirty="0"/>
          </a:p>
        </p:txBody>
      </p:sp>
      <p:pic>
        <p:nvPicPr>
          <p:cNvPr id="5" name="Picture 8" descr="load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9234" y="1131590"/>
            <a:ext cx="7110098" cy="108012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029234" y="4065755"/>
            <a:ext cx="2948019" cy="339564"/>
          </a:xfrm>
          <a:prstGeom prst="rect">
            <a:avLst/>
          </a:prstGeom>
        </p:spPr>
        <p:txBody>
          <a:bodyPr wrap="none" lIns="61960" tIns="30980" rIns="61960" bIns="30980">
            <a:spAutoFit/>
          </a:bodyPr>
          <a:lstStyle/>
          <a:p>
            <a:r>
              <a:rPr lang="en-US" dirty="0"/>
              <a:t>https://apssdc.in/home/</a:t>
            </a:r>
          </a:p>
        </p:txBody>
      </p:sp>
    </p:spTree>
    <p:extLst>
      <p:ext uri="{BB962C8B-B14F-4D97-AF65-F5344CB8AC3E}">
        <p14:creationId xmlns:p14="http://schemas.microsoft.com/office/powerpoint/2010/main" val="1697610486"/>
      </p:ext>
    </p:extLst>
  </p:cSld>
  <p:clrMapOvr>
    <a:masterClrMapping/>
  </p:clrMapOvr>
  <mc:AlternateContent xmlns:mc="http://schemas.openxmlformats.org/markup-compatibility/2006" xmlns:p14="http://schemas.microsoft.com/office/powerpoint/2010/main">
    <mc:Choice Requires="p14">
      <p:transition spd="slow" p14:dur="2000" advTm="903"/>
    </mc:Choice>
    <mc:Fallback xmlns="">
      <p:transition spd="slow" advTm="903"/>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DOUBTS:</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95322741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pPr>
              <a:buNone/>
            </a:pPr>
            <a:r>
              <a:rPr lang="en-US" dirty="0" smtClean="0"/>
              <a:t>Our array is: [[1 2 3] [3 4 5] [4 5 6]] </a:t>
            </a:r>
          </a:p>
          <a:p>
            <a:pPr>
              <a:buNone/>
            </a:pPr>
            <a:r>
              <a:rPr lang="en-US" dirty="0" smtClean="0"/>
              <a:t>The items in the second column are: [2 4 5]</a:t>
            </a:r>
          </a:p>
          <a:p>
            <a:pPr>
              <a:buNone/>
            </a:pPr>
            <a:r>
              <a:rPr lang="en-US" dirty="0" smtClean="0"/>
              <a:t>The items in the second row are: [3 4 5] </a:t>
            </a:r>
          </a:p>
          <a:p>
            <a:pPr>
              <a:buNone/>
            </a:pPr>
            <a:r>
              <a:rPr lang="en-US" dirty="0" smtClean="0"/>
              <a:t>The items column 1 onwards are: [[2 3] [4 5] [5 6]] </a:t>
            </a:r>
            <a:endParaRPr lang="en-US" b="1"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NUMPY – ITERATING OVER AN ARRAY:</a:t>
            </a:r>
            <a:endParaRPr lang="en-US" dirty="0"/>
          </a:p>
        </p:txBody>
      </p:sp>
      <p:sp>
        <p:nvSpPr>
          <p:cNvPr id="3" name="Content Placeholder 2"/>
          <p:cNvSpPr>
            <a:spLocks noGrp="1"/>
          </p:cNvSpPr>
          <p:nvPr>
            <p:ph idx="1"/>
          </p:nvPr>
        </p:nvSpPr>
        <p:spPr/>
        <p:txBody>
          <a:bodyPr/>
          <a:lstStyle/>
          <a:p>
            <a:r>
              <a:rPr lang="en-IN" dirty="0" err="1" smtClean="0"/>
              <a:t>Numpy</a:t>
            </a:r>
            <a:r>
              <a:rPr lang="en-IN" dirty="0" smtClean="0"/>
              <a:t> </a:t>
            </a:r>
            <a:r>
              <a:rPr lang="en-IN" dirty="0" err="1" smtClean="0"/>
              <a:t>package:It</a:t>
            </a:r>
            <a:r>
              <a:rPr lang="en-IN" dirty="0" smtClean="0"/>
              <a:t> contains an </a:t>
            </a:r>
            <a:r>
              <a:rPr lang="en-IN" dirty="0" err="1" smtClean="0"/>
              <a:t>iterator</a:t>
            </a:r>
            <a:r>
              <a:rPr lang="en-IN" dirty="0" smtClean="0"/>
              <a:t> object </a:t>
            </a:r>
            <a:r>
              <a:rPr lang="en-IN" dirty="0" err="1" smtClean="0"/>
              <a:t>nditer</a:t>
            </a:r>
            <a:endParaRPr lang="en-IN" dirty="0" smtClean="0"/>
          </a:p>
          <a:p>
            <a:r>
              <a:rPr lang="en-IN" dirty="0" smtClean="0"/>
              <a:t>It is a multidimensional array object which is used to iterate over an array.</a:t>
            </a:r>
          </a:p>
          <a:p>
            <a:r>
              <a:rPr lang="en-IN" dirty="0" smtClean="0"/>
              <a:t>Each element of an array is accessed using the python standard </a:t>
            </a:r>
            <a:r>
              <a:rPr lang="en-IN" dirty="0" err="1" smtClean="0"/>
              <a:t>iterator</a:t>
            </a:r>
            <a:r>
              <a:rPr lang="en-IN" dirty="0" smtClean="0"/>
              <a:t> interface.</a:t>
            </a:r>
            <a:endParaRPr 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1:</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import </a:t>
            </a:r>
            <a:r>
              <a:rPr lang="en-US" dirty="0" err="1" smtClean="0"/>
              <a:t>numpy</a:t>
            </a:r>
            <a:r>
              <a:rPr lang="en-US" dirty="0" smtClean="0"/>
              <a:t> as </a:t>
            </a:r>
            <a:r>
              <a:rPr lang="en-US" dirty="0" err="1" smtClean="0"/>
              <a:t>np</a:t>
            </a:r>
            <a:r>
              <a:rPr lang="en-US" dirty="0" smtClean="0"/>
              <a:t> </a:t>
            </a:r>
          </a:p>
          <a:p>
            <a:pPr>
              <a:buNone/>
            </a:pPr>
            <a:r>
              <a:rPr lang="en-US" dirty="0" smtClean="0"/>
              <a:t>a = </a:t>
            </a:r>
            <a:r>
              <a:rPr lang="en-US" dirty="0" err="1" smtClean="0"/>
              <a:t>np.arange</a:t>
            </a:r>
            <a:r>
              <a:rPr lang="en-US" dirty="0" smtClean="0"/>
              <a:t>(0,60,5) </a:t>
            </a:r>
          </a:p>
          <a:p>
            <a:pPr>
              <a:buNone/>
            </a:pPr>
            <a:r>
              <a:rPr lang="en-US" dirty="0" smtClean="0"/>
              <a:t>a = </a:t>
            </a:r>
            <a:r>
              <a:rPr lang="en-US" dirty="0" err="1" smtClean="0"/>
              <a:t>a.reshape</a:t>
            </a:r>
            <a:r>
              <a:rPr lang="en-US" dirty="0" smtClean="0"/>
              <a:t>(3,4) </a:t>
            </a:r>
          </a:p>
          <a:p>
            <a:pPr>
              <a:buNone/>
            </a:pPr>
            <a:r>
              <a:rPr lang="en-US" dirty="0" smtClean="0"/>
              <a:t>print 'Original array is:' </a:t>
            </a:r>
          </a:p>
          <a:p>
            <a:pPr>
              <a:buNone/>
            </a:pPr>
            <a:r>
              <a:rPr lang="en-US" dirty="0" smtClean="0"/>
              <a:t>print a </a:t>
            </a:r>
          </a:p>
          <a:p>
            <a:pPr>
              <a:buNone/>
            </a:pPr>
            <a:r>
              <a:rPr lang="en-US" dirty="0" smtClean="0"/>
              <a:t>print '\n' </a:t>
            </a:r>
          </a:p>
          <a:p>
            <a:pPr>
              <a:buNone/>
            </a:pPr>
            <a:r>
              <a:rPr lang="en-US" dirty="0" smtClean="0"/>
              <a:t>print 'Modified array is:' </a:t>
            </a:r>
          </a:p>
          <a:p>
            <a:pPr>
              <a:buNone/>
            </a:pPr>
            <a:r>
              <a:rPr lang="en-US" dirty="0" smtClean="0"/>
              <a:t>for x in </a:t>
            </a:r>
            <a:r>
              <a:rPr lang="en-US" dirty="0" err="1" smtClean="0"/>
              <a:t>np.nditer</a:t>
            </a:r>
            <a:r>
              <a:rPr lang="en-US" dirty="0" smtClean="0"/>
              <a:t>(a):</a:t>
            </a:r>
          </a:p>
          <a:p>
            <a:pPr>
              <a:buNone/>
            </a:pPr>
            <a:r>
              <a:rPr lang="en-US" dirty="0" smtClean="0"/>
              <a:t> print x,</a:t>
            </a:r>
            <a:endParaRPr lang="en-US"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TASK:</a:t>
            </a:r>
            <a:endParaRPr lang="en-US" dirty="0"/>
          </a:p>
        </p:txBody>
      </p:sp>
      <p:sp>
        <p:nvSpPr>
          <p:cNvPr id="3" name="Content Placeholder 2"/>
          <p:cNvSpPr>
            <a:spLocks noGrp="1"/>
          </p:cNvSpPr>
          <p:nvPr>
            <p:ph idx="1"/>
          </p:nvPr>
        </p:nvSpPr>
        <p:spPr/>
        <p:txBody>
          <a:bodyPr/>
          <a:lstStyle/>
          <a:p>
            <a:r>
              <a:rPr lang="en-IN" dirty="0" smtClean="0"/>
              <a:t>Write a program to illustrate the use of </a:t>
            </a:r>
            <a:r>
              <a:rPr lang="en-IN" dirty="0" err="1" smtClean="0"/>
              <a:t>nditer</a:t>
            </a:r>
            <a:r>
              <a:rPr lang="en-IN" smtClean="0"/>
              <a:t> object.</a:t>
            </a:r>
            <a:endParaRPr lang="en-US"/>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flipH="1">
            <a:off x="1475656" y="915566"/>
            <a:ext cx="4182900" cy="453300"/>
          </a:xfrm>
        </p:spPr>
        <p:txBody>
          <a:bodyPr/>
          <a:lstStyle/>
          <a:p>
            <a:r>
              <a:rPr lang="en-US" dirty="0" smtClean="0"/>
              <a:t>Follow us on:</a:t>
            </a:r>
            <a:endParaRPr lang="en-IN" dirty="0"/>
          </a:p>
        </p:txBody>
      </p:sp>
      <p:sp>
        <p:nvSpPr>
          <p:cNvPr id="3" name="Subtitle 2"/>
          <p:cNvSpPr>
            <a:spLocks noGrp="1"/>
          </p:cNvSpPr>
          <p:nvPr>
            <p:ph type="subTitle" idx="1"/>
          </p:nvPr>
        </p:nvSpPr>
        <p:spPr>
          <a:xfrm flipH="1">
            <a:off x="1259632" y="1851670"/>
            <a:ext cx="7404546" cy="1800200"/>
          </a:xfrm>
        </p:spPr>
        <p:txBody>
          <a:bodyPr/>
          <a:lstStyle/>
          <a:p>
            <a:r>
              <a:rPr lang="fi-FI" dirty="0" smtClean="0"/>
              <a:t>Instagram--https</a:t>
            </a:r>
            <a:r>
              <a:rPr lang="fi-FI" dirty="0"/>
              <a:t>://</a:t>
            </a:r>
            <a:r>
              <a:rPr lang="fi-FI" dirty="0" smtClean="0"/>
              <a:t>instagram.com/pantechelearning?igshid=1fohp030onteu  </a:t>
            </a:r>
          </a:p>
          <a:p>
            <a:endParaRPr lang="fi-FI" dirty="0"/>
          </a:p>
          <a:p>
            <a:r>
              <a:rPr lang="fi-FI" dirty="0" smtClean="0"/>
              <a:t>Telegram--https</a:t>
            </a:r>
            <a:r>
              <a:rPr lang="fi-FI" dirty="0"/>
              <a:t>://</a:t>
            </a:r>
            <a:r>
              <a:rPr lang="fi-FI" dirty="0" smtClean="0"/>
              <a:t>t.me/pantechelearning</a:t>
            </a:r>
          </a:p>
          <a:p>
            <a:endParaRPr lang="fi-FI" dirty="0"/>
          </a:p>
          <a:p>
            <a:r>
              <a:rPr lang="en-IN" dirty="0" smtClean="0"/>
              <a:t>YouTube--https</a:t>
            </a:r>
            <a:r>
              <a:rPr lang="en-IN" dirty="0"/>
              <a:t>://youtube.com/c/PantecheLearning. </a:t>
            </a:r>
            <a:endParaRPr lang="en-IN" dirty="0" smtClean="0"/>
          </a:p>
          <a:p>
            <a:endParaRPr lang="en-US" dirty="0"/>
          </a:p>
          <a:p>
            <a:r>
              <a:rPr lang="en-US" dirty="0"/>
              <a:t>Podcasts--https://www.instagram.com/tv/COPQIigJZFi/?igshid=4gjhz4dlls1p</a:t>
            </a:r>
            <a:endParaRPr lang="en-IN" dirty="0" smtClean="0"/>
          </a:p>
          <a:p>
            <a:endParaRPr lang="en-IN" dirty="0"/>
          </a:p>
        </p:txBody>
      </p:sp>
    </p:spTree>
    <p:extLst>
      <p:ext uri="{BB962C8B-B14F-4D97-AF65-F5344CB8AC3E}">
        <p14:creationId xmlns:p14="http://schemas.microsoft.com/office/powerpoint/2010/main" val="317890227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2874"/>
        <p:cNvGrpSpPr/>
        <p:nvPr/>
      </p:nvGrpSpPr>
      <p:grpSpPr>
        <a:xfrm>
          <a:off x="0" y="0"/>
          <a:ext cx="0" cy="0"/>
          <a:chOff x="0" y="0"/>
          <a:chExt cx="0" cy="0"/>
        </a:xfrm>
      </p:grpSpPr>
      <p:grpSp>
        <p:nvGrpSpPr>
          <p:cNvPr id="2" name="Google Shape;2875;p44"/>
          <p:cNvGrpSpPr/>
          <p:nvPr/>
        </p:nvGrpSpPr>
        <p:grpSpPr>
          <a:xfrm>
            <a:off x="649937" y="774055"/>
            <a:ext cx="5076259" cy="1518373"/>
            <a:chOff x="635850" y="549425"/>
            <a:chExt cx="3899643" cy="1518373"/>
          </a:xfrm>
        </p:grpSpPr>
        <p:sp>
          <p:nvSpPr>
            <p:cNvPr id="2876" name="Google Shape;2876;p44"/>
            <p:cNvSpPr/>
            <p:nvPr/>
          </p:nvSpPr>
          <p:spPr>
            <a:xfrm>
              <a:off x="635850" y="677325"/>
              <a:ext cx="3742062" cy="1390473"/>
            </a:xfrm>
            <a:custGeom>
              <a:avLst/>
              <a:gdLst/>
              <a:ahLst/>
              <a:cxnLst/>
              <a:rect l="l" t="t" r="r" b="b"/>
              <a:pathLst>
                <a:path w="69455" h="46508" extrusionOk="0">
                  <a:moveTo>
                    <a:pt x="0" y="1"/>
                  </a:moveTo>
                  <a:lnTo>
                    <a:pt x="0" y="46508"/>
                  </a:lnTo>
                  <a:lnTo>
                    <a:pt x="69455" y="46508"/>
                  </a:lnTo>
                  <a:lnTo>
                    <a:pt x="69455" y="42224"/>
                  </a:lnTo>
                  <a:lnTo>
                    <a:pt x="4628" y="1"/>
                  </a:lnTo>
                  <a:close/>
                </a:path>
              </a:pathLst>
            </a:custGeom>
            <a:solidFill>
              <a:srgbClr val="A4C1FF">
                <a:alpha val="38550"/>
              </a:srgbClr>
            </a:solidFill>
            <a:ln>
              <a:noFill/>
            </a:ln>
          </p:spPr>
          <p:txBody>
            <a:bodyPr spcFirstLastPara="1" wrap="square" lIns="91425" tIns="91425" rIns="91425" bIns="91425" anchor="ctr" anchorCtr="0">
              <a:noAutofit/>
            </a:bodyPr>
            <a:lstStyle/>
            <a:p>
              <a:endParaRPr/>
            </a:p>
          </p:txBody>
        </p:sp>
        <p:sp>
          <p:nvSpPr>
            <p:cNvPr id="2877" name="Google Shape;2877;p44"/>
            <p:cNvSpPr/>
            <p:nvPr/>
          </p:nvSpPr>
          <p:spPr>
            <a:xfrm>
              <a:off x="722475" y="549425"/>
              <a:ext cx="3800400" cy="1390500"/>
            </a:xfrm>
            <a:prstGeom prst="rect">
              <a:avLst/>
            </a:prstGeom>
            <a:solidFill>
              <a:schemeClr val="accen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878" name="Google Shape;2878;p44"/>
            <p:cNvSpPr/>
            <p:nvPr/>
          </p:nvSpPr>
          <p:spPr>
            <a:xfrm>
              <a:off x="916799" y="636990"/>
              <a:ext cx="91200" cy="87000"/>
            </a:xfrm>
            <a:prstGeom prst="ellipse">
              <a:avLst/>
            </a:prstGeom>
            <a:solidFill>
              <a:schemeClr val="accent1"/>
            </a:solidFill>
            <a:ln>
              <a:noFill/>
            </a:ln>
          </p:spPr>
          <p:txBody>
            <a:bodyPr spcFirstLastPara="1" wrap="square" lIns="91425" tIns="91425" rIns="91425" bIns="91425" anchor="ctr" anchorCtr="0">
              <a:noAutofit/>
            </a:bodyPr>
            <a:lstStyle/>
            <a:p>
              <a:endParaRPr/>
            </a:p>
          </p:txBody>
        </p:sp>
        <p:sp>
          <p:nvSpPr>
            <p:cNvPr id="2879" name="Google Shape;2879;p44"/>
            <p:cNvSpPr/>
            <p:nvPr/>
          </p:nvSpPr>
          <p:spPr>
            <a:xfrm>
              <a:off x="1047324" y="636990"/>
              <a:ext cx="91200" cy="87000"/>
            </a:xfrm>
            <a:prstGeom prst="ellipse">
              <a:avLst/>
            </a:prstGeom>
            <a:solidFill>
              <a:schemeClr val="accent1"/>
            </a:solidFill>
            <a:ln>
              <a:noFill/>
            </a:ln>
          </p:spPr>
          <p:txBody>
            <a:bodyPr spcFirstLastPara="1" wrap="square" lIns="91425" tIns="91425" rIns="91425" bIns="91425" anchor="ctr" anchorCtr="0">
              <a:noAutofit/>
            </a:bodyPr>
            <a:lstStyle/>
            <a:p>
              <a:endParaRPr/>
            </a:p>
          </p:txBody>
        </p:sp>
        <p:cxnSp>
          <p:nvCxnSpPr>
            <p:cNvPr id="2880" name="Google Shape;2880;p44"/>
            <p:cNvCxnSpPr/>
            <p:nvPr/>
          </p:nvCxnSpPr>
          <p:spPr>
            <a:xfrm>
              <a:off x="722493" y="808936"/>
              <a:ext cx="3813000" cy="0"/>
            </a:xfrm>
            <a:prstGeom prst="straightConnector1">
              <a:avLst/>
            </a:prstGeom>
            <a:noFill/>
            <a:ln w="9525" cap="flat" cmpd="sng">
              <a:solidFill>
                <a:schemeClr val="accent1"/>
              </a:solidFill>
              <a:prstDash val="solid"/>
              <a:round/>
              <a:headEnd type="none" w="med" len="med"/>
              <a:tailEnd type="none" w="med" len="med"/>
            </a:ln>
          </p:spPr>
        </p:cxnSp>
        <p:sp>
          <p:nvSpPr>
            <p:cNvPr id="2881" name="Google Shape;2881;p44"/>
            <p:cNvSpPr/>
            <p:nvPr/>
          </p:nvSpPr>
          <p:spPr>
            <a:xfrm>
              <a:off x="1177844" y="636990"/>
              <a:ext cx="91200" cy="87000"/>
            </a:xfrm>
            <a:prstGeom prst="ellipse">
              <a:avLst/>
            </a:prstGeom>
            <a:solidFill>
              <a:schemeClr val="accent1"/>
            </a:solidFill>
            <a:ln>
              <a:noFill/>
            </a:ln>
          </p:spPr>
          <p:txBody>
            <a:bodyPr spcFirstLastPara="1" wrap="square" lIns="91425" tIns="91425" rIns="91425" bIns="91425" anchor="ctr" anchorCtr="0">
              <a:noAutofit/>
            </a:bodyPr>
            <a:lstStyle/>
            <a:p>
              <a:endParaRPr/>
            </a:p>
          </p:txBody>
        </p:sp>
      </p:grpSp>
      <p:sp>
        <p:nvSpPr>
          <p:cNvPr id="2883" name="Google Shape;2883;p44"/>
          <p:cNvSpPr txBox="1">
            <a:spLocks noGrp="1"/>
          </p:cNvSpPr>
          <p:nvPr>
            <p:ph type="title"/>
          </p:nvPr>
        </p:nvSpPr>
        <p:spPr>
          <a:xfrm>
            <a:off x="634725" y="811774"/>
            <a:ext cx="5581710" cy="1349072"/>
          </a:xfrm>
          <a:prstGeom prst="rect">
            <a:avLst/>
          </a:prstGeom>
        </p:spPr>
        <p:txBody>
          <a:bodyPr spcFirstLastPara="1" wrap="square" lIns="91423" tIns="91423" rIns="91423" bIns="91423" anchor="ctr" anchorCtr="0">
            <a:noAutofit/>
          </a:bodyPr>
          <a:lstStyle/>
          <a:p>
            <a:r>
              <a:rPr lang="en" dirty="0" smtClean="0">
                <a:solidFill>
                  <a:schemeClr val="tx1"/>
                </a:solidFill>
              </a:rPr>
              <a:t>THANK</a:t>
            </a:r>
            <a:r>
              <a:rPr lang="en" dirty="0" smtClean="0"/>
              <a:t>S</a:t>
            </a:r>
            <a:br>
              <a:rPr lang="en" dirty="0" smtClean="0"/>
            </a:br>
            <a:endParaRPr sz="2400" dirty="0"/>
          </a:p>
        </p:txBody>
      </p:sp>
      <p:grpSp>
        <p:nvGrpSpPr>
          <p:cNvPr id="3" name="Google Shape;2898;p44"/>
          <p:cNvGrpSpPr/>
          <p:nvPr/>
        </p:nvGrpSpPr>
        <p:grpSpPr>
          <a:xfrm>
            <a:off x="5482204" y="825676"/>
            <a:ext cx="4067622" cy="3865867"/>
            <a:chOff x="5199975" y="1097500"/>
            <a:chExt cx="3781724" cy="3594150"/>
          </a:xfrm>
        </p:grpSpPr>
        <p:sp>
          <p:nvSpPr>
            <p:cNvPr id="2899" name="Google Shape;2899;p44"/>
            <p:cNvSpPr/>
            <p:nvPr/>
          </p:nvSpPr>
          <p:spPr>
            <a:xfrm>
              <a:off x="5533009" y="1699984"/>
              <a:ext cx="213409" cy="457502"/>
            </a:xfrm>
            <a:custGeom>
              <a:avLst/>
              <a:gdLst/>
              <a:ahLst/>
              <a:cxnLst/>
              <a:rect l="l" t="t" r="r" b="b"/>
              <a:pathLst>
                <a:path w="6197" h="13285" extrusionOk="0">
                  <a:moveTo>
                    <a:pt x="1" y="0"/>
                  </a:moveTo>
                  <a:lnTo>
                    <a:pt x="1" y="13284"/>
                  </a:lnTo>
                  <a:lnTo>
                    <a:pt x="6197" y="13284"/>
                  </a:lnTo>
                  <a:lnTo>
                    <a:pt x="6197" y="0"/>
                  </a:lnTo>
                  <a:close/>
                </a:path>
              </a:pathLst>
            </a:custGeom>
            <a:solidFill>
              <a:srgbClr val="A4C1FF">
                <a:alpha val="38430"/>
              </a:srgbClr>
            </a:solidFill>
            <a:ln>
              <a:noFill/>
            </a:ln>
          </p:spPr>
          <p:txBody>
            <a:bodyPr spcFirstLastPara="1" wrap="square" lIns="91425" tIns="91425" rIns="91425" bIns="91425" anchor="ctr" anchorCtr="0">
              <a:noAutofit/>
            </a:bodyPr>
            <a:lstStyle/>
            <a:p>
              <a:endParaRPr/>
            </a:p>
          </p:txBody>
        </p:sp>
        <p:sp>
          <p:nvSpPr>
            <p:cNvPr id="2900" name="Google Shape;2900;p44"/>
            <p:cNvSpPr/>
            <p:nvPr/>
          </p:nvSpPr>
          <p:spPr>
            <a:xfrm>
              <a:off x="5755433" y="2189324"/>
              <a:ext cx="262620" cy="442143"/>
            </a:xfrm>
            <a:custGeom>
              <a:avLst/>
              <a:gdLst/>
              <a:ahLst/>
              <a:cxnLst/>
              <a:rect l="l" t="t" r="r" b="b"/>
              <a:pathLst>
                <a:path w="7626" h="12839" extrusionOk="0">
                  <a:moveTo>
                    <a:pt x="1" y="0"/>
                  </a:moveTo>
                  <a:lnTo>
                    <a:pt x="1" y="12839"/>
                  </a:lnTo>
                  <a:lnTo>
                    <a:pt x="7626" y="12839"/>
                  </a:lnTo>
                  <a:lnTo>
                    <a:pt x="7626" y="0"/>
                  </a:lnTo>
                  <a:close/>
                </a:path>
              </a:pathLst>
            </a:custGeom>
            <a:solidFill>
              <a:srgbClr val="A4C1FF">
                <a:alpha val="38430"/>
              </a:srgbClr>
            </a:solidFill>
            <a:ln>
              <a:noFill/>
            </a:ln>
          </p:spPr>
          <p:txBody>
            <a:bodyPr spcFirstLastPara="1" wrap="square" lIns="91425" tIns="91425" rIns="91425" bIns="91425" anchor="ctr" anchorCtr="0">
              <a:noAutofit/>
            </a:bodyPr>
            <a:lstStyle/>
            <a:p>
              <a:endParaRPr/>
            </a:p>
          </p:txBody>
        </p:sp>
        <p:sp>
          <p:nvSpPr>
            <p:cNvPr id="2901" name="Google Shape;2901;p44"/>
            <p:cNvSpPr/>
            <p:nvPr/>
          </p:nvSpPr>
          <p:spPr>
            <a:xfrm>
              <a:off x="6049898" y="1277175"/>
              <a:ext cx="489013" cy="414972"/>
            </a:xfrm>
            <a:custGeom>
              <a:avLst/>
              <a:gdLst/>
              <a:ahLst/>
              <a:cxnLst/>
              <a:rect l="l" t="t" r="r" b="b"/>
              <a:pathLst>
                <a:path w="14200" h="12050" extrusionOk="0">
                  <a:moveTo>
                    <a:pt x="1" y="0"/>
                  </a:moveTo>
                  <a:lnTo>
                    <a:pt x="1" y="12050"/>
                  </a:lnTo>
                  <a:lnTo>
                    <a:pt x="7237" y="12050"/>
                  </a:lnTo>
                  <a:lnTo>
                    <a:pt x="7237" y="263"/>
                  </a:lnTo>
                  <a:lnTo>
                    <a:pt x="7500" y="263"/>
                  </a:lnTo>
                  <a:lnTo>
                    <a:pt x="7500" y="12050"/>
                  </a:lnTo>
                  <a:lnTo>
                    <a:pt x="14199" y="12050"/>
                  </a:lnTo>
                  <a:lnTo>
                    <a:pt x="14199" y="0"/>
                  </a:lnTo>
                  <a:close/>
                </a:path>
              </a:pathLst>
            </a:custGeom>
            <a:solidFill>
              <a:srgbClr val="A4C1FF">
                <a:alpha val="38430"/>
              </a:srgbClr>
            </a:solidFill>
            <a:ln>
              <a:noFill/>
            </a:ln>
          </p:spPr>
          <p:txBody>
            <a:bodyPr spcFirstLastPara="1" wrap="square" lIns="91425" tIns="91425" rIns="91425" bIns="91425" anchor="ctr" anchorCtr="0">
              <a:noAutofit/>
            </a:bodyPr>
            <a:lstStyle/>
            <a:p>
              <a:endParaRPr/>
            </a:p>
          </p:txBody>
        </p:sp>
        <p:sp>
          <p:nvSpPr>
            <p:cNvPr id="2902" name="Google Shape;2902;p44"/>
            <p:cNvSpPr/>
            <p:nvPr/>
          </p:nvSpPr>
          <p:spPr>
            <a:xfrm>
              <a:off x="5533009" y="2189324"/>
              <a:ext cx="213409" cy="442143"/>
            </a:xfrm>
            <a:custGeom>
              <a:avLst/>
              <a:gdLst/>
              <a:ahLst/>
              <a:cxnLst/>
              <a:rect l="l" t="t" r="r" b="b"/>
              <a:pathLst>
                <a:path w="6197" h="12839" extrusionOk="0">
                  <a:moveTo>
                    <a:pt x="1" y="0"/>
                  </a:moveTo>
                  <a:lnTo>
                    <a:pt x="1" y="12839"/>
                  </a:lnTo>
                  <a:lnTo>
                    <a:pt x="6197" y="12839"/>
                  </a:lnTo>
                  <a:lnTo>
                    <a:pt x="6197" y="0"/>
                  </a:lnTo>
                  <a:close/>
                </a:path>
              </a:pathLst>
            </a:custGeom>
            <a:solidFill>
              <a:srgbClr val="A4C1FF">
                <a:alpha val="38430"/>
              </a:srgbClr>
            </a:solidFill>
            <a:ln>
              <a:noFill/>
            </a:ln>
          </p:spPr>
          <p:txBody>
            <a:bodyPr spcFirstLastPara="1" wrap="square" lIns="91425" tIns="91425" rIns="91425" bIns="91425" anchor="ctr" anchorCtr="0">
              <a:noAutofit/>
            </a:bodyPr>
            <a:lstStyle/>
            <a:p>
              <a:endParaRPr/>
            </a:p>
          </p:txBody>
        </p:sp>
        <p:sp>
          <p:nvSpPr>
            <p:cNvPr id="2903" name="Google Shape;2903;p44"/>
            <p:cNvSpPr/>
            <p:nvPr/>
          </p:nvSpPr>
          <p:spPr>
            <a:xfrm>
              <a:off x="6308170" y="2189324"/>
              <a:ext cx="230731" cy="442143"/>
            </a:xfrm>
            <a:custGeom>
              <a:avLst/>
              <a:gdLst/>
              <a:ahLst/>
              <a:cxnLst/>
              <a:rect l="l" t="t" r="r" b="b"/>
              <a:pathLst>
                <a:path w="6700" h="12839" extrusionOk="0">
                  <a:moveTo>
                    <a:pt x="0" y="0"/>
                  </a:moveTo>
                  <a:lnTo>
                    <a:pt x="0" y="12839"/>
                  </a:lnTo>
                  <a:lnTo>
                    <a:pt x="6699" y="12839"/>
                  </a:lnTo>
                  <a:lnTo>
                    <a:pt x="6699" y="0"/>
                  </a:lnTo>
                  <a:close/>
                </a:path>
              </a:pathLst>
            </a:custGeom>
            <a:solidFill>
              <a:srgbClr val="A4C1FF">
                <a:alpha val="38430"/>
              </a:srgbClr>
            </a:solidFill>
            <a:ln>
              <a:noFill/>
            </a:ln>
          </p:spPr>
          <p:txBody>
            <a:bodyPr spcFirstLastPara="1" wrap="square" lIns="91425" tIns="91425" rIns="91425" bIns="91425" anchor="ctr" anchorCtr="0">
              <a:noAutofit/>
            </a:bodyPr>
            <a:lstStyle/>
            <a:p>
              <a:endParaRPr/>
            </a:p>
          </p:txBody>
        </p:sp>
        <p:sp>
          <p:nvSpPr>
            <p:cNvPr id="2904" name="Google Shape;2904;p44"/>
            <p:cNvSpPr/>
            <p:nvPr/>
          </p:nvSpPr>
          <p:spPr>
            <a:xfrm>
              <a:off x="5755433" y="1699984"/>
              <a:ext cx="262620" cy="457502"/>
            </a:xfrm>
            <a:custGeom>
              <a:avLst/>
              <a:gdLst/>
              <a:ahLst/>
              <a:cxnLst/>
              <a:rect l="l" t="t" r="r" b="b"/>
              <a:pathLst>
                <a:path w="7626" h="13285" extrusionOk="0">
                  <a:moveTo>
                    <a:pt x="1" y="0"/>
                  </a:moveTo>
                  <a:lnTo>
                    <a:pt x="1" y="13284"/>
                  </a:lnTo>
                  <a:lnTo>
                    <a:pt x="7626" y="13284"/>
                  </a:lnTo>
                  <a:lnTo>
                    <a:pt x="7626" y="0"/>
                  </a:lnTo>
                  <a:close/>
                </a:path>
              </a:pathLst>
            </a:custGeom>
            <a:solidFill>
              <a:srgbClr val="A4C1FF">
                <a:alpha val="38430"/>
              </a:srgbClr>
            </a:solidFill>
            <a:ln>
              <a:noFill/>
            </a:ln>
          </p:spPr>
          <p:txBody>
            <a:bodyPr spcFirstLastPara="1" wrap="square" lIns="91425" tIns="91425" rIns="91425" bIns="91425" anchor="ctr" anchorCtr="0">
              <a:noAutofit/>
            </a:bodyPr>
            <a:lstStyle/>
            <a:p>
              <a:endParaRPr/>
            </a:p>
          </p:txBody>
        </p:sp>
        <p:sp>
          <p:nvSpPr>
            <p:cNvPr id="2905" name="Google Shape;2905;p44"/>
            <p:cNvSpPr/>
            <p:nvPr/>
          </p:nvSpPr>
          <p:spPr>
            <a:xfrm>
              <a:off x="6308170" y="1699984"/>
              <a:ext cx="230731" cy="457502"/>
            </a:xfrm>
            <a:custGeom>
              <a:avLst/>
              <a:gdLst/>
              <a:ahLst/>
              <a:cxnLst/>
              <a:rect l="l" t="t" r="r" b="b"/>
              <a:pathLst>
                <a:path w="6700" h="13285" extrusionOk="0">
                  <a:moveTo>
                    <a:pt x="0" y="0"/>
                  </a:moveTo>
                  <a:lnTo>
                    <a:pt x="0" y="13284"/>
                  </a:lnTo>
                  <a:lnTo>
                    <a:pt x="6699" y="13284"/>
                  </a:lnTo>
                  <a:lnTo>
                    <a:pt x="6699" y="0"/>
                  </a:lnTo>
                  <a:close/>
                </a:path>
              </a:pathLst>
            </a:custGeom>
            <a:solidFill>
              <a:srgbClr val="A4C1FF">
                <a:alpha val="38430"/>
              </a:srgbClr>
            </a:solidFill>
            <a:ln>
              <a:noFill/>
            </a:ln>
          </p:spPr>
          <p:txBody>
            <a:bodyPr spcFirstLastPara="1" wrap="square" lIns="91425" tIns="91425" rIns="91425" bIns="91425" anchor="ctr" anchorCtr="0">
              <a:noAutofit/>
            </a:bodyPr>
            <a:lstStyle/>
            <a:p>
              <a:endParaRPr/>
            </a:p>
          </p:txBody>
        </p:sp>
        <p:sp>
          <p:nvSpPr>
            <p:cNvPr id="2906" name="Google Shape;2906;p44"/>
            <p:cNvSpPr/>
            <p:nvPr/>
          </p:nvSpPr>
          <p:spPr>
            <a:xfrm>
              <a:off x="5533009" y="2639304"/>
              <a:ext cx="213409" cy="398063"/>
            </a:xfrm>
            <a:custGeom>
              <a:avLst/>
              <a:gdLst/>
              <a:ahLst/>
              <a:cxnLst/>
              <a:rect l="l" t="t" r="r" b="b"/>
              <a:pathLst>
                <a:path w="6197" h="11559" extrusionOk="0">
                  <a:moveTo>
                    <a:pt x="1" y="0"/>
                  </a:moveTo>
                  <a:lnTo>
                    <a:pt x="1" y="11558"/>
                  </a:lnTo>
                  <a:lnTo>
                    <a:pt x="6197" y="11558"/>
                  </a:lnTo>
                  <a:lnTo>
                    <a:pt x="6197" y="0"/>
                  </a:lnTo>
                  <a:close/>
                </a:path>
              </a:pathLst>
            </a:custGeom>
            <a:solidFill>
              <a:srgbClr val="A4C1FF">
                <a:alpha val="38430"/>
              </a:srgbClr>
            </a:solidFill>
            <a:ln>
              <a:noFill/>
            </a:ln>
          </p:spPr>
          <p:txBody>
            <a:bodyPr spcFirstLastPara="1" wrap="square" lIns="91425" tIns="91425" rIns="91425" bIns="91425" anchor="ctr" anchorCtr="0">
              <a:noAutofit/>
            </a:bodyPr>
            <a:lstStyle/>
            <a:p>
              <a:endParaRPr/>
            </a:p>
          </p:txBody>
        </p:sp>
        <p:sp>
          <p:nvSpPr>
            <p:cNvPr id="2907" name="Google Shape;2907;p44"/>
            <p:cNvSpPr/>
            <p:nvPr/>
          </p:nvSpPr>
          <p:spPr>
            <a:xfrm>
              <a:off x="5533009" y="1277175"/>
              <a:ext cx="485052" cy="414972"/>
            </a:xfrm>
            <a:custGeom>
              <a:avLst/>
              <a:gdLst/>
              <a:ahLst/>
              <a:cxnLst/>
              <a:rect l="l" t="t" r="r" b="b"/>
              <a:pathLst>
                <a:path w="14085" h="12050" extrusionOk="0">
                  <a:moveTo>
                    <a:pt x="1" y="0"/>
                  </a:moveTo>
                  <a:lnTo>
                    <a:pt x="1" y="12050"/>
                  </a:lnTo>
                  <a:lnTo>
                    <a:pt x="6197" y="12050"/>
                  </a:lnTo>
                  <a:lnTo>
                    <a:pt x="6197" y="263"/>
                  </a:lnTo>
                  <a:lnTo>
                    <a:pt x="6460" y="263"/>
                  </a:lnTo>
                  <a:lnTo>
                    <a:pt x="6460" y="12050"/>
                  </a:lnTo>
                  <a:lnTo>
                    <a:pt x="14085" y="12050"/>
                  </a:lnTo>
                  <a:lnTo>
                    <a:pt x="14085" y="0"/>
                  </a:lnTo>
                  <a:close/>
                </a:path>
              </a:pathLst>
            </a:custGeom>
            <a:solidFill>
              <a:srgbClr val="A4C1FF">
                <a:alpha val="38430"/>
              </a:srgbClr>
            </a:solidFill>
            <a:ln>
              <a:noFill/>
            </a:ln>
          </p:spPr>
          <p:txBody>
            <a:bodyPr spcFirstLastPara="1" wrap="square" lIns="91425" tIns="91425" rIns="91425" bIns="91425" anchor="ctr" anchorCtr="0">
              <a:noAutofit/>
            </a:bodyPr>
            <a:lstStyle/>
            <a:p>
              <a:endParaRPr/>
            </a:p>
          </p:txBody>
        </p:sp>
        <p:sp>
          <p:nvSpPr>
            <p:cNvPr id="2908" name="Google Shape;2908;p44"/>
            <p:cNvSpPr/>
            <p:nvPr/>
          </p:nvSpPr>
          <p:spPr>
            <a:xfrm>
              <a:off x="5755433" y="2639304"/>
              <a:ext cx="262620" cy="398063"/>
            </a:xfrm>
            <a:custGeom>
              <a:avLst/>
              <a:gdLst/>
              <a:ahLst/>
              <a:cxnLst/>
              <a:rect l="l" t="t" r="r" b="b"/>
              <a:pathLst>
                <a:path w="7626" h="11559" extrusionOk="0">
                  <a:moveTo>
                    <a:pt x="1" y="0"/>
                  </a:moveTo>
                  <a:lnTo>
                    <a:pt x="1" y="11558"/>
                  </a:lnTo>
                  <a:lnTo>
                    <a:pt x="7626" y="11558"/>
                  </a:lnTo>
                  <a:lnTo>
                    <a:pt x="7626" y="0"/>
                  </a:lnTo>
                  <a:close/>
                </a:path>
              </a:pathLst>
            </a:custGeom>
            <a:solidFill>
              <a:srgbClr val="A4C1FF">
                <a:alpha val="38430"/>
              </a:srgbClr>
            </a:solidFill>
            <a:ln>
              <a:noFill/>
            </a:ln>
          </p:spPr>
          <p:txBody>
            <a:bodyPr spcFirstLastPara="1" wrap="square" lIns="91425" tIns="91425" rIns="91425" bIns="91425" anchor="ctr" anchorCtr="0">
              <a:noAutofit/>
            </a:bodyPr>
            <a:lstStyle/>
            <a:p>
              <a:endParaRPr/>
            </a:p>
          </p:txBody>
        </p:sp>
        <p:sp>
          <p:nvSpPr>
            <p:cNvPr id="2909" name="Google Shape;2909;p44"/>
            <p:cNvSpPr/>
            <p:nvPr/>
          </p:nvSpPr>
          <p:spPr>
            <a:xfrm>
              <a:off x="6308170" y="2639304"/>
              <a:ext cx="230731" cy="398063"/>
            </a:xfrm>
            <a:custGeom>
              <a:avLst/>
              <a:gdLst/>
              <a:ahLst/>
              <a:cxnLst/>
              <a:rect l="l" t="t" r="r" b="b"/>
              <a:pathLst>
                <a:path w="6700" h="11559" extrusionOk="0">
                  <a:moveTo>
                    <a:pt x="0" y="0"/>
                  </a:moveTo>
                  <a:lnTo>
                    <a:pt x="0" y="11558"/>
                  </a:lnTo>
                  <a:lnTo>
                    <a:pt x="6699" y="11558"/>
                  </a:lnTo>
                  <a:lnTo>
                    <a:pt x="6699" y="0"/>
                  </a:lnTo>
                  <a:close/>
                </a:path>
              </a:pathLst>
            </a:custGeom>
            <a:solidFill>
              <a:srgbClr val="F0F0F0"/>
            </a:solidFill>
            <a:ln>
              <a:noFill/>
            </a:ln>
          </p:spPr>
          <p:txBody>
            <a:bodyPr spcFirstLastPara="1" wrap="square" lIns="91425" tIns="91425" rIns="91425" bIns="91425" anchor="ctr" anchorCtr="0">
              <a:noAutofit/>
            </a:bodyPr>
            <a:lstStyle/>
            <a:p>
              <a:endParaRPr/>
            </a:p>
          </p:txBody>
        </p:sp>
        <p:sp>
          <p:nvSpPr>
            <p:cNvPr id="2910" name="Google Shape;2910;p44"/>
            <p:cNvSpPr/>
            <p:nvPr/>
          </p:nvSpPr>
          <p:spPr>
            <a:xfrm>
              <a:off x="6049898" y="1699984"/>
              <a:ext cx="249259" cy="457502"/>
            </a:xfrm>
            <a:custGeom>
              <a:avLst/>
              <a:gdLst/>
              <a:ahLst/>
              <a:cxnLst/>
              <a:rect l="l" t="t" r="r" b="b"/>
              <a:pathLst>
                <a:path w="7238" h="13285" extrusionOk="0">
                  <a:moveTo>
                    <a:pt x="1" y="0"/>
                  </a:moveTo>
                  <a:lnTo>
                    <a:pt x="1" y="13284"/>
                  </a:lnTo>
                  <a:lnTo>
                    <a:pt x="7237" y="13284"/>
                  </a:lnTo>
                  <a:lnTo>
                    <a:pt x="7237" y="0"/>
                  </a:lnTo>
                  <a:close/>
                </a:path>
              </a:pathLst>
            </a:custGeom>
            <a:solidFill>
              <a:srgbClr val="A4C1FF">
                <a:alpha val="38430"/>
              </a:srgbClr>
            </a:solidFill>
            <a:ln>
              <a:noFill/>
            </a:ln>
          </p:spPr>
          <p:txBody>
            <a:bodyPr spcFirstLastPara="1" wrap="square" lIns="91425" tIns="91425" rIns="91425" bIns="91425" anchor="ctr" anchorCtr="0">
              <a:noAutofit/>
            </a:bodyPr>
            <a:lstStyle/>
            <a:p>
              <a:endParaRPr/>
            </a:p>
          </p:txBody>
        </p:sp>
        <p:sp>
          <p:nvSpPr>
            <p:cNvPr id="2911" name="Google Shape;2911;p44"/>
            <p:cNvSpPr/>
            <p:nvPr/>
          </p:nvSpPr>
          <p:spPr>
            <a:xfrm>
              <a:off x="6049898" y="2639304"/>
              <a:ext cx="249259" cy="398063"/>
            </a:xfrm>
            <a:custGeom>
              <a:avLst/>
              <a:gdLst/>
              <a:ahLst/>
              <a:cxnLst/>
              <a:rect l="l" t="t" r="r" b="b"/>
              <a:pathLst>
                <a:path w="7238" h="11559" extrusionOk="0">
                  <a:moveTo>
                    <a:pt x="1" y="0"/>
                  </a:moveTo>
                  <a:lnTo>
                    <a:pt x="1" y="11558"/>
                  </a:lnTo>
                  <a:lnTo>
                    <a:pt x="7237" y="11558"/>
                  </a:lnTo>
                  <a:lnTo>
                    <a:pt x="7237" y="0"/>
                  </a:lnTo>
                  <a:close/>
                </a:path>
              </a:pathLst>
            </a:custGeom>
            <a:solidFill>
              <a:srgbClr val="F0F0F0"/>
            </a:solidFill>
            <a:ln>
              <a:noFill/>
            </a:ln>
          </p:spPr>
          <p:txBody>
            <a:bodyPr spcFirstLastPara="1" wrap="square" lIns="91425" tIns="91425" rIns="91425" bIns="91425" anchor="ctr" anchorCtr="0">
              <a:noAutofit/>
            </a:bodyPr>
            <a:lstStyle/>
            <a:p>
              <a:endParaRPr/>
            </a:p>
          </p:txBody>
        </p:sp>
        <p:sp>
          <p:nvSpPr>
            <p:cNvPr id="2912" name="Google Shape;2912;p44"/>
            <p:cNvSpPr/>
            <p:nvPr/>
          </p:nvSpPr>
          <p:spPr>
            <a:xfrm>
              <a:off x="6049898" y="2189324"/>
              <a:ext cx="249259" cy="442143"/>
            </a:xfrm>
            <a:custGeom>
              <a:avLst/>
              <a:gdLst/>
              <a:ahLst/>
              <a:cxnLst/>
              <a:rect l="l" t="t" r="r" b="b"/>
              <a:pathLst>
                <a:path w="7238" h="12839" extrusionOk="0">
                  <a:moveTo>
                    <a:pt x="1" y="0"/>
                  </a:moveTo>
                  <a:lnTo>
                    <a:pt x="1" y="12839"/>
                  </a:lnTo>
                  <a:lnTo>
                    <a:pt x="7237" y="12839"/>
                  </a:lnTo>
                  <a:lnTo>
                    <a:pt x="7237" y="0"/>
                  </a:lnTo>
                  <a:close/>
                </a:path>
              </a:pathLst>
            </a:custGeom>
            <a:solidFill>
              <a:srgbClr val="A4C1FF">
                <a:alpha val="38430"/>
              </a:srgbClr>
            </a:solidFill>
            <a:ln>
              <a:noFill/>
            </a:ln>
          </p:spPr>
          <p:txBody>
            <a:bodyPr spcFirstLastPara="1" wrap="square" lIns="91425" tIns="91425" rIns="91425" bIns="91425" anchor="ctr" anchorCtr="0">
              <a:noAutofit/>
            </a:bodyPr>
            <a:lstStyle/>
            <a:p>
              <a:endParaRPr/>
            </a:p>
          </p:txBody>
        </p:sp>
        <p:sp>
          <p:nvSpPr>
            <p:cNvPr id="2913" name="Google Shape;2913;p44"/>
            <p:cNvSpPr/>
            <p:nvPr/>
          </p:nvSpPr>
          <p:spPr>
            <a:xfrm>
              <a:off x="7956499" y="1681079"/>
              <a:ext cx="213409" cy="457502"/>
            </a:xfrm>
            <a:custGeom>
              <a:avLst/>
              <a:gdLst/>
              <a:ahLst/>
              <a:cxnLst/>
              <a:rect l="l" t="t" r="r" b="b"/>
              <a:pathLst>
                <a:path w="6197" h="13285" extrusionOk="0">
                  <a:moveTo>
                    <a:pt x="0" y="1"/>
                  </a:moveTo>
                  <a:lnTo>
                    <a:pt x="0" y="13285"/>
                  </a:lnTo>
                  <a:lnTo>
                    <a:pt x="6197" y="13285"/>
                  </a:lnTo>
                  <a:lnTo>
                    <a:pt x="6197" y="1"/>
                  </a:lnTo>
                  <a:close/>
                </a:path>
              </a:pathLst>
            </a:custGeom>
            <a:solidFill>
              <a:srgbClr val="A4C1FF">
                <a:alpha val="38430"/>
              </a:srgbClr>
            </a:solidFill>
            <a:ln>
              <a:noFill/>
            </a:ln>
          </p:spPr>
          <p:txBody>
            <a:bodyPr spcFirstLastPara="1" wrap="square" lIns="91425" tIns="91425" rIns="91425" bIns="91425" anchor="ctr" anchorCtr="0">
              <a:noAutofit/>
            </a:bodyPr>
            <a:lstStyle/>
            <a:p>
              <a:endParaRPr/>
            </a:p>
          </p:txBody>
        </p:sp>
        <p:sp>
          <p:nvSpPr>
            <p:cNvPr id="2914" name="Google Shape;2914;p44"/>
            <p:cNvSpPr/>
            <p:nvPr/>
          </p:nvSpPr>
          <p:spPr>
            <a:xfrm>
              <a:off x="8178923" y="2170419"/>
              <a:ext cx="262620" cy="442143"/>
            </a:xfrm>
            <a:custGeom>
              <a:avLst/>
              <a:gdLst/>
              <a:ahLst/>
              <a:cxnLst/>
              <a:rect l="l" t="t" r="r" b="b"/>
              <a:pathLst>
                <a:path w="7626" h="12839" extrusionOk="0">
                  <a:moveTo>
                    <a:pt x="1" y="1"/>
                  </a:moveTo>
                  <a:lnTo>
                    <a:pt x="1" y="12839"/>
                  </a:lnTo>
                  <a:lnTo>
                    <a:pt x="7626" y="12839"/>
                  </a:lnTo>
                  <a:lnTo>
                    <a:pt x="7626" y="1"/>
                  </a:lnTo>
                  <a:close/>
                </a:path>
              </a:pathLst>
            </a:custGeom>
            <a:solidFill>
              <a:srgbClr val="A4C1FF">
                <a:alpha val="38430"/>
              </a:srgbClr>
            </a:solidFill>
            <a:ln>
              <a:noFill/>
            </a:ln>
          </p:spPr>
          <p:txBody>
            <a:bodyPr spcFirstLastPara="1" wrap="square" lIns="91425" tIns="91425" rIns="91425" bIns="91425" anchor="ctr" anchorCtr="0">
              <a:noAutofit/>
            </a:bodyPr>
            <a:lstStyle/>
            <a:p>
              <a:endParaRPr/>
            </a:p>
          </p:txBody>
        </p:sp>
        <p:sp>
          <p:nvSpPr>
            <p:cNvPr id="2915" name="Google Shape;2915;p44"/>
            <p:cNvSpPr/>
            <p:nvPr/>
          </p:nvSpPr>
          <p:spPr>
            <a:xfrm>
              <a:off x="8473388" y="1258269"/>
              <a:ext cx="489013" cy="414972"/>
            </a:xfrm>
            <a:custGeom>
              <a:avLst/>
              <a:gdLst/>
              <a:ahLst/>
              <a:cxnLst/>
              <a:rect l="l" t="t" r="r" b="b"/>
              <a:pathLst>
                <a:path w="14200" h="12050" extrusionOk="0">
                  <a:moveTo>
                    <a:pt x="1" y="1"/>
                  </a:moveTo>
                  <a:lnTo>
                    <a:pt x="1" y="12050"/>
                  </a:lnTo>
                  <a:lnTo>
                    <a:pt x="7237" y="12050"/>
                  </a:lnTo>
                  <a:lnTo>
                    <a:pt x="7237" y="263"/>
                  </a:lnTo>
                  <a:lnTo>
                    <a:pt x="7500" y="263"/>
                  </a:lnTo>
                  <a:lnTo>
                    <a:pt x="7500" y="12050"/>
                  </a:lnTo>
                  <a:lnTo>
                    <a:pt x="14199" y="12050"/>
                  </a:lnTo>
                  <a:lnTo>
                    <a:pt x="14199" y="1"/>
                  </a:lnTo>
                  <a:close/>
                </a:path>
              </a:pathLst>
            </a:custGeom>
            <a:solidFill>
              <a:srgbClr val="A4C1FF">
                <a:alpha val="38430"/>
              </a:srgbClr>
            </a:solidFill>
            <a:ln>
              <a:noFill/>
            </a:ln>
          </p:spPr>
          <p:txBody>
            <a:bodyPr spcFirstLastPara="1" wrap="square" lIns="91425" tIns="91425" rIns="91425" bIns="91425" anchor="ctr" anchorCtr="0">
              <a:noAutofit/>
            </a:bodyPr>
            <a:lstStyle/>
            <a:p>
              <a:endParaRPr/>
            </a:p>
          </p:txBody>
        </p:sp>
        <p:sp>
          <p:nvSpPr>
            <p:cNvPr id="2916" name="Google Shape;2916;p44"/>
            <p:cNvSpPr/>
            <p:nvPr/>
          </p:nvSpPr>
          <p:spPr>
            <a:xfrm>
              <a:off x="7956086" y="2170419"/>
              <a:ext cx="213822" cy="442143"/>
            </a:xfrm>
            <a:custGeom>
              <a:avLst/>
              <a:gdLst/>
              <a:ahLst/>
              <a:cxnLst/>
              <a:rect l="l" t="t" r="r" b="b"/>
              <a:pathLst>
                <a:path w="6209" h="12839" extrusionOk="0">
                  <a:moveTo>
                    <a:pt x="1" y="1"/>
                  </a:moveTo>
                  <a:lnTo>
                    <a:pt x="1" y="12839"/>
                  </a:lnTo>
                  <a:lnTo>
                    <a:pt x="6209" y="12839"/>
                  </a:lnTo>
                  <a:lnTo>
                    <a:pt x="6209" y="1"/>
                  </a:lnTo>
                  <a:close/>
                </a:path>
              </a:pathLst>
            </a:custGeom>
            <a:solidFill>
              <a:srgbClr val="A4C1FF">
                <a:alpha val="38430"/>
              </a:srgbClr>
            </a:solidFill>
            <a:ln>
              <a:noFill/>
            </a:ln>
          </p:spPr>
          <p:txBody>
            <a:bodyPr spcFirstLastPara="1" wrap="square" lIns="91425" tIns="91425" rIns="91425" bIns="91425" anchor="ctr" anchorCtr="0">
              <a:noAutofit/>
            </a:bodyPr>
            <a:lstStyle/>
            <a:p>
              <a:endParaRPr/>
            </a:p>
          </p:txBody>
        </p:sp>
        <p:sp>
          <p:nvSpPr>
            <p:cNvPr id="2917" name="Google Shape;2917;p44"/>
            <p:cNvSpPr/>
            <p:nvPr/>
          </p:nvSpPr>
          <p:spPr>
            <a:xfrm>
              <a:off x="8731661" y="2170419"/>
              <a:ext cx="230731" cy="442143"/>
            </a:xfrm>
            <a:custGeom>
              <a:avLst/>
              <a:gdLst/>
              <a:ahLst/>
              <a:cxnLst/>
              <a:rect l="l" t="t" r="r" b="b"/>
              <a:pathLst>
                <a:path w="6700" h="12839" extrusionOk="0">
                  <a:moveTo>
                    <a:pt x="0" y="1"/>
                  </a:moveTo>
                  <a:lnTo>
                    <a:pt x="0" y="12839"/>
                  </a:lnTo>
                  <a:lnTo>
                    <a:pt x="6699" y="12839"/>
                  </a:lnTo>
                  <a:lnTo>
                    <a:pt x="6699" y="1"/>
                  </a:lnTo>
                  <a:close/>
                </a:path>
              </a:pathLst>
            </a:custGeom>
            <a:solidFill>
              <a:srgbClr val="A4C1FF">
                <a:alpha val="38430"/>
              </a:srgbClr>
            </a:solidFill>
            <a:ln>
              <a:noFill/>
            </a:ln>
          </p:spPr>
          <p:txBody>
            <a:bodyPr spcFirstLastPara="1" wrap="square" lIns="91425" tIns="91425" rIns="91425" bIns="91425" anchor="ctr" anchorCtr="0">
              <a:noAutofit/>
            </a:bodyPr>
            <a:lstStyle/>
            <a:p>
              <a:endParaRPr/>
            </a:p>
          </p:txBody>
        </p:sp>
        <p:sp>
          <p:nvSpPr>
            <p:cNvPr id="2918" name="Google Shape;2918;p44"/>
            <p:cNvSpPr/>
            <p:nvPr/>
          </p:nvSpPr>
          <p:spPr>
            <a:xfrm>
              <a:off x="8178923" y="1681079"/>
              <a:ext cx="262620" cy="457502"/>
            </a:xfrm>
            <a:custGeom>
              <a:avLst/>
              <a:gdLst/>
              <a:ahLst/>
              <a:cxnLst/>
              <a:rect l="l" t="t" r="r" b="b"/>
              <a:pathLst>
                <a:path w="7626" h="13285" extrusionOk="0">
                  <a:moveTo>
                    <a:pt x="1" y="1"/>
                  </a:moveTo>
                  <a:lnTo>
                    <a:pt x="1" y="13285"/>
                  </a:lnTo>
                  <a:lnTo>
                    <a:pt x="7626" y="13285"/>
                  </a:lnTo>
                  <a:lnTo>
                    <a:pt x="7626" y="1"/>
                  </a:lnTo>
                  <a:close/>
                </a:path>
              </a:pathLst>
            </a:custGeom>
            <a:solidFill>
              <a:srgbClr val="A4C1FF">
                <a:alpha val="38430"/>
              </a:srgbClr>
            </a:solidFill>
            <a:ln>
              <a:noFill/>
            </a:ln>
          </p:spPr>
          <p:txBody>
            <a:bodyPr spcFirstLastPara="1" wrap="square" lIns="91425" tIns="91425" rIns="91425" bIns="91425" anchor="ctr" anchorCtr="0">
              <a:noAutofit/>
            </a:bodyPr>
            <a:lstStyle/>
            <a:p>
              <a:endParaRPr/>
            </a:p>
          </p:txBody>
        </p:sp>
        <p:sp>
          <p:nvSpPr>
            <p:cNvPr id="2919" name="Google Shape;2919;p44"/>
            <p:cNvSpPr/>
            <p:nvPr/>
          </p:nvSpPr>
          <p:spPr>
            <a:xfrm>
              <a:off x="8731661" y="1681079"/>
              <a:ext cx="230731" cy="457502"/>
            </a:xfrm>
            <a:custGeom>
              <a:avLst/>
              <a:gdLst/>
              <a:ahLst/>
              <a:cxnLst/>
              <a:rect l="l" t="t" r="r" b="b"/>
              <a:pathLst>
                <a:path w="6700" h="13285" extrusionOk="0">
                  <a:moveTo>
                    <a:pt x="0" y="1"/>
                  </a:moveTo>
                  <a:lnTo>
                    <a:pt x="0" y="13285"/>
                  </a:lnTo>
                  <a:lnTo>
                    <a:pt x="6699" y="13285"/>
                  </a:lnTo>
                  <a:lnTo>
                    <a:pt x="6699" y="1"/>
                  </a:lnTo>
                  <a:close/>
                </a:path>
              </a:pathLst>
            </a:custGeom>
            <a:solidFill>
              <a:srgbClr val="A4C1FF">
                <a:alpha val="38430"/>
              </a:srgbClr>
            </a:solidFill>
            <a:ln>
              <a:noFill/>
            </a:ln>
          </p:spPr>
          <p:txBody>
            <a:bodyPr spcFirstLastPara="1" wrap="square" lIns="91425" tIns="91425" rIns="91425" bIns="91425" anchor="ctr" anchorCtr="0">
              <a:noAutofit/>
            </a:bodyPr>
            <a:lstStyle/>
            <a:p>
              <a:endParaRPr/>
            </a:p>
          </p:txBody>
        </p:sp>
        <p:sp>
          <p:nvSpPr>
            <p:cNvPr id="2920" name="Google Shape;2920;p44"/>
            <p:cNvSpPr/>
            <p:nvPr/>
          </p:nvSpPr>
          <p:spPr>
            <a:xfrm>
              <a:off x="7956086" y="2620019"/>
              <a:ext cx="213822" cy="398442"/>
            </a:xfrm>
            <a:custGeom>
              <a:avLst/>
              <a:gdLst/>
              <a:ahLst/>
              <a:cxnLst/>
              <a:rect l="l" t="t" r="r" b="b"/>
              <a:pathLst>
                <a:path w="6209" h="11570" extrusionOk="0">
                  <a:moveTo>
                    <a:pt x="1" y="0"/>
                  </a:moveTo>
                  <a:lnTo>
                    <a:pt x="1" y="11569"/>
                  </a:lnTo>
                  <a:lnTo>
                    <a:pt x="6209" y="11569"/>
                  </a:lnTo>
                  <a:lnTo>
                    <a:pt x="6209" y="0"/>
                  </a:lnTo>
                  <a:close/>
                </a:path>
              </a:pathLst>
            </a:custGeom>
            <a:solidFill>
              <a:srgbClr val="A4C1FF">
                <a:alpha val="38430"/>
              </a:srgbClr>
            </a:solidFill>
            <a:ln>
              <a:noFill/>
            </a:ln>
          </p:spPr>
          <p:txBody>
            <a:bodyPr spcFirstLastPara="1" wrap="square" lIns="91425" tIns="91425" rIns="91425" bIns="91425" anchor="ctr" anchorCtr="0">
              <a:noAutofit/>
            </a:bodyPr>
            <a:lstStyle/>
            <a:p>
              <a:endParaRPr/>
            </a:p>
          </p:txBody>
        </p:sp>
        <p:sp>
          <p:nvSpPr>
            <p:cNvPr id="2921" name="Google Shape;2921;p44"/>
            <p:cNvSpPr/>
            <p:nvPr/>
          </p:nvSpPr>
          <p:spPr>
            <a:xfrm>
              <a:off x="7956499" y="1258269"/>
              <a:ext cx="485052" cy="414972"/>
            </a:xfrm>
            <a:custGeom>
              <a:avLst/>
              <a:gdLst/>
              <a:ahLst/>
              <a:cxnLst/>
              <a:rect l="l" t="t" r="r" b="b"/>
              <a:pathLst>
                <a:path w="14085" h="12050" extrusionOk="0">
                  <a:moveTo>
                    <a:pt x="0" y="1"/>
                  </a:moveTo>
                  <a:lnTo>
                    <a:pt x="0" y="12050"/>
                  </a:lnTo>
                  <a:lnTo>
                    <a:pt x="6197" y="12050"/>
                  </a:lnTo>
                  <a:lnTo>
                    <a:pt x="6197" y="263"/>
                  </a:lnTo>
                  <a:lnTo>
                    <a:pt x="6460" y="263"/>
                  </a:lnTo>
                  <a:lnTo>
                    <a:pt x="6460" y="12050"/>
                  </a:lnTo>
                  <a:lnTo>
                    <a:pt x="14085" y="12050"/>
                  </a:lnTo>
                  <a:lnTo>
                    <a:pt x="14085" y="1"/>
                  </a:lnTo>
                  <a:close/>
                </a:path>
              </a:pathLst>
            </a:custGeom>
            <a:solidFill>
              <a:srgbClr val="A4C1FF">
                <a:alpha val="38430"/>
              </a:srgbClr>
            </a:solidFill>
            <a:ln>
              <a:noFill/>
            </a:ln>
          </p:spPr>
          <p:txBody>
            <a:bodyPr spcFirstLastPara="1" wrap="square" lIns="91425" tIns="91425" rIns="91425" bIns="91425" anchor="ctr" anchorCtr="0">
              <a:noAutofit/>
            </a:bodyPr>
            <a:lstStyle/>
            <a:p>
              <a:endParaRPr/>
            </a:p>
          </p:txBody>
        </p:sp>
        <p:sp>
          <p:nvSpPr>
            <p:cNvPr id="2922" name="Google Shape;2922;p44"/>
            <p:cNvSpPr/>
            <p:nvPr/>
          </p:nvSpPr>
          <p:spPr>
            <a:xfrm>
              <a:off x="8178923" y="2620019"/>
              <a:ext cx="262620" cy="398442"/>
            </a:xfrm>
            <a:custGeom>
              <a:avLst/>
              <a:gdLst/>
              <a:ahLst/>
              <a:cxnLst/>
              <a:rect l="l" t="t" r="r" b="b"/>
              <a:pathLst>
                <a:path w="7626" h="11570" extrusionOk="0">
                  <a:moveTo>
                    <a:pt x="1" y="0"/>
                  </a:moveTo>
                  <a:lnTo>
                    <a:pt x="1" y="11569"/>
                  </a:lnTo>
                  <a:lnTo>
                    <a:pt x="7626" y="11569"/>
                  </a:lnTo>
                  <a:lnTo>
                    <a:pt x="7626" y="0"/>
                  </a:lnTo>
                  <a:close/>
                </a:path>
              </a:pathLst>
            </a:custGeom>
            <a:solidFill>
              <a:srgbClr val="A4C1FF">
                <a:alpha val="38430"/>
              </a:srgbClr>
            </a:solidFill>
            <a:ln>
              <a:noFill/>
            </a:ln>
          </p:spPr>
          <p:txBody>
            <a:bodyPr spcFirstLastPara="1" wrap="square" lIns="91425" tIns="91425" rIns="91425" bIns="91425" anchor="ctr" anchorCtr="0">
              <a:noAutofit/>
            </a:bodyPr>
            <a:lstStyle/>
            <a:p>
              <a:endParaRPr/>
            </a:p>
          </p:txBody>
        </p:sp>
        <p:sp>
          <p:nvSpPr>
            <p:cNvPr id="2923" name="Google Shape;2923;p44"/>
            <p:cNvSpPr/>
            <p:nvPr/>
          </p:nvSpPr>
          <p:spPr>
            <a:xfrm>
              <a:off x="8731661" y="2620019"/>
              <a:ext cx="230731" cy="398442"/>
            </a:xfrm>
            <a:custGeom>
              <a:avLst/>
              <a:gdLst/>
              <a:ahLst/>
              <a:cxnLst/>
              <a:rect l="l" t="t" r="r" b="b"/>
              <a:pathLst>
                <a:path w="6700" h="11570" extrusionOk="0">
                  <a:moveTo>
                    <a:pt x="0" y="0"/>
                  </a:moveTo>
                  <a:lnTo>
                    <a:pt x="0" y="11569"/>
                  </a:lnTo>
                  <a:lnTo>
                    <a:pt x="6699" y="11569"/>
                  </a:lnTo>
                  <a:lnTo>
                    <a:pt x="6699" y="0"/>
                  </a:lnTo>
                  <a:close/>
                </a:path>
              </a:pathLst>
            </a:custGeom>
            <a:solidFill>
              <a:srgbClr val="A4C1FF">
                <a:alpha val="38430"/>
              </a:srgbClr>
            </a:solidFill>
            <a:ln>
              <a:noFill/>
            </a:ln>
          </p:spPr>
          <p:txBody>
            <a:bodyPr spcFirstLastPara="1" wrap="square" lIns="91425" tIns="91425" rIns="91425" bIns="91425" anchor="ctr" anchorCtr="0">
              <a:noAutofit/>
            </a:bodyPr>
            <a:lstStyle/>
            <a:p>
              <a:endParaRPr/>
            </a:p>
          </p:txBody>
        </p:sp>
        <p:sp>
          <p:nvSpPr>
            <p:cNvPr id="2924" name="Google Shape;2924;p44"/>
            <p:cNvSpPr/>
            <p:nvPr/>
          </p:nvSpPr>
          <p:spPr>
            <a:xfrm>
              <a:off x="8473388" y="1681079"/>
              <a:ext cx="249259" cy="457502"/>
            </a:xfrm>
            <a:custGeom>
              <a:avLst/>
              <a:gdLst/>
              <a:ahLst/>
              <a:cxnLst/>
              <a:rect l="l" t="t" r="r" b="b"/>
              <a:pathLst>
                <a:path w="7238" h="13285" extrusionOk="0">
                  <a:moveTo>
                    <a:pt x="1" y="1"/>
                  </a:moveTo>
                  <a:lnTo>
                    <a:pt x="1" y="13285"/>
                  </a:lnTo>
                  <a:lnTo>
                    <a:pt x="7237" y="13285"/>
                  </a:lnTo>
                  <a:lnTo>
                    <a:pt x="7237" y="1"/>
                  </a:lnTo>
                  <a:close/>
                </a:path>
              </a:pathLst>
            </a:custGeom>
            <a:solidFill>
              <a:srgbClr val="A4C1FF">
                <a:alpha val="38430"/>
              </a:srgbClr>
            </a:solidFill>
            <a:ln>
              <a:noFill/>
            </a:ln>
          </p:spPr>
          <p:txBody>
            <a:bodyPr spcFirstLastPara="1" wrap="square" lIns="91425" tIns="91425" rIns="91425" bIns="91425" anchor="ctr" anchorCtr="0">
              <a:noAutofit/>
            </a:bodyPr>
            <a:lstStyle/>
            <a:p>
              <a:endParaRPr/>
            </a:p>
          </p:txBody>
        </p:sp>
        <p:sp>
          <p:nvSpPr>
            <p:cNvPr id="2925" name="Google Shape;2925;p44"/>
            <p:cNvSpPr/>
            <p:nvPr/>
          </p:nvSpPr>
          <p:spPr>
            <a:xfrm>
              <a:off x="8473388" y="2620019"/>
              <a:ext cx="249259" cy="398442"/>
            </a:xfrm>
            <a:custGeom>
              <a:avLst/>
              <a:gdLst/>
              <a:ahLst/>
              <a:cxnLst/>
              <a:rect l="l" t="t" r="r" b="b"/>
              <a:pathLst>
                <a:path w="7238" h="11570" extrusionOk="0">
                  <a:moveTo>
                    <a:pt x="1" y="0"/>
                  </a:moveTo>
                  <a:lnTo>
                    <a:pt x="1" y="11569"/>
                  </a:lnTo>
                  <a:lnTo>
                    <a:pt x="7237" y="11569"/>
                  </a:lnTo>
                  <a:lnTo>
                    <a:pt x="7237" y="0"/>
                  </a:lnTo>
                  <a:close/>
                </a:path>
              </a:pathLst>
            </a:custGeom>
            <a:solidFill>
              <a:srgbClr val="A4C1FF">
                <a:alpha val="38430"/>
              </a:srgbClr>
            </a:solidFill>
            <a:ln>
              <a:noFill/>
            </a:ln>
          </p:spPr>
          <p:txBody>
            <a:bodyPr spcFirstLastPara="1" wrap="square" lIns="91425" tIns="91425" rIns="91425" bIns="91425" anchor="ctr" anchorCtr="0">
              <a:noAutofit/>
            </a:bodyPr>
            <a:lstStyle/>
            <a:p>
              <a:endParaRPr/>
            </a:p>
          </p:txBody>
        </p:sp>
        <p:sp>
          <p:nvSpPr>
            <p:cNvPr id="2926" name="Google Shape;2926;p44"/>
            <p:cNvSpPr/>
            <p:nvPr/>
          </p:nvSpPr>
          <p:spPr>
            <a:xfrm>
              <a:off x="8473388" y="2170419"/>
              <a:ext cx="249259" cy="442143"/>
            </a:xfrm>
            <a:custGeom>
              <a:avLst/>
              <a:gdLst/>
              <a:ahLst/>
              <a:cxnLst/>
              <a:rect l="l" t="t" r="r" b="b"/>
              <a:pathLst>
                <a:path w="7238" h="12839" extrusionOk="0">
                  <a:moveTo>
                    <a:pt x="1" y="1"/>
                  </a:moveTo>
                  <a:lnTo>
                    <a:pt x="1" y="12839"/>
                  </a:lnTo>
                  <a:lnTo>
                    <a:pt x="7237" y="12839"/>
                  </a:lnTo>
                  <a:lnTo>
                    <a:pt x="7237" y="1"/>
                  </a:lnTo>
                  <a:close/>
                </a:path>
              </a:pathLst>
            </a:custGeom>
            <a:solidFill>
              <a:srgbClr val="A4C1FF">
                <a:alpha val="38430"/>
              </a:srgbClr>
            </a:solidFill>
            <a:ln>
              <a:noFill/>
            </a:ln>
          </p:spPr>
          <p:txBody>
            <a:bodyPr spcFirstLastPara="1" wrap="square" lIns="91425" tIns="91425" rIns="91425" bIns="91425" anchor="ctr" anchorCtr="0">
              <a:noAutofit/>
            </a:bodyPr>
            <a:lstStyle/>
            <a:p>
              <a:endParaRPr/>
            </a:p>
          </p:txBody>
        </p:sp>
        <p:sp>
          <p:nvSpPr>
            <p:cNvPr id="2927" name="Google Shape;2927;p44"/>
            <p:cNvSpPr/>
            <p:nvPr/>
          </p:nvSpPr>
          <p:spPr>
            <a:xfrm>
              <a:off x="8127338" y="4407712"/>
              <a:ext cx="825605" cy="268509"/>
            </a:xfrm>
            <a:custGeom>
              <a:avLst/>
              <a:gdLst/>
              <a:ahLst/>
              <a:cxnLst/>
              <a:rect l="l" t="t" r="r" b="b"/>
              <a:pathLst>
                <a:path w="23974" h="7797" extrusionOk="0">
                  <a:moveTo>
                    <a:pt x="1" y="0"/>
                  </a:moveTo>
                  <a:lnTo>
                    <a:pt x="1" y="7797"/>
                  </a:lnTo>
                  <a:lnTo>
                    <a:pt x="23974" y="7797"/>
                  </a:lnTo>
                  <a:lnTo>
                    <a:pt x="23974" y="0"/>
                  </a:lnTo>
                  <a:close/>
                </a:path>
              </a:pathLst>
            </a:custGeom>
            <a:solidFill>
              <a:srgbClr val="A4C1FF">
                <a:alpha val="38430"/>
              </a:srgbClr>
            </a:solidFill>
            <a:ln>
              <a:noFill/>
            </a:ln>
          </p:spPr>
          <p:txBody>
            <a:bodyPr spcFirstLastPara="1" wrap="square" lIns="91425" tIns="91425" rIns="91425" bIns="91425" anchor="ctr" anchorCtr="0">
              <a:noAutofit/>
            </a:bodyPr>
            <a:lstStyle/>
            <a:p>
              <a:endParaRPr/>
            </a:p>
          </p:txBody>
        </p:sp>
        <p:sp>
          <p:nvSpPr>
            <p:cNvPr id="2928" name="Google Shape;2928;p44"/>
            <p:cNvSpPr/>
            <p:nvPr/>
          </p:nvSpPr>
          <p:spPr>
            <a:xfrm>
              <a:off x="8092695" y="4332916"/>
              <a:ext cx="889004" cy="74833"/>
            </a:xfrm>
            <a:custGeom>
              <a:avLst/>
              <a:gdLst/>
              <a:ahLst/>
              <a:cxnLst/>
              <a:rect l="l" t="t" r="r" b="b"/>
              <a:pathLst>
                <a:path w="25815" h="2173" extrusionOk="0">
                  <a:moveTo>
                    <a:pt x="1" y="0"/>
                  </a:moveTo>
                  <a:lnTo>
                    <a:pt x="1" y="2172"/>
                  </a:lnTo>
                  <a:lnTo>
                    <a:pt x="25815" y="2172"/>
                  </a:lnTo>
                  <a:lnTo>
                    <a:pt x="25815" y="0"/>
                  </a:lnTo>
                  <a:close/>
                </a:path>
              </a:pathLst>
            </a:custGeom>
            <a:solidFill>
              <a:srgbClr val="6797FF">
                <a:alpha val="60890"/>
              </a:srgbClr>
            </a:solidFill>
            <a:ln>
              <a:noFill/>
            </a:ln>
          </p:spPr>
          <p:txBody>
            <a:bodyPr spcFirstLastPara="1" wrap="square" lIns="91425" tIns="91425" rIns="91425" bIns="91425" anchor="ctr" anchorCtr="0">
              <a:noAutofit/>
            </a:bodyPr>
            <a:lstStyle/>
            <a:p>
              <a:endParaRPr/>
            </a:p>
          </p:txBody>
        </p:sp>
        <p:sp>
          <p:nvSpPr>
            <p:cNvPr id="2929" name="Google Shape;2929;p44"/>
            <p:cNvSpPr/>
            <p:nvPr/>
          </p:nvSpPr>
          <p:spPr>
            <a:xfrm>
              <a:off x="8519843" y="4332916"/>
              <a:ext cx="461841" cy="343307"/>
            </a:xfrm>
            <a:custGeom>
              <a:avLst/>
              <a:gdLst/>
              <a:ahLst/>
              <a:cxnLst/>
              <a:rect l="l" t="t" r="r" b="b"/>
              <a:pathLst>
                <a:path w="13411" h="9969" extrusionOk="0">
                  <a:moveTo>
                    <a:pt x="1" y="0"/>
                  </a:moveTo>
                  <a:lnTo>
                    <a:pt x="1" y="1978"/>
                  </a:lnTo>
                  <a:lnTo>
                    <a:pt x="504" y="9969"/>
                  </a:lnTo>
                  <a:lnTo>
                    <a:pt x="12576" y="9969"/>
                  </a:lnTo>
                  <a:lnTo>
                    <a:pt x="12576" y="2172"/>
                  </a:lnTo>
                  <a:lnTo>
                    <a:pt x="13411" y="2172"/>
                  </a:lnTo>
                  <a:lnTo>
                    <a:pt x="13411" y="0"/>
                  </a:lnTo>
                  <a:close/>
                </a:path>
              </a:pathLst>
            </a:custGeom>
            <a:solidFill>
              <a:schemeClr val="accent2"/>
            </a:solidFill>
            <a:ln>
              <a:noFill/>
            </a:ln>
          </p:spPr>
          <p:txBody>
            <a:bodyPr spcFirstLastPara="1" wrap="square" lIns="91425" tIns="91425" rIns="91425" bIns="91425" anchor="ctr" anchorCtr="0">
              <a:noAutofit/>
            </a:bodyPr>
            <a:lstStyle/>
            <a:p>
              <a:endParaRPr/>
            </a:p>
          </p:txBody>
        </p:sp>
        <p:sp>
          <p:nvSpPr>
            <p:cNvPr id="2930" name="Google Shape;2930;p44"/>
            <p:cNvSpPr/>
            <p:nvPr/>
          </p:nvSpPr>
          <p:spPr>
            <a:xfrm>
              <a:off x="8242699" y="4450999"/>
              <a:ext cx="167745" cy="40602"/>
            </a:xfrm>
            <a:custGeom>
              <a:avLst/>
              <a:gdLst/>
              <a:ahLst/>
              <a:cxnLst/>
              <a:rect l="l" t="t" r="r" b="b"/>
              <a:pathLst>
                <a:path w="4871" h="1179" extrusionOk="0">
                  <a:moveTo>
                    <a:pt x="1" y="1"/>
                  </a:moveTo>
                  <a:lnTo>
                    <a:pt x="1" y="1178"/>
                  </a:lnTo>
                  <a:lnTo>
                    <a:pt x="4871" y="1178"/>
                  </a:lnTo>
                  <a:lnTo>
                    <a:pt x="4871" y="1"/>
                  </a:lnTo>
                  <a:close/>
                </a:path>
              </a:pathLst>
            </a:custGeom>
            <a:solidFill>
              <a:srgbClr val="E0E0E0"/>
            </a:solidFill>
            <a:ln>
              <a:noFill/>
            </a:ln>
          </p:spPr>
          <p:txBody>
            <a:bodyPr spcFirstLastPara="1" wrap="square" lIns="91425" tIns="91425" rIns="91425" bIns="91425" anchor="ctr" anchorCtr="0">
              <a:noAutofit/>
            </a:bodyPr>
            <a:lstStyle/>
            <a:p>
              <a:endParaRPr/>
            </a:p>
          </p:txBody>
        </p:sp>
        <p:sp>
          <p:nvSpPr>
            <p:cNvPr id="2931" name="Google Shape;2931;p44"/>
            <p:cNvSpPr/>
            <p:nvPr/>
          </p:nvSpPr>
          <p:spPr>
            <a:xfrm>
              <a:off x="8221452" y="4541945"/>
              <a:ext cx="214993" cy="85474"/>
            </a:xfrm>
            <a:custGeom>
              <a:avLst/>
              <a:gdLst/>
              <a:ahLst/>
              <a:cxnLst/>
              <a:rect l="l" t="t" r="r" b="b"/>
              <a:pathLst>
                <a:path w="6243" h="2482" extrusionOk="0">
                  <a:moveTo>
                    <a:pt x="0" y="0"/>
                  </a:moveTo>
                  <a:lnTo>
                    <a:pt x="0" y="2481"/>
                  </a:lnTo>
                  <a:lnTo>
                    <a:pt x="6242" y="2481"/>
                  </a:lnTo>
                  <a:lnTo>
                    <a:pt x="6242" y="0"/>
                  </a:ln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2932" name="Google Shape;2932;p44"/>
            <p:cNvSpPr/>
            <p:nvPr/>
          </p:nvSpPr>
          <p:spPr>
            <a:xfrm>
              <a:off x="8330099" y="3935280"/>
              <a:ext cx="364590" cy="130346"/>
            </a:xfrm>
            <a:custGeom>
              <a:avLst/>
              <a:gdLst/>
              <a:ahLst/>
              <a:cxnLst/>
              <a:rect l="l" t="t" r="r" b="b"/>
              <a:pathLst>
                <a:path w="10587" h="3785" extrusionOk="0">
                  <a:moveTo>
                    <a:pt x="0" y="1"/>
                  </a:moveTo>
                  <a:lnTo>
                    <a:pt x="35" y="2939"/>
                  </a:lnTo>
                  <a:lnTo>
                    <a:pt x="10587" y="3785"/>
                  </a:lnTo>
                  <a:lnTo>
                    <a:pt x="10266" y="881"/>
                  </a:lnTo>
                  <a:lnTo>
                    <a:pt x="0" y="1"/>
                  </a:lnTo>
                  <a:close/>
                </a:path>
              </a:pathLst>
            </a:custGeom>
            <a:solidFill>
              <a:srgbClr val="F0F0F0"/>
            </a:solidFill>
            <a:ln>
              <a:noFill/>
            </a:ln>
          </p:spPr>
          <p:txBody>
            <a:bodyPr spcFirstLastPara="1" wrap="square" lIns="91425" tIns="91425" rIns="91425" bIns="91425" anchor="ctr" anchorCtr="0">
              <a:noAutofit/>
            </a:bodyPr>
            <a:lstStyle/>
            <a:p>
              <a:endParaRPr/>
            </a:p>
          </p:txBody>
        </p:sp>
        <p:sp>
          <p:nvSpPr>
            <p:cNvPr id="2933" name="Google Shape;2933;p44"/>
            <p:cNvSpPr/>
            <p:nvPr/>
          </p:nvSpPr>
          <p:spPr>
            <a:xfrm>
              <a:off x="8406065" y="3980943"/>
              <a:ext cx="222466" cy="37055"/>
            </a:xfrm>
            <a:custGeom>
              <a:avLst/>
              <a:gdLst/>
              <a:ahLst/>
              <a:cxnLst/>
              <a:rect l="l" t="t" r="r" b="b"/>
              <a:pathLst>
                <a:path w="6460" h="1076" extrusionOk="0">
                  <a:moveTo>
                    <a:pt x="47" y="1"/>
                  </a:moveTo>
                  <a:lnTo>
                    <a:pt x="1" y="527"/>
                  </a:lnTo>
                  <a:lnTo>
                    <a:pt x="6414" y="1075"/>
                  </a:lnTo>
                  <a:lnTo>
                    <a:pt x="6460" y="550"/>
                  </a:lnTo>
                  <a:lnTo>
                    <a:pt x="47" y="1"/>
                  </a:lnTo>
                  <a:close/>
                </a:path>
              </a:pathLst>
            </a:custGeom>
            <a:solidFill>
              <a:srgbClr val="E0E0E0"/>
            </a:solidFill>
            <a:ln>
              <a:noFill/>
            </a:ln>
          </p:spPr>
          <p:txBody>
            <a:bodyPr spcFirstLastPara="1" wrap="square" lIns="91425" tIns="91425" rIns="91425" bIns="91425" anchor="ctr" anchorCtr="0">
              <a:noAutofit/>
            </a:bodyPr>
            <a:lstStyle/>
            <a:p>
              <a:endParaRPr/>
            </a:p>
          </p:txBody>
        </p:sp>
        <p:sp>
          <p:nvSpPr>
            <p:cNvPr id="2934" name="Google Shape;2934;p44"/>
            <p:cNvSpPr/>
            <p:nvPr/>
          </p:nvSpPr>
          <p:spPr>
            <a:xfrm>
              <a:off x="8289154" y="3839616"/>
              <a:ext cx="362214" cy="124457"/>
            </a:xfrm>
            <a:custGeom>
              <a:avLst/>
              <a:gdLst/>
              <a:ahLst/>
              <a:cxnLst/>
              <a:rect l="l" t="t" r="r" b="b"/>
              <a:pathLst>
                <a:path w="10518" h="3614" extrusionOk="0">
                  <a:moveTo>
                    <a:pt x="1" y="1"/>
                  </a:moveTo>
                  <a:lnTo>
                    <a:pt x="1" y="2927"/>
                  </a:lnTo>
                  <a:lnTo>
                    <a:pt x="10518" y="3613"/>
                  </a:lnTo>
                  <a:lnTo>
                    <a:pt x="10518" y="3613"/>
                  </a:lnTo>
                  <a:lnTo>
                    <a:pt x="10255" y="995"/>
                  </a:lnTo>
                  <a:lnTo>
                    <a:pt x="1" y="1"/>
                  </a:lnTo>
                  <a:close/>
                </a:path>
              </a:pathLst>
            </a:custGeom>
            <a:solidFill>
              <a:srgbClr val="E0E0E0"/>
            </a:solidFill>
            <a:ln>
              <a:noFill/>
            </a:ln>
          </p:spPr>
          <p:txBody>
            <a:bodyPr spcFirstLastPara="1" wrap="square" lIns="91425" tIns="91425" rIns="91425" bIns="91425" anchor="ctr" anchorCtr="0">
              <a:noAutofit/>
            </a:bodyPr>
            <a:lstStyle/>
            <a:p>
              <a:endParaRPr/>
            </a:p>
          </p:txBody>
        </p:sp>
        <p:sp>
          <p:nvSpPr>
            <p:cNvPr id="2935" name="Google Shape;2935;p44"/>
            <p:cNvSpPr/>
            <p:nvPr/>
          </p:nvSpPr>
          <p:spPr>
            <a:xfrm>
              <a:off x="8288775" y="3853391"/>
              <a:ext cx="344513" cy="93360"/>
            </a:xfrm>
            <a:custGeom>
              <a:avLst/>
              <a:gdLst/>
              <a:ahLst/>
              <a:cxnLst/>
              <a:rect l="l" t="t" r="r" b="b"/>
              <a:pathLst>
                <a:path w="10004" h="2711" extrusionOk="0">
                  <a:moveTo>
                    <a:pt x="12" y="1"/>
                  </a:moveTo>
                  <a:lnTo>
                    <a:pt x="0" y="1979"/>
                  </a:lnTo>
                  <a:lnTo>
                    <a:pt x="10003" y="2710"/>
                  </a:lnTo>
                  <a:lnTo>
                    <a:pt x="9832" y="892"/>
                  </a:lnTo>
                  <a:lnTo>
                    <a:pt x="12" y="1"/>
                  </a:ln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2936" name="Google Shape;2936;p44"/>
            <p:cNvSpPr/>
            <p:nvPr/>
          </p:nvSpPr>
          <p:spPr>
            <a:xfrm>
              <a:off x="8291909" y="3878219"/>
              <a:ext cx="315000" cy="32165"/>
            </a:xfrm>
            <a:custGeom>
              <a:avLst/>
              <a:gdLst/>
              <a:ahLst/>
              <a:cxnLst/>
              <a:rect l="l" t="t" r="r" b="b"/>
              <a:pathLst>
                <a:path w="9147" h="934" extrusionOk="0">
                  <a:moveTo>
                    <a:pt x="1" y="0"/>
                  </a:moveTo>
                  <a:cubicBezTo>
                    <a:pt x="115" y="34"/>
                    <a:pt x="241" y="57"/>
                    <a:pt x="355" y="69"/>
                  </a:cubicBezTo>
                  <a:lnTo>
                    <a:pt x="1338" y="183"/>
                  </a:lnTo>
                  <a:cubicBezTo>
                    <a:pt x="2161" y="286"/>
                    <a:pt x="3304" y="412"/>
                    <a:pt x="4573" y="537"/>
                  </a:cubicBezTo>
                  <a:cubicBezTo>
                    <a:pt x="5831" y="663"/>
                    <a:pt x="6974" y="766"/>
                    <a:pt x="7809" y="846"/>
                  </a:cubicBezTo>
                  <a:lnTo>
                    <a:pt x="8792" y="915"/>
                  </a:lnTo>
                  <a:cubicBezTo>
                    <a:pt x="8859" y="928"/>
                    <a:pt x="8930" y="934"/>
                    <a:pt x="9000" y="934"/>
                  </a:cubicBezTo>
                  <a:cubicBezTo>
                    <a:pt x="9050" y="934"/>
                    <a:pt x="9099" y="931"/>
                    <a:pt x="9146" y="926"/>
                  </a:cubicBezTo>
                  <a:cubicBezTo>
                    <a:pt x="9032" y="892"/>
                    <a:pt x="8918" y="869"/>
                    <a:pt x="8792" y="869"/>
                  </a:cubicBezTo>
                  <a:lnTo>
                    <a:pt x="7820" y="743"/>
                  </a:lnTo>
                  <a:cubicBezTo>
                    <a:pt x="6986" y="652"/>
                    <a:pt x="5842" y="526"/>
                    <a:pt x="4585" y="400"/>
                  </a:cubicBezTo>
                  <a:cubicBezTo>
                    <a:pt x="3316" y="263"/>
                    <a:pt x="2173" y="160"/>
                    <a:pt x="1338" y="91"/>
                  </a:cubicBezTo>
                  <a:lnTo>
                    <a:pt x="366" y="11"/>
                  </a:lnTo>
                  <a:cubicBezTo>
                    <a:pt x="241" y="0"/>
                    <a:pt x="115" y="0"/>
                    <a:pt x="1" y="0"/>
                  </a:cubicBezTo>
                  <a:close/>
                </a:path>
              </a:pathLst>
            </a:custGeom>
            <a:solidFill>
              <a:srgbClr val="E0E0E0"/>
            </a:solidFill>
            <a:ln>
              <a:noFill/>
            </a:ln>
          </p:spPr>
          <p:txBody>
            <a:bodyPr spcFirstLastPara="1" wrap="square" lIns="91425" tIns="91425" rIns="91425" bIns="91425" anchor="ctr" anchorCtr="0">
              <a:noAutofit/>
            </a:bodyPr>
            <a:lstStyle/>
            <a:p>
              <a:endParaRPr/>
            </a:p>
          </p:txBody>
        </p:sp>
        <p:sp>
          <p:nvSpPr>
            <p:cNvPr id="2937" name="Google Shape;2937;p44"/>
            <p:cNvSpPr/>
            <p:nvPr/>
          </p:nvSpPr>
          <p:spPr>
            <a:xfrm>
              <a:off x="8287983" y="3896126"/>
              <a:ext cx="318512" cy="22970"/>
            </a:xfrm>
            <a:custGeom>
              <a:avLst/>
              <a:gdLst/>
              <a:ahLst/>
              <a:cxnLst/>
              <a:rect l="l" t="t" r="r" b="b"/>
              <a:pathLst>
                <a:path w="9249" h="667" extrusionOk="0">
                  <a:moveTo>
                    <a:pt x="183" y="0"/>
                  </a:moveTo>
                  <a:cubicBezTo>
                    <a:pt x="123" y="0"/>
                    <a:pt x="63" y="6"/>
                    <a:pt x="0" y="17"/>
                  </a:cubicBezTo>
                  <a:cubicBezTo>
                    <a:pt x="115" y="40"/>
                    <a:pt x="240" y="63"/>
                    <a:pt x="366" y="63"/>
                  </a:cubicBezTo>
                  <a:lnTo>
                    <a:pt x="1349" y="155"/>
                  </a:lnTo>
                  <a:cubicBezTo>
                    <a:pt x="2184" y="223"/>
                    <a:pt x="3350" y="315"/>
                    <a:pt x="4619" y="406"/>
                  </a:cubicBezTo>
                  <a:cubicBezTo>
                    <a:pt x="5888" y="486"/>
                    <a:pt x="7054" y="566"/>
                    <a:pt x="7888" y="612"/>
                  </a:cubicBezTo>
                  <a:lnTo>
                    <a:pt x="8883" y="658"/>
                  </a:lnTo>
                  <a:cubicBezTo>
                    <a:pt x="8940" y="663"/>
                    <a:pt x="9000" y="666"/>
                    <a:pt x="9062" y="666"/>
                  </a:cubicBezTo>
                  <a:cubicBezTo>
                    <a:pt x="9123" y="666"/>
                    <a:pt x="9186" y="663"/>
                    <a:pt x="9249" y="658"/>
                  </a:cubicBezTo>
                  <a:cubicBezTo>
                    <a:pt x="9123" y="623"/>
                    <a:pt x="9009" y="612"/>
                    <a:pt x="8883" y="600"/>
                  </a:cubicBezTo>
                  <a:lnTo>
                    <a:pt x="7900" y="509"/>
                  </a:lnTo>
                  <a:cubicBezTo>
                    <a:pt x="7054" y="440"/>
                    <a:pt x="5899" y="360"/>
                    <a:pt x="4630" y="269"/>
                  </a:cubicBezTo>
                  <a:cubicBezTo>
                    <a:pt x="3361" y="177"/>
                    <a:pt x="2195" y="109"/>
                    <a:pt x="1361" y="63"/>
                  </a:cubicBezTo>
                  <a:lnTo>
                    <a:pt x="366" y="17"/>
                  </a:lnTo>
                  <a:cubicBezTo>
                    <a:pt x="303" y="6"/>
                    <a:pt x="243" y="0"/>
                    <a:pt x="183" y="0"/>
                  </a:cubicBezTo>
                  <a:close/>
                </a:path>
              </a:pathLst>
            </a:custGeom>
            <a:solidFill>
              <a:srgbClr val="E0E0E0"/>
            </a:solidFill>
            <a:ln>
              <a:noFill/>
            </a:ln>
          </p:spPr>
          <p:txBody>
            <a:bodyPr spcFirstLastPara="1" wrap="square" lIns="91425" tIns="91425" rIns="91425" bIns="91425" anchor="ctr" anchorCtr="0">
              <a:noAutofit/>
            </a:bodyPr>
            <a:lstStyle/>
            <a:p>
              <a:endParaRPr/>
            </a:p>
          </p:txBody>
        </p:sp>
        <p:sp>
          <p:nvSpPr>
            <p:cNvPr id="2938" name="Google Shape;2938;p44"/>
            <p:cNvSpPr/>
            <p:nvPr/>
          </p:nvSpPr>
          <p:spPr>
            <a:xfrm>
              <a:off x="8334025" y="4028603"/>
              <a:ext cx="363798" cy="120084"/>
            </a:xfrm>
            <a:custGeom>
              <a:avLst/>
              <a:gdLst/>
              <a:ahLst/>
              <a:cxnLst/>
              <a:rect l="l" t="t" r="r" b="b"/>
              <a:pathLst>
                <a:path w="10564" h="3487" extrusionOk="0">
                  <a:moveTo>
                    <a:pt x="1" y="0"/>
                  </a:moveTo>
                  <a:lnTo>
                    <a:pt x="46" y="2927"/>
                  </a:lnTo>
                  <a:lnTo>
                    <a:pt x="10564" y="3487"/>
                  </a:lnTo>
                  <a:lnTo>
                    <a:pt x="10267" y="869"/>
                  </a:lnTo>
                  <a:lnTo>
                    <a:pt x="1" y="0"/>
                  </a:lnTo>
                  <a:close/>
                </a:path>
              </a:pathLst>
            </a:custGeom>
            <a:solidFill>
              <a:srgbClr val="E0E0E0"/>
            </a:solidFill>
            <a:ln>
              <a:noFill/>
            </a:ln>
          </p:spPr>
          <p:txBody>
            <a:bodyPr spcFirstLastPara="1" wrap="square" lIns="91425" tIns="91425" rIns="91425" bIns="91425" anchor="ctr" anchorCtr="0">
              <a:noAutofit/>
            </a:bodyPr>
            <a:lstStyle/>
            <a:p>
              <a:endParaRPr/>
            </a:p>
          </p:txBody>
        </p:sp>
        <p:sp>
          <p:nvSpPr>
            <p:cNvPr id="2939" name="Google Shape;2939;p44"/>
            <p:cNvSpPr/>
            <p:nvPr/>
          </p:nvSpPr>
          <p:spPr>
            <a:xfrm>
              <a:off x="8369081" y="4031736"/>
              <a:ext cx="6715" cy="99628"/>
            </a:xfrm>
            <a:custGeom>
              <a:avLst/>
              <a:gdLst/>
              <a:ahLst/>
              <a:cxnLst/>
              <a:rect l="l" t="t" r="r" b="b"/>
              <a:pathLst>
                <a:path w="195" h="2893" extrusionOk="0">
                  <a:moveTo>
                    <a:pt x="46" y="1"/>
                  </a:moveTo>
                  <a:cubicBezTo>
                    <a:pt x="0" y="12"/>
                    <a:pt x="0" y="652"/>
                    <a:pt x="35" y="1452"/>
                  </a:cubicBezTo>
                  <a:cubicBezTo>
                    <a:pt x="57" y="2253"/>
                    <a:pt x="115" y="2893"/>
                    <a:pt x="160" y="2893"/>
                  </a:cubicBezTo>
                  <a:cubicBezTo>
                    <a:pt x="195" y="2893"/>
                    <a:pt x="195" y="2253"/>
                    <a:pt x="172" y="1452"/>
                  </a:cubicBezTo>
                  <a:cubicBezTo>
                    <a:pt x="137" y="652"/>
                    <a:pt x="80" y="1"/>
                    <a:pt x="46" y="1"/>
                  </a:cubicBezTo>
                  <a:close/>
                </a:path>
              </a:pathLst>
            </a:custGeom>
            <a:solidFill>
              <a:srgbClr val="F5F5F5"/>
            </a:solidFill>
            <a:ln>
              <a:noFill/>
            </a:ln>
          </p:spPr>
          <p:txBody>
            <a:bodyPr spcFirstLastPara="1" wrap="square" lIns="91425" tIns="91425" rIns="91425" bIns="91425" anchor="ctr" anchorCtr="0">
              <a:noAutofit/>
            </a:bodyPr>
            <a:lstStyle/>
            <a:p>
              <a:endParaRPr/>
            </a:p>
          </p:txBody>
        </p:sp>
        <p:sp>
          <p:nvSpPr>
            <p:cNvPr id="2940" name="Google Shape;2940;p44"/>
            <p:cNvSpPr/>
            <p:nvPr/>
          </p:nvSpPr>
          <p:spPr>
            <a:xfrm>
              <a:off x="8385989" y="4032907"/>
              <a:ext cx="5958" cy="99249"/>
            </a:xfrm>
            <a:custGeom>
              <a:avLst/>
              <a:gdLst/>
              <a:ahLst/>
              <a:cxnLst/>
              <a:rect l="l" t="t" r="r" b="b"/>
              <a:pathLst>
                <a:path w="173" h="2882" extrusionOk="0">
                  <a:moveTo>
                    <a:pt x="47" y="1"/>
                  </a:moveTo>
                  <a:cubicBezTo>
                    <a:pt x="12" y="1"/>
                    <a:pt x="1" y="652"/>
                    <a:pt x="12" y="1441"/>
                  </a:cubicBezTo>
                  <a:cubicBezTo>
                    <a:pt x="35" y="2242"/>
                    <a:pt x="81" y="2882"/>
                    <a:pt x="115" y="2882"/>
                  </a:cubicBezTo>
                  <a:cubicBezTo>
                    <a:pt x="149" y="2882"/>
                    <a:pt x="172" y="2242"/>
                    <a:pt x="149" y="1441"/>
                  </a:cubicBezTo>
                  <a:cubicBezTo>
                    <a:pt x="138" y="652"/>
                    <a:pt x="92" y="1"/>
                    <a:pt x="47" y="1"/>
                  </a:cubicBezTo>
                  <a:close/>
                </a:path>
              </a:pathLst>
            </a:custGeom>
            <a:solidFill>
              <a:srgbClr val="F5F5F5"/>
            </a:solidFill>
            <a:ln>
              <a:noFill/>
            </a:ln>
          </p:spPr>
          <p:txBody>
            <a:bodyPr spcFirstLastPara="1" wrap="square" lIns="91425" tIns="91425" rIns="91425" bIns="91425" anchor="ctr" anchorCtr="0">
              <a:noAutofit/>
            </a:bodyPr>
            <a:lstStyle/>
            <a:p>
              <a:endParaRPr/>
            </a:p>
          </p:txBody>
        </p:sp>
        <p:sp>
          <p:nvSpPr>
            <p:cNvPr id="2941" name="Google Shape;2941;p44"/>
            <p:cNvSpPr/>
            <p:nvPr/>
          </p:nvSpPr>
          <p:spPr>
            <a:xfrm>
              <a:off x="8419840" y="4077399"/>
              <a:ext cx="196879" cy="16186"/>
            </a:xfrm>
            <a:custGeom>
              <a:avLst/>
              <a:gdLst/>
              <a:ahLst/>
              <a:cxnLst/>
              <a:rect l="l" t="t" r="r" b="b"/>
              <a:pathLst>
                <a:path w="5717" h="470" extrusionOk="0">
                  <a:moveTo>
                    <a:pt x="1" y="1"/>
                  </a:moveTo>
                  <a:lnTo>
                    <a:pt x="1" y="1"/>
                  </a:lnTo>
                  <a:cubicBezTo>
                    <a:pt x="1456" y="158"/>
                    <a:pt x="3115" y="263"/>
                    <a:pt x="4659" y="383"/>
                  </a:cubicBezTo>
                  <a:lnTo>
                    <a:pt x="4659" y="383"/>
                  </a:lnTo>
                  <a:lnTo>
                    <a:pt x="1" y="1"/>
                  </a:lnTo>
                  <a:close/>
                  <a:moveTo>
                    <a:pt x="4659" y="383"/>
                  </a:moveTo>
                  <a:lnTo>
                    <a:pt x="5717" y="469"/>
                  </a:lnTo>
                  <a:cubicBezTo>
                    <a:pt x="5373" y="439"/>
                    <a:pt x="5019" y="410"/>
                    <a:pt x="4659" y="383"/>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2942" name="Google Shape;2942;p44"/>
            <p:cNvSpPr/>
            <p:nvPr/>
          </p:nvSpPr>
          <p:spPr>
            <a:xfrm>
              <a:off x="8419840" y="4077089"/>
              <a:ext cx="196879" cy="16806"/>
            </a:xfrm>
            <a:custGeom>
              <a:avLst/>
              <a:gdLst/>
              <a:ahLst/>
              <a:cxnLst/>
              <a:rect l="l" t="t" r="r" b="b"/>
              <a:pathLst>
                <a:path w="5717" h="488" extrusionOk="0">
                  <a:moveTo>
                    <a:pt x="73" y="0"/>
                  </a:moveTo>
                  <a:cubicBezTo>
                    <a:pt x="26" y="0"/>
                    <a:pt x="1" y="3"/>
                    <a:pt x="1" y="10"/>
                  </a:cubicBezTo>
                  <a:cubicBezTo>
                    <a:pt x="275" y="78"/>
                    <a:pt x="550" y="124"/>
                    <a:pt x="835" y="147"/>
                  </a:cubicBezTo>
                  <a:cubicBezTo>
                    <a:pt x="1350" y="204"/>
                    <a:pt x="2059" y="273"/>
                    <a:pt x="2848" y="330"/>
                  </a:cubicBezTo>
                  <a:cubicBezTo>
                    <a:pt x="3648" y="387"/>
                    <a:pt x="4357" y="444"/>
                    <a:pt x="4871" y="455"/>
                  </a:cubicBezTo>
                  <a:cubicBezTo>
                    <a:pt x="5243" y="472"/>
                    <a:pt x="5512" y="488"/>
                    <a:pt x="5637" y="488"/>
                  </a:cubicBezTo>
                  <a:cubicBezTo>
                    <a:pt x="5690" y="488"/>
                    <a:pt x="5717" y="485"/>
                    <a:pt x="5717" y="478"/>
                  </a:cubicBezTo>
                  <a:cubicBezTo>
                    <a:pt x="5443" y="421"/>
                    <a:pt x="5168" y="375"/>
                    <a:pt x="4882" y="364"/>
                  </a:cubicBezTo>
                  <a:cubicBezTo>
                    <a:pt x="4368" y="307"/>
                    <a:pt x="3648" y="250"/>
                    <a:pt x="2859" y="193"/>
                  </a:cubicBezTo>
                  <a:lnTo>
                    <a:pt x="847" y="44"/>
                  </a:lnTo>
                  <a:cubicBezTo>
                    <a:pt x="468" y="19"/>
                    <a:pt x="196" y="0"/>
                    <a:pt x="73" y="0"/>
                  </a:cubicBezTo>
                  <a:close/>
                </a:path>
              </a:pathLst>
            </a:custGeom>
            <a:solidFill>
              <a:srgbClr val="F5F5F5"/>
            </a:solidFill>
            <a:ln>
              <a:noFill/>
            </a:ln>
          </p:spPr>
          <p:txBody>
            <a:bodyPr spcFirstLastPara="1" wrap="square" lIns="91425" tIns="91425" rIns="91425" bIns="91425" anchor="ctr" anchorCtr="0">
              <a:noAutofit/>
            </a:bodyPr>
            <a:lstStyle/>
            <a:p>
              <a:endParaRPr/>
            </a:p>
          </p:txBody>
        </p:sp>
        <p:sp>
          <p:nvSpPr>
            <p:cNvPr id="2943" name="Google Shape;2943;p44"/>
            <p:cNvSpPr/>
            <p:nvPr/>
          </p:nvSpPr>
          <p:spPr>
            <a:xfrm>
              <a:off x="8636789" y="4055360"/>
              <a:ext cx="7094" cy="90192"/>
            </a:xfrm>
            <a:custGeom>
              <a:avLst/>
              <a:gdLst/>
              <a:ahLst/>
              <a:cxnLst/>
              <a:rect l="l" t="t" r="r" b="b"/>
              <a:pathLst>
                <a:path w="206" h="2619" extrusionOk="0">
                  <a:moveTo>
                    <a:pt x="34" y="0"/>
                  </a:moveTo>
                  <a:cubicBezTo>
                    <a:pt x="0" y="0"/>
                    <a:pt x="0" y="583"/>
                    <a:pt x="34" y="1315"/>
                  </a:cubicBezTo>
                  <a:cubicBezTo>
                    <a:pt x="69" y="2035"/>
                    <a:pt x="126" y="2618"/>
                    <a:pt x="172" y="2618"/>
                  </a:cubicBezTo>
                  <a:cubicBezTo>
                    <a:pt x="206" y="2618"/>
                    <a:pt x="206" y="2035"/>
                    <a:pt x="172" y="1304"/>
                  </a:cubicBezTo>
                  <a:cubicBezTo>
                    <a:pt x="126" y="583"/>
                    <a:pt x="69" y="0"/>
                    <a:pt x="34" y="0"/>
                  </a:cubicBezTo>
                  <a:close/>
                </a:path>
              </a:pathLst>
            </a:custGeom>
            <a:solidFill>
              <a:srgbClr val="F5F5F5"/>
            </a:solidFill>
            <a:ln>
              <a:noFill/>
            </a:ln>
          </p:spPr>
          <p:txBody>
            <a:bodyPr spcFirstLastPara="1" wrap="square" lIns="91425" tIns="91425" rIns="91425" bIns="91425" anchor="ctr" anchorCtr="0">
              <a:noAutofit/>
            </a:bodyPr>
            <a:lstStyle/>
            <a:p>
              <a:endParaRPr/>
            </a:p>
          </p:txBody>
        </p:sp>
        <p:sp>
          <p:nvSpPr>
            <p:cNvPr id="2944" name="Google Shape;2944;p44"/>
            <p:cNvSpPr/>
            <p:nvPr/>
          </p:nvSpPr>
          <p:spPr>
            <a:xfrm>
              <a:off x="8654110" y="4056152"/>
              <a:ext cx="11433" cy="90571"/>
            </a:xfrm>
            <a:custGeom>
              <a:avLst/>
              <a:gdLst/>
              <a:ahLst/>
              <a:cxnLst/>
              <a:rect l="l" t="t" r="r" b="b"/>
              <a:pathLst>
                <a:path w="332" h="2630" extrusionOk="0">
                  <a:moveTo>
                    <a:pt x="34" y="0"/>
                  </a:moveTo>
                  <a:cubicBezTo>
                    <a:pt x="0" y="12"/>
                    <a:pt x="34" y="595"/>
                    <a:pt x="103" y="1326"/>
                  </a:cubicBezTo>
                  <a:cubicBezTo>
                    <a:pt x="172" y="2047"/>
                    <a:pt x="263" y="2630"/>
                    <a:pt x="297" y="2630"/>
                  </a:cubicBezTo>
                  <a:cubicBezTo>
                    <a:pt x="332" y="2630"/>
                    <a:pt x="309" y="2035"/>
                    <a:pt x="240" y="1315"/>
                  </a:cubicBezTo>
                  <a:cubicBezTo>
                    <a:pt x="172" y="583"/>
                    <a:pt x="80" y="0"/>
                    <a:pt x="34" y="0"/>
                  </a:cubicBezTo>
                  <a:close/>
                </a:path>
              </a:pathLst>
            </a:custGeom>
            <a:solidFill>
              <a:srgbClr val="F5F5F5"/>
            </a:solidFill>
            <a:ln>
              <a:noFill/>
            </a:ln>
          </p:spPr>
          <p:txBody>
            <a:bodyPr spcFirstLastPara="1" wrap="square" lIns="91425" tIns="91425" rIns="91425" bIns="91425" anchor="ctr" anchorCtr="0">
              <a:noAutofit/>
            </a:bodyPr>
            <a:lstStyle/>
            <a:p>
              <a:endParaRPr/>
            </a:p>
          </p:txBody>
        </p:sp>
        <p:sp>
          <p:nvSpPr>
            <p:cNvPr id="2945" name="Google Shape;2945;p44"/>
            <p:cNvSpPr/>
            <p:nvPr/>
          </p:nvSpPr>
          <p:spPr>
            <a:xfrm>
              <a:off x="8472596" y="4100230"/>
              <a:ext cx="99662" cy="5166"/>
            </a:xfrm>
            <a:custGeom>
              <a:avLst/>
              <a:gdLst/>
              <a:ahLst/>
              <a:cxnLst/>
              <a:rect l="l" t="t" r="r" b="b"/>
              <a:pathLst>
                <a:path w="2894" h="150" extrusionOk="0">
                  <a:moveTo>
                    <a:pt x="1" y="1"/>
                  </a:moveTo>
                  <a:lnTo>
                    <a:pt x="1" y="1"/>
                  </a:lnTo>
                  <a:cubicBezTo>
                    <a:pt x="1133" y="69"/>
                    <a:pt x="2001" y="126"/>
                    <a:pt x="2893" y="149"/>
                  </a:cubicBezTo>
                  <a:lnTo>
                    <a:pt x="1" y="1"/>
                  </a:ln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2946" name="Google Shape;2946;p44"/>
            <p:cNvSpPr/>
            <p:nvPr/>
          </p:nvSpPr>
          <p:spPr>
            <a:xfrm>
              <a:off x="8472218" y="4099335"/>
              <a:ext cx="100041" cy="6888"/>
            </a:xfrm>
            <a:custGeom>
              <a:avLst/>
              <a:gdLst/>
              <a:ahLst/>
              <a:cxnLst/>
              <a:rect l="l" t="t" r="r" b="b"/>
              <a:pathLst>
                <a:path w="2905" h="200" extrusionOk="0">
                  <a:moveTo>
                    <a:pt x="426" y="1"/>
                  </a:moveTo>
                  <a:cubicBezTo>
                    <a:pt x="163" y="1"/>
                    <a:pt x="0" y="10"/>
                    <a:pt x="0" y="27"/>
                  </a:cubicBezTo>
                  <a:cubicBezTo>
                    <a:pt x="0" y="61"/>
                    <a:pt x="652" y="130"/>
                    <a:pt x="1452" y="164"/>
                  </a:cubicBezTo>
                  <a:cubicBezTo>
                    <a:pt x="1881" y="188"/>
                    <a:pt x="2267" y="200"/>
                    <a:pt x="2533" y="200"/>
                  </a:cubicBezTo>
                  <a:cubicBezTo>
                    <a:pt x="2764" y="200"/>
                    <a:pt x="2904" y="191"/>
                    <a:pt x="2904" y="175"/>
                  </a:cubicBezTo>
                  <a:cubicBezTo>
                    <a:pt x="2904" y="141"/>
                    <a:pt x="2253" y="72"/>
                    <a:pt x="1452" y="27"/>
                  </a:cubicBezTo>
                  <a:cubicBezTo>
                    <a:pt x="1052" y="10"/>
                    <a:pt x="689" y="1"/>
                    <a:pt x="426" y="1"/>
                  </a:cubicBezTo>
                  <a:close/>
                </a:path>
              </a:pathLst>
            </a:custGeom>
            <a:solidFill>
              <a:srgbClr val="F5F5F5"/>
            </a:solidFill>
            <a:ln>
              <a:noFill/>
            </a:ln>
          </p:spPr>
          <p:txBody>
            <a:bodyPr spcFirstLastPara="1" wrap="square" lIns="91425" tIns="91425" rIns="91425" bIns="91425" anchor="ctr" anchorCtr="0">
              <a:noAutofit/>
            </a:bodyPr>
            <a:lstStyle/>
            <a:p>
              <a:endParaRPr/>
            </a:p>
          </p:txBody>
        </p:sp>
        <p:sp>
          <p:nvSpPr>
            <p:cNvPr id="2947" name="Google Shape;2947;p44"/>
            <p:cNvSpPr/>
            <p:nvPr/>
          </p:nvSpPr>
          <p:spPr>
            <a:xfrm>
              <a:off x="8352551" y="4225819"/>
              <a:ext cx="369687" cy="100833"/>
            </a:xfrm>
            <a:custGeom>
              <a:avLst/>
              <a:gdLst/>
              <a:ahLst/>
              <a:cxnLst/>
              <a:rect l="l" t="t" r="r" b="b"/>
              <a:pathLst>
                <a:path w="10735" h="2928" extrusionOk="0">
                  <a:moveTo>
                    <a:pt x="0" y="1"/>
                  </a:moveTo>
                  <a:lnTo>
                    <a:pt x="194" y="2927"/>
                  </a:lnTo>
                  <a:lnTo>
                    <a:pt x="10735" y="2916"/>
                  </a:lnTo>
                  <a:lnTo>
                    <a:pt x="10300" y="321"/>
                  </a:lnTo>
                  <a:lnTo>
                    <a:pt x="0" y="1"/>
                  </a:lnTo>
                  <a:close/>
                </a:path>
              </a:pathLst>
            </a:custGeom>
            <a:solidFill>
              <a:srgbClr val="F5F5F5"/>
            </a:solidFill>
            <a:ln>
              <a:noFill/>
            </a:ln>
          </p:spPr>
          <p:txBody>
            <a:bodyPr spcFirstLastPara="1" wrap="square" lIns="91425" tIns="91425" rIns="91425" bIns="91425" anchor="ctr" anchorCtr="0">
              <a:noAutofit/>
            </a:bodyPr>
            <a:lstStyle/>
            <a:p>
              <a:endParaRPr/>
            </a:p>
          </p:txBody>
        </p:sp>
        <p:sp>
          <p:nvSpPr>
            <p:cNvPr id="2948" name="Google Shape;2948;p44"/>
            <p:cNvSpPr/>
            <p:nvPr/>
          </p:nvSpPr>
          <p:spPr>
            <a:xfrm>
              <a:off x="8366705" y="4240007"/>
              <a:ext cx="351607" cy="74041"/>
            </a:xfrm>
            <a:custGeom>
              <a:avLst/>
              <a:gdLst/>
              <a:ahLst/>
              <a:cxnLst/>
              <a:rect l="l" t="t" r="r" b="b"/>
              <a:pathLst>
                <a:path w="10210" h="2150" extrusionOk="0">
                  <a:moveTo>
                    <a:pt x="1" y="0"/>
                  </a:moveTo>
                  <a:lnTo>
                    <a:pt x="184" y="2149"/>
                  </a:lnTo>
                  <a:lnTo>
                    <a:pt x="10209" y="2001"/>
                  </a:lnTo>
                  <a:lnTo>
                    <a:pt x="9935" y="183"/>
                  </a:lnTo>
                  <a:lnTo>
                    <a:pt x="1" y="0"/>
                  </a:ln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2949" name="Google Shape;2949;p44"/>
            <p:cNvSpPr/>
            <p:nvPr/>
          </p:nvSpPr>
          <p:spPr>
            <a:xfrm>
              <a:off x="8365534" y="4127022"/>
              <a:ext cx="366174" cy="113024"/>
            </a:xfrm>
            <a:custGeom>
              <a:avLst/>
              <a:gdLst/>
              <a:ahLst/>
              <a:cxnLst/>
              <a:rect l="l" t="t" r="r" b="b"/>
              <a:pathLst>
                <a:path w="10633" h="3282" extrusionOk="0">
                  <a:moveTo>
                    <a:pt x="0" y="0"/>
                  </a:moveTo>
                  <a:lnTo>
                    <a:pt x="92" y="2927"/>
                  </a:lnTo>
                  <a:lnTo>
                    <a:pt x="10632" y="3281"/>
                  </a:lnTo>
                  <a:lnTo>
                    <a:pt x="10289" y="663"/>
                  </a:lnTo>
                  <a:lnTo>
                    <a:pt x="0" y="0"/>
                  </a:lnTo>
                  <a:close/>
                </a:path>
              </a:pathLst>
            </a:custGeom>
            <a:solidFill>
              <a:srgbClr val="EBEBEB"/>
            </a:solidFill>
            <a:ln>
              <a:noFill/>
            </a:ln>
          </p:spPr>
          <p:txBody>
            <a:bodyPr spcFirstLastPara="1" wrap="square" lIns="91425" tIns="91425" rIns="91425" bIns="91425" anchor="ctr" anchorCtr="0">
              <a:noAutofit/>
            </a:bodyPr>
            <a:lstStyle/>
            <a:p>
              <a:endParaRPr/>
            </a:p>
          </p:txBody>
        </p:sp>
        <p:sp>
          <p:nvSpPr>
            <p:cNvPr id="2950" name="Google Shape;2950;p44"/>
            <p:cNvSpPr/>
            <p:nvPr/>
          </p:nvSpPr>
          <p:spPr>
            <a:xfrm>
              <a:off x="8442706" y="4171100"/>
              <a:ext cx="222845" cy="32716"/>
            </a:xfrm>
            <a:custGeom>
              <a:avLst/>
              <a:gdLst/>
              <a:ahLst/>
              <a:cxnLst/>
              <a:rect l="l" t="t" r="r" b="b"/>
              <a:pathLst>
                <a:path w="6471" h="950" extrusionOk="0">
                  <a:moveTo>
                    <a:pt x="34" y="0"/>
                  </a:moveTo>
                  <a:lnTo>
                    <a:pt x="0" y="538"/>
                  </a:lnTo>
                  <a:lnTo>
                    <a:pt x="6436" y="949"/>
                  </a:lnTo>
                  <a:lnTo>
                    <a:pt x="6471" y="423"/>
                  </a:lnTo>
                  <a:lnTo>
                    <a:pt x="34" y="0"/>
                  </a:lnTo>
                  <a:close/>
                </a:path>
              </a:pathLst>
            </a:custGeom>
            <a:solidFill>
              <a:srgbClr val="E0E0E0"/>
            </a:solidFill>
            <a:ln>
              <a:noFill/>
            </a:ln>
          </p:spPr>
          <p:txBody>
            <a:bodyPr spcFirstLastPara="1" wrap="square" lIns="91425" tIns="91425" rIns="91425" bIns="91425" anchor="ctr" anchorCtr="0">
              <a:noAutofit/>
            </a:bodyPr>
            <a:lstStyle/>
            <a:p>
              <a:endParaRPr/>
            </a:p>
          </p:txBody>
        </p:sp>
        <p:sp>
          <p:nvSpPr>
            <p:cNvPr id="2951" name="Google Shape;2951;p44"/>
            <p:cNvSpPr/>
            <p:nvPr/>
          </p:nvSpPr>
          <p:spPr>
            <a:xfrm>
              <a:off x="8367497" y="4270139"/>
              <a:ext cx="344892" cy="4925"/>
            </a:xfrm>
            <a:custGeom>
              <a:avLst/>
              <a:gdLst/>
              <a:ahLst/>
              <a:cxnLst/>
              <a:rect l="l" t="t" r="r" b="b"/>
              <a:pathLst>
                <a:path w="10015" h="143" extrusionOk="0">
                  <a:moveTo>
                    <a:pt x="6338" y="0"/>
                  </a:moveTo>
                  <a:cubicBezTo>
                    <a:pt x="5915" y="0"/>
                    <a:pt x="5469" y="2"/>
                    <a:pt x="5008" y="5"/>
                  </a:cubicBezTo>
                  <a:cubicBezTo>
                    <a:pt x="3624" y="5"/>
                    <a:pt x="2378" y="17"/>
                    <a:pt x="1475" y="40"/>
                  </a:cubicBezTo>
                  <a:lnTo>
                    <a:pt x="401" y="63"/>
                  </a:lnTo>
                  <a:cubicBezTo>
                    <a:pt x="263" y="63"/>
                    <a:pt x="138" y="63"/>
                    <a:pt x="0" y="85"/>
                  </a:cubicBezTo>
                  <a:cubicBezTo>
                    <a:pt x="138" y="108"/>
                    <a:pt x="263" y="120"/>
                    <a:pt x="401" y="120"/>
                  </a:cubicBezTo>
                  <a:lnTo>
                    <a:pt x="1475" y="131"/>
                  </a:lnTo>
                  <a:cubicBezTo>
                    <a:pt x="2378" y="143"/>
                    <a:pt x="3624" y="143"/>
                    <a:pt x="5008" y="143"/>
                  </a:cubicBezTo>
                  <a:cubicBezTo>
                    <a:pt x="6391" y="131"/>
                    <a:pt x="7637" y="120"/>
                    <a:pt x="8552" y="108"/>
                  </a:cubicBezTo>
                  <a:lnTo>
                    <a:pt x="9615" y="74"/>
                  </a:lnTo>
                  <a:cubicBezTo>
                    <a:pt x="9652" y="77"/>
                    <a:pt x="9688" y="78"/>
                    <a:pt x="9723" y="78"/>
                  </a:cubicBezTo>
                  <a:cubicBezTo>
                    <a:pt x="9820" y="78"/>
                    <a:pt x="9915" y="68"/>
                    <a:pt x="10015" y="51"/>
                  </a:cubicBezTo>
                  <a:cubicBezTo>
                    <a:pt x="9878" y="28"/>
                    <a:pt x="9752" y="17"/>
                    <a:pt x="9615" y="17"/>
                  </a:cubicBezTo>
                  <a:lnTo>
                    <a:pt x="8552" y="5"/>
                  </a:lnTo>
                  <a:cubicBezTo>
                    <a:pt x="7942" y="5"/>
                    <a:pt x="7185" y="0"/>
                    <a:pt x="6338" y="0"/>
                  </a:cubicBezTo>
                  <a:close/>
                </a:path>
              </a:pathLst>
            </a:custGeom>
            <a:solidFill>
              <a:srgbClr val="E0E0E0"/>
            </a:solidFill>
            <a:ln>
              <a:noFill/>
            </a:ln>
          </p:spPr>
          <p:txBody>
            <a:bodyPr spcFirstLastPara="1" wrap="square" lIns="91425" tIns="91425" rIns="91425" bIns="91425" anchor="ctr" anchorCtr="0">
              <a:noAutofit/>
            </a:bodyPr>
            <a:lstStyle/>
            <a:p>
              <a:endParaRPr/>
            </a:p>
          </p:txBody>
        </p:sp>
        <p:sp>
          <p:nvSpPr>
            <p:cNvPr id="2952" name="Google Shape;2952;p44"/>
            <p:cNvSpPr/>
            <p:nvPr/>
          </p:nvSpPr>
          <p:spPr>
            <a:xfrm>
              <a:off x="8369460" y="4285670"/>
              <a:ext cx="346889" cy="6715"/>
            </a:xfrm>
            <a:custGeom>
              <a:avLst/>
              <a:gdLst/>
              <a:ahLst/>
              <a:cxnLst/>
              <a:rect l="l" t="t" r="r" b="b"/>
              <a:pathLst>
                <a:path w="10073" h="195" extrusionOk="0">
                  <a:moveTo>
                    <a:pt x="389" y="0"/>
                  </a:moveTo>
                  <a:cubicBezTo>
                    <a:pt x="264" y="0"/>
                    <a:pt x="126" y="12"/>
                    <a:pt x="1" y="23"/>
                  </a:cubicBezTo>
                  <a:cubicBezTo>
                    <a:pt x="126" y="46"/>
                    <a:pt x="264" y="57"/>
                    <a:pt x="389" y="57"/>
                  </a:cubicBezTo>
                  <a:lnTo>
                    <a:pt x="1475" y="92"/>
                  </a:lnTo>
                  <a:cubicBezTo>
                    <a:pt x="2379" y="126"/>
                    <a:pt x="3647" y="149"/>
                    <a:pt x="5031" y="160"/>
                  </a:cubicBezTo>
                  <a:cubicBezTo>
                    <a:pt x="6425" y="183"/>
                    <a:pt x="7683" y="195"/>
                    <a:pt x="8598" y="195"/>
                  </a:cubicBezTo>
                  <a:lnTo>
                    <a:pt x="9672" y="195"/>
                  </a:lnTo>
                  <a:cubicBezTo>
                    <a:pt x="9809" y="195"/>
                    <a:pt x="9947" y="195"/>
                    <a:pt x="10072" y="172"/>
                  </a:cubicBezTo>
                  <a:cubicBezTo>
                    <a:pt x="9947" y="149"/>
                    <a:pt x="9809" y="137"/>
                    <a:pt x="9684" y="137"/>
                  </a:cubicBezTo>
                  <a:lnTo>
                    <a:pt x="8598" y="103"/>
                  </a:lnTo>
                  <a:cubicBezTo>
                    <a:pt x="7683" y="80"/>
                    <a:pt x="6425" y="57"/>
                    <a:pt x="5042" y="35"/>
                  </a:cubicBezTo>
                  <a:cubicBezTo>
                    <a:pt x="3647" y="12"/>
                    <a:pt x="2390" y="0"/>
                    <a:pt x="1475" y="0"/>
                  </a:cubicBezTo>
                  <a:close/>
                </a:path>
              </a:pathLst>
            </a:custGeom>
            <a:solidFill>
              <a:srgbClr val="E0E0E0"/>
            </a:solidFill>
            <a:ln>
              <a:noFill/>
            </a:ln>
          </p:spPr>
          <p:txBody>
            <a:bodyPr spcFirstLastPara="1" wrap="square" lIns="91425" tIns="91425" rIns="91425" bIns="91425" anchor="ctr" anchorCtr="0">
              <a:noAutofit/>
            </a:bodyPr>
            <a:lstStyle/>
            <a:p>
              <a:endParaRPr/>
            </a:p>
          </p:txBody>
        </p:sp>
        <p:sp>
          <p:nvSpPr>
            <p:cNvPr id="2953" name="Google Shape;2953;p44"/>
            <p:cNvSpPr/>
            <p:nvPr/>
          </p:nvSpPr>
          <p:spPr>
            <a:xfrm>
              <a:off x="5451119" y="3311019"/>
              <a:ext cx="414214" cy="1014012"/>
            </a:xfrm>
            <a:custGeom>
              <a:avLst/>
              <a:gdLst/>
              <a:ahLst/>
              <a:cxnLst/>
              <a:rect l="l" t="t" r="r" b="b"/>
              <a:pathLst>
                <a:path w="12028" h="29445" extrusionOk="0">
                  <a:moveTo>
                    <a:pt x="4440" y="0"/>
                  </a:moveTo>
                  <a:cubicBezTo>
                    <a:pt x="4283" y="0"/>
                    <a:pt x="4122" y="7"/>
                    <a:pt x="3956" y="20"/>
                  </a:cubicBezTo>
                  <a:cubicBezTo>
                    <a:pt x="2253" y="295"/>
                    <a:pt x="1487" y="2387"/>
                    <a:pt x="1635" y="4101"/>
                  </a:cubicBezTo>
                  <a:cubicBezTo>
                    <a:pt x="1784" y="5828"/>
                    <a:pt x="2493" y="7508"/>
                    <a:pt x="2310" y="9223"/>
                  </a:cubicBezTo>
                  <a:cubicBezTo>
                    <a:pt x="2058" y="11395"/>
                    <a:pt x="412" y="13236"/>
                    <a:pt x="229" y="15419"/>
                  </a:cubicBezTo>
                  <a:cubicBezTo>
                    <a:pt x="1" y="17991"/>
                    <a:pt x="1818" y="20278"/>
                    <a:pt x="2367" y="22804"/>
                  </a:cubicBezTo>
                  <a:cubicBezTo>
                    <a:pt x="2630" y="24039"/>
                    <a:pt x="2596" y="25342"/>
                    <a:pt x="3053" y="26508"/>
                  </a:cubicBezTo>
                  <a:cubicBezTo>
                    <a:pt x="3738" y="28252"/>
                    <a:pt x="5578" y="29444"/>
                    <a:pt x="7429" y="29444"/>
                  </a:cubicBezTo>
                  <a:cubicBezTo>
                    <a:pt x="7679" y="29444"/>
                    <a:pt x="7928" y="29423"/>
                    <a:pt x="8175" y="29378"/>
                  </a:cubicBezTo>
                  <a:cubicBezTo>
                    <a:pt x="10267" y="29001"/>
                    <a:pt x="11947" y="27034"/>
                    <a:pt x="11993" y="24919"/>
                  </a:cubicBezTo>
                  <a:cubicBezTo>
                    <a:pt x="12027" y="22942"/>
                    <a:pt x="10804" y="21078"/>
                    <a:pt x="10953" y="19100"/>
                  </a:cubicBezTo>
                  <a:cubicBezTo>
                    <a:pt x="11067" y="17649"/>
                    <a:pt x="11924" y="16265"/>
                    <a:pt x="11741" y="14813"/>
                  </a:cubicBezTo>
                  <a:cubicBezTo>
                    <a:pt x="11524" y="13087"/>
                    <a:pt x="9924" y="11864"/>
                    <a:pt x="9352" y="10218"/>
                  </a:cubicBezTo>
                  <a:cubicBezTo>
                    <a:pt x="8792" y="8571"/>
                    <a:pt x="9329" y="6765"/>
                    <a:pt x="9135" y="5027"/>
                  </a:cubicBezTo>
                  <a:cubicBezTo>
                    <a:pt x="8810" y="2094"/>
                    <a:pt x="7255" y="0"/>
                    <a:pt x="4440" y="0"/>
                  </a:cubicBezTo>
                  <a:close/>
                </a:path>
              </a:pathLst>
            </a:custGeom>
            <a:solidFill>
              <a:schemeClr val="accent2"/>
            </a:solidFill>
            <a:ln>
              <a:noFill/>
            </a:ln>
          </p:spPr>
          <p:txBody>
            <a:bodyPr spcFirstLastPara="1" wrap="square" lIns="91425" tIns="91425" rIns="91425" bIns="91425" anchor="ctr" anchorCtr="0">
              <a:noAutofit/>
            </a:bodyPr>
            <a:lstStyle/>
            <a:p>
              <a:endParaRPr/>
            </a:p>
          </p:txBody>
        </p:sp>
        <p:sp>
          <p:nvSpPr>
            <p:cNvPr id="2954" name="Google Shape;2954;p44"/>
            <p:cNvSpPr/>
            <p:nvPr/>
          </p:nvSpPr>
          <p:spPr>
            <a:xfrm>
              <a:off x="5277904" y="3828597"/>
              <a:ext cx="356325" cy="498138"/>
            </a:xfrm>
            <a:custGeom>
              <a:avLst/>
              <a:gdLst/>
              <a:ahLst/>
              <a:cxnLst/>
              <a:rect l="l" t="t" r="r" b="b"/>
              <a:pathLst>
                <a:path w="10347" h="14465" extrusionOk="0">
                  <a:moveTo>
                    <a:pt x="286" y="1"/>
                  </a:moveTo>
                  <a:lnTo>
                    <a:pt x="286" y="1"/>
                  </a:lnTo>
                  <a:cubicBezTo>
                    <a:pt x="1" y="2881"/>
                    <a:pt x="1270" y="6254"/>
                    <a:pt x="2744" y="8735"/>
                  </a:cubicBezTo>
                  <a:cubicBezTo>
                    <a:pt x="4242" y="11238"/>
                    <a:pt x="6494" y="13193"/>
                    <a:pt x="9169" y="14325"/>
                  </a:cubicBezTo>
                  <a:cubicBezTo>
                    <a:pt x="9344" y="14399"/>
                    <a:pt x="9546" y="14465"/>
                    <a:pt x="9735" y="14465"/>
                  </a:cubicBezTo>
                  <a:cubicBezTo>
                    <a:pt x="9867" y="14465"/>
                    <a:pt x="9991" y="14433"/>
                    <a:pt x="10095" y="14348"/>
                  </a:cubicBezTo>
                  <a:cubicBezTo>
                    <a:pt x="10301" y="14176"/>
                    <a:pt x="10335" y="13879"/>
                    <a:pt x="10335" y="13605"/>
                  </a:cubicBezTo>
                  <a:cubicBezTo>
                    <a:pt x="10347" y="10564"/>
                    <a:pt x="9375" y="7591"/>
                    <a:pt x="7569" y="5134"/>
                  </a:cubicBezTo>
                  <a:cubicBezTo>
                    <a:pt x="5751" y="2687"/>
                    <a:pt x="3202" y="892"/>
                    <a:pt x="286" y="1"/>
                  </a:cubicBezTo>
                  <a:close/>
                </a:path>
              </a:pathLst>
            </a:custGeom>
            <a:solidFill>
              <a:srgbClr val="6797FF">
                <a:alpha val="60890"/>
              </a:srgbClr>
            </a:solidFill>
            <a:ln>
              <a:noFill/>
            </a:ln>
          </p:spPr>
          <p:txBody>
            <a:bodyPr spcFirstLastPara="1" wrap="square" lIns="91425" tIns="91425" rIns="91425" bIns="91425" anchor="ctr" anchorCtr="0">
              <a:noAutofit/>
            </a:bodyPr>
            <a:lstStyle/>
            <a:p>
              <a:endParaRPr/>
            </a:p>
          </p:txBody>
        </p:sp>
        <p:sp>
          <p:nvSpPr>
            <p:cNvPr id="2955" name="Google Shape;2955;p44"/>
            <p:cNvSpPr/>
            <p:nvPr/>
          </p:nvSpPr>
          <p:spPr>
            <a:xfrm>
              <a:off x="5413721" y="4007321"/>
              <a:ext cx="305151" cy="521280"/>
            </a:xfrm>
            <a:custGeom>
              <a:avLst/>
              <a:gdLst/>
              <a:ahLst/>
              <a:cxnLst/>
              <a:rect l="l" t="t" r="r" b="b"/>
              <a:pathLst>
                <a:path w="8861" h="15137" extrusionOk="0">
                  <a:moveTo>
                    <a:pt x="1" y="1"/>
                  </a:moveTo>
                  <a:lnTo>
                    <a:pt x="1" y="1"/>
                  </a:lnTo>
                  <a:cubicBezTo>
                    <a:pt x="23" y="46"/>
                    <a:pt x="58" y="104"/>
                    <a:pt x="104" y="138"/>
                  </a:cubicBezTo>
                  <a:lnTo>
                    <a:pt x="412" y="549"/>
                  </a:lnTo>
                  <a:cubicBezTo>
                    <a:pt x="687" y="904"/>
                    <a:pt x="1075" y="1418"/>
                    <a:pt x="1544" y="2059"/>
                  </a:cubicBezTo>
                  <a:cubicBezTo>
                    <a:pt x="2767" y="3739"/>
                    <a:pt x="3899" y="5465"/>
                    <a:pt x="4951" y="7260"/>
                  </a:cubicBezTo>
                  <a:cubicBezTo>
                    <a:pt x="6002" y="9055"/>
                    <a:pt x="6951" y="10896"/>
                    <a:pt x="7809" y="12782"/>
                  </a:cubicBezTo>
                  <a:cubicBezTo>
                    <a:pt x="8140" y="13513"/>
                    <a:pt x="8392" y="14096"/>
                    <a:pt x="8575" y="14508"/>
                  </a:cubicBezTo>
                  <a:lnTo>
                    <a:pt x="8780" y="14977"/>
                  </a:lnTo>
                  <a:cubicBezTo>
                    <a:pt x="8792" y="15034"/>
                    <a:pt x="8826" y="15091"/>
                    <a:pt x="8860" y="15137"/>
                  </a:cubicBezTo>
                  <a:cubicBezTo>
                    <a:pt x="8849" y="15080"/>
                    <a:pt x="8826" y="15022"/>
                    <a:pt x="8803" y="14977"/>
                  </a:cubicBezTo>
                  <a:cubicBezTo>
                    <a:pt x="8758" y="14851"/>
                    <a:pt x="8700" y="14691"/>
                    <a:pt x="8632" y="14485"/>
                  </a:cubicBezTo>
                  <a:cubicBezTo>
                    <a:pt x="8472" y="14074"/>
                    <a:pt x="8232" y="13479"/>
                    <a:pt x="7912" y="12736"/>
                  </a:cubicBezTo>
                  <a:cubicBezTo>
                    <a:pt x="7077" y="10838"/>
                    <a:pt x="6140" y="8975"/>
                    <a:pt x="5099" y="7180"/>
                  </a:cubicBezTo>
                  <a:cubicBezTo>
                    <a:pt x="4048" y="5385"/>
                    <a:pt x="2893" y="3659"/>
                    <a:pt x="1635" y="2001"/>
                  </a:cubicBezTo>
                  <a:cubicBezTo>
                    <a:pt x="1155" y="1361"/>
                    <a:pt x="744" y="858"/>
                    <a:pt x="458" y="515"/>
                  </a:cubicBezTo>
                  <a:lnTo>
                    <a:pt x="126" y="126"/>
                  </a:lnTo>
                  <a:cubicBezTo>
                    <a:pt x="46" y="35"/>
                    <a:pt x="1" y="1"/>
                    <a:pt x="1" y="1"/>
                  </a:cubicBezTo>
                  <a:close/>
                </a:path>
              </a:pathLst>
            </a:custGeom>
            <a:solidFill>
              <a:srgbClr val="E0E0E0"/>
            </a:solidFill>
            <a:ln>
              <a:noFill/>
            </a:ln>
          </p:spPr>
          <p:txBody>
            <a:bodyPr spcFirstLastPara="1" wrap="square" lIns="91425" tIns="91425" rIns="91425" bIns="91425" anchor="ctr" anchorCtr="0">
              <a:noAutofit/>
            </a:bodyPr>
            <a:lstStyle/>
            <a:p>
              <a:endParaRPr/>
            </a:p>
          </p:txBody>
        </p:sp>
        <p:sp>
          <p:nvSpPr>
            <p:cNvPr id="2956" name="Google Shape;2956;p44"/>
            <p:cNvSpPr/>
            <p:nvPr/>
          </p:nvSpPr>
          <p:spPr>
            <a:xfrm>
              <a:off x="5654259" y="3585304"/>
              <a:ext cx="66568" cy="935460"/>
            </a:xfrm>
            <a:custGeom>
              <a:avLst/>
              <a:gdLst/>
              <a:ahLst/>
              <a:cxnLst/>
              <a:rect l="l" t="t" r="r" b="b"/>
              <a:pathLst>
                <a:path w="1933" h="27164" extrusionOk="0">
                  <a:moveTo>
                    <a:pt x="23" y="1"/>
                  </a:moveTo>
                  <a:cubicBezTo>
                    <a:pt x="12" y="92"/>
                    <a:pt x="1" y="183"/>
                    <a:pt x="1" y="275"/>
                  </a:cubicBezTo>
                  <a:cubicBezTo>
                    <a:pt x="12" y="469"/>
                    <a:pt x="23" y="744"/>
                    <a:pt x="35" y="1075"/>
                  </a:cubicBezTo>
                  <a:cubicBezTo>
                    <a:pt x="69" y="1773"/>
                    <a:pt x="115" y="2767"/>
                    <a:pt x="172" y="3990"/>
                  </a:cubicBezTo>
                  <a:cubicBezTo>
                    <a:pt x="298" y="6448"/>
                    <a:pt x="504" y="9844"/>
                    <a:pt x="767" y="13593"/>
                  </a:cubicBezTo>
                  <a:cubicBezTo>
                    <a:pt x="1030" y="17343"/>
                    <a:pt x="1304" y="20738"/>
                    <a:pt x="1521" y="23196"/>
                  </a:cubicBezTo>
                  <a:cubicBezTo>
                    <a:pt x="1635" y="24408"/>
                    <a:pt x="1738" y="25403"/>
                    <a:pt x="1795" y="26100"/>
                  </a:cubicBezTo>
                  <a:cubicBezTo>
                    <a:pt x="1841" y="26432"/>
                    <a:pt x="1864" y="26694"/>
                    <a:pt x="1887" y="26889"/>
                  </a:cubicBezTo>
                  <a:cubicBezTo>
                    <a:pt x="1887" y="26980"/>
                    <a:pt x="1910" y="27072"/>
                    <a:pt x="1921" y="27163"/>
                  </a:cubicBezTo>
                  <a:cubicBezTo>
                    <a:pt x="1933" y="27072"/>
                    <a:pt x="1933" y="26980"/>
                    <a:pt x="1921" y="26889"/>
                  </a:cubicBezTo>
                  <a:cubicBezTo>
                    <a:pt x="1910" y="26694"/>
                    <a:pt x="1898" y="26420"/>
                    <a:pt x="1875" y="26089"/>
                  </a:cubicBezTo>
                  <a:cubicBezTo>
                    <a:pt x="1818" y="25391"/>
                    <a:pt x="1738" y="24397"/>
                    <a:pt x="1647" y="23185"/>
                  </a:cubicBezTo>
                  <a:cubicBezTo>
                    <a:pt x="1464" y="20727"/>
                    <a:pt x="1201" y="17332"/>
                    <a:pt x="938" y="13582"/>
                  </a:cubicBezTo>
                  <a:cubicBezTo>
                    <a:pt x="675" y="9844"/>
                    <a:pt x="446" y="6437"/>
                    <a:pt x="298" y="3979"/>
                  </a:cubicBezTo>
                  <a:cubicBezTo>
                    <a:pt x="218" y="2767"/>
                    <a:pt x="161" y="1773"/>
                    <a:pt x="115" y="1064"/>
                  </a:cubicBezTo>
                  <a:cubicBezTo>
                    <a:pt x="81" y="732"/>
                    <a:pt x="69" y="469"/>
                    <a:pt x="58" y="275"/>
                  </a:cubicBezTo>
                  <a:cubicBezTo>
                    <a:pt x="46" y="183"/>
                    <a:pt x="35" y="92"/>
                    <a:pt x="23" y="1"/>
                  </a:cubicBezTo>
                  <a:close/>
                </a:path>
              </a:pathLst>
            </a:custGeom>
            <a:solidFill>
              <a:srgbClr val="E0E0E0"/>
            </a:solidFill>
            <a:ln>
              <a:noFill/>
            </a:ln>
          </p:spPr>
          <p:txBody>
            <a:bodyPr spcFirstLastPara="1" wrap="square" lIns="91425" tIns="91425" rIns="91425" bIns="91425" anchor="ctr" anchorCtr="0">
              <a:noAutofit/>
            </a:bodyPr>
            <a:lstStyle/>
            <a:p>
              <a:endParaRPr/>
            </a:p>
          </p:txBody>
        </p:sp>
        <p:sp>
          <p:nvSpPr>
            <p:cNvPr id="2957" name="Google Shape;2957;p44"/>
            <p:cNvSpPr/>
            <p:nvPr/>
          </p:nvSpPr>
          <p:spPr>
            <a:xfrm>
              <a:off x="5564105" y="4387636"/>
              <a:ext cx="249637" cy="304014"/>
            </a:xfrm>
            <a:custGeom>
              <a:avLst/>
              <a:gdLst/>
              <a:ahLst/>
              <a:cxnLst/>
              <a:rect l="l" t="t" r="r" b="b"/>
              <a:pathLst>
                <a:path w="7249" h="8828" extrusionOk="0">
                  <a:moveTo>
                    <a:pt x="1" y="0"/>
                  </a:moveTo>
                  <a:lnTo>
                    <a:pt x="286" y="5465"/>
                  </a:lnTo>
                  <a:cubicBezTo>
                    <a:pt x="331" y="7339"/>
                    <a:pt x="1863" y="8827"/>
                    <a:pt x="3726" y="8827"/>
                  </a:cubicBezTo>
                  <a:cubicBezTo>
                    <a:pt x="3760" y="8827"/>
                    <a:pt x="3795" y="8827"/>
                    <a:pt x="3830" y="8826"/>
                  </a:cubicBezTo>
                  <a:cubicBezTo>
                    <a:pt x="5740" y="8780"/>
                    <a:pt x="7249" y="7191"/>
                    <a:pt x="7203" y="5282"/>
                  </a:cubicBezTo>
                  <a:lnTo>
                    <a:pt x="7203" y="0"/>
                  </a:ln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2958" name="Google Shape;2958;p44"/>
            <p:cNvSpPr/>
            <p:nvPr/>
          </p:nvSpPr>
          <p:spPr>
            <a:xfrm>
              <a:off x="5199975" y="4680138"/>
              <a:ext cx="3732991" cy="4752"/>
            </a:xfrm>
            <a:custGeom>
              <a:avLst/>
              <a:gdLst/>
              <a:ahLst/>
              <a:cxnLst/>
              <a:rect l="l" t="t" r="r" b="b"/>
              <a:pathLst>
                <a:path w="108399" h="138" extrusionOk="0">
                  <a:moveTo>
                    <a:pt x="54199" y="0"/>
                  </a:moveTo>
                  <a:cubicBezTo>
                    <a:pt x="24259" y="0"/>
                    <a:pt x="0" y="34"/>
                    <a:pt x="0" y="69"/>
                  </a:cubicBezTo>
                  <a:cubicBezTo>
                    <a:pt x="0" y="114"/>
                    <a:pt x="24270" y="137"/>
                    <a:pt x="54199" y="137"/>
                  </a:cubicBezTo>
                  <a:cubicBezTo>
                    <a:pt x="84129" y="137"/>
                    <a:pt x="108399" y="114"/>
                    <a:pt x="108399" y="69"/>
                  </a:cubicBezTo>
                  <a:cubicBezTo>
                    <a:pt x="108399" y="34"/>
                    <a:pt x="84140" y="0"/>
                    <a:pt x="54199" y="0"/>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2959" name="Google Shape;2959;p44"/>
            <p:cNvSpPr/>
            <p:nvPr/>
          </p:nvSpPr>
          <p:spPr>
            <a:xfrm>
              <a:off x="7812796" y="1134126"/>
              <a:ext cx="835454" cy="977612"/>
            </a:xfrm>
            <a:custGeom>
              <a:avLst/>
              <a:gdLst/>
              <a:ahLst/>
              <a:cxnLst/>
              <a:rect l="l" t="t" r="r" b="b"/>
              <a:pathLst>
                <a:path w="24260" h="28388" extrusionOk="0">
                  <a:moveTo>
                    <a:pt x="7551" y="1"/>
                  </a:moveTo>
                  <a:cubicBezTo>
                    <a:pt x="6916" y="1"/>
                    <a:pt x="6335" y="424"/>
                    <a:pt x="6163" y="1056"/>
                  </a:cubicBezTo>
                  <a:lnTo>
                    <a:pt x="206" y="23417"/>
                  </a:lnTo>
                  <a:cubicBezTo>
                    <a:pt x="1" y="24183"/>
                    <a:pt x="458" y="24972"/>
                    <a:pt x="1224" y="25166"/>
                  </a:cubicBezTo>
                  <a:lnTo>
                    <a:pt x="12633" y="28207"/>
                  </a:lnTo>
                  <a:lnTo>
                    <a:pt x="12622" y="28207"/>
                  </a:lnTo>
                  <a:cubicBezTo>
                    <a:pt x="13079" y="28330"/>
                    <a:pt x="13538" y="28388"/>
                    <a:pt x="13990" y="28388"/>
                  </a:cubicBezTo>
                  <a:cubicBezTo>
                    <a:pt x="16326" y="28388"/>
                    <a:pt x="18460" y="26826"/>
                    <a:pt x="19092" y="24469"/>
                  </a:cubicBezTo>
                  <a:lnTo>
                    <a:pt x="24054" y="5823"/>
                  </a:lnTo>
                  <a:cubicBezTo>
                    <a:pt x="24260" y="5057"/>
                    <a:pt x="23802" y="4280"/>
                    <a:pt x="23048" y="4074"/>
                  </a:cubicBezTo>
                  <a:lnTo>
                    <a:pt x="7923" y="50"/>
                  </a:lnTo>
                  <a:cubicBezTo>
                    <a:pt x="7799" y="17"/>
                    <a:pt x="7674" y="1"/>
                    <a:pt x="7551" y="1"/>
                  </a:cubicBezTo>
                  <a:close/>
                </a:path>
              </a:pathLst>
            </a:custGeom>
            <a:solidFill>
              <a:srgbClr val="407BFF"/>
            </a:solidFill>
            <a:ln>
              <a:noFill/>
            </a:ln>
          </p:spPr>
          <p:txBody>
            <a:bodyPr spcFirstLastPara="1" wrap="square" lIns="91425" tIns="91425" rIns="91425" bIns="91425" anchor="ctr" anchorCtr="0">
              <a:noAutofit/>
            </a:bodyPr>
            <a:lstStyle/>
            <a:p>
              <a:endParaRPr/>
            </a:p>
          </p:txBody>
        </p:sp>
        <p:sp>
          <p:nvSpPr>
            <p:cNvPr id="2960" name="Google Shape;2960;p44"/>
            <p:cNvSpPr/>
            <p:nvPr/>
          </p:nvSpPr>
          <p:spPr>
            <a:xfrm>
              <a:off x="8026164" y="1266534"/>
              <a:ext cx="440593" cy="360664"/>
            </a:xfrm>
            <a:custGeom>
              <a:avLst/>
              <a:gdLst/>
              <a:ahLst/>
              <a:cxnLst/>
              <a:rect l="l" t="t" r="r" b="b"/>
              <a:pathLst>
                <a:path w="12794" h="10473" extrusionOk="0">
                  <a:moveTo>
                    <a:pt x="2024" y="1"/>
                  </a:moveTo>
                  <a:lnTo>
                    <a:pt x="1" y="7603"/>
                  </a:lnTo>
                  <a:lnTo>
                    <a:pt x="10770" y="10472"/>
                  </a:lnTo>
                  <a:lnTo>
                    <a:pt x="12793" y="2870"/>
                  </a:lnTo>
                  <a:lnTo>
                    <a:pt x="2024" y="1"/>
                  </a:ln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2961" name="Google Shape;2961;p44"/>
            <p:cNvSpPr/>
            <p:nvPr/>
          </p:nvSpPr>
          <p:spPr>
            <a:xfrm>
              <a:off x="8206438" y="1726431"/>
              <a:ext cx="94944" cy="80171"/>
            </a:xfrm>
            <a:custGeom>
              <a:avLst/>
              <a:gdLst/>
              <a:ahLst/>
              <a:cxnLst/>
              <a:rect l="l" t="t" r="r" b="b"/>
              <a:pathLst>
                <a:path w="2757" h="2328" extrusionOk="0">
                  <a:moveTo>
                    <a:pt x="1447" y="0"/>
                  </a:moveTo>
                  <a:cubicBezTo>
                    <a:pt x="605" y="0"/>
                    <a:pt x="0" y="942"/>
                    <a:pt x="459" y="1747"/>
                  </a:cubicBezTo>
                  <a:cubicBezTo>
                    <a:pt x="686" y="2141"/>
                    <a:pt x="1076" y="2327"/>
                    <a:pt x="1463" y="2327"/>
                  </a:cubicBezTo>
                  <a:cubicBezTo>
                    <a:pt x="1953" y="2327"/>
                    <a:pt x="2439" y="2029"/>
                    <a:pt x="2585" y="1473"/>
                  </a:cubicBezTo>
                  <a:cubicBezTo>
                    <a:pt x="2757" y="844"/>
                    <a:pt x="2391" y="204"/>
                    <a:pt x="1762" y="44"/>
                  </a:cubicBezTo>
                  <a:cubicBezTo>
                    <a:pt x="1655" y="14"/>
                    <a:pt x="1549" y="0"/>
                    <a:pt x="1447" y="0"/>
                  </a:cubicBezTo>
                  <a:close/>
                </a:path>
              </a:pathLst>
            </a:custGeom>
            <a:solidFill>
              <a:srgbClr val="407BFF"/>
            </a:solidFill>
            <a:ln>
              <a:noFill/>
            </a:ln>
          </p:spPr>
          <p:txBody>
            <a:bodyPr spcFirstLastPara="1" wrap="square" lIns="91425" tIns="91425" rIns="91425" bIns="91425" anchor="ctr" anchorCtr="0">
              <a:noAutofit/>
            </a:bodyPr>
            <a:lstStyle/>
            <a:p>
              <a:endParaRPr/>
            </a:p>
          </p:txBody>
        </p:sp>
        <p:sp>
          <p:nvSpPr>
            <p:cNvPr id="2962" name="Google Shape;2962;p44"/>
            <p:cNvSpPr/>
            <p:nvPr/>
          </p:nvSpPr>
          <p:spPr>
            <a:xfrm>
              <a:off x="8216734" y="1726362"/>
              <a:ext cx="80343" cy="79929"/>
            </a:xfrm>
            <a:custGeom>
              <a:avLst/>
              <a:gdLst/>
              <a:ahLst/>
              <a:cxnLst/>
              <a:rect l="l" t="t" r="r" b="b"/>
              <a:pathLst>
                <a:path w="2333" h="2321" extrusionOk="0">
                  <a:moveTo>
                    <a:pt x="1166" y="0"/>
                  </a:moveTo>
                  <a:cubicBezTo>
                    <a:pt x="640" y="0"/>
                    <a:pt x="183" y="355"/>
                    <a:pt x="46" y="858"/>
                  </a:cubicBezTo>
                  <a:cubicBezTo>
                    <a:pt x="11" y="961"/>
                    <a:pt x="0" y="1063"/>
                    <a:pt x="0" y="1166"/>
                  </a:cubicBezTo>
                  <a:cubicBezTo>
                    <a:pt x="11" y="1692"/>
                    <a:pt x="354" y="2149"/>
                    <a:pt x="869" y="2287"/>
                  </a:cubicBezTo>
                  <a:cubicBezTo>
                    <a:pt x="960" y="2310"/>
                    <a:pt x="1063" y="2321"/>
                    <a:pt x="1166" y="2321"/>
                  </a:cubicBezTo>
                  <a:cubicBezTo>
                    <a:pt x="1692" y="2321"/>
                    <a:pt x="2149" y="1978"/>
                    <a:pt x="2286" y="1464"/>
                  </a:cubicBezTo>
                  <a:cubicBezTo>
                    <a:pt x="2321" y="1372"/>
                    <a:pt x="2332" y="1269"/>
                    <a:pt x="2332" y="1166"/>
                  </a:cubicBezTo>
                  <a:cubicBezTo>
                    <a:pt x="2332" y="640"/>
                    <a:pt x="1978" y="172"/>
                    <a:pt x="1463" y="46"/>
                  </a:cubicBezTo>
                  <a:cubicBezTo>
                    <a:pt x="1372" y="12"/>
                    <a:pt x="1269" y="0"/>
                    <a:pt x="1166" y="0"/>
                  </a:cubicBezTo>
                  <a:close/>
                </a:path>
              </a:pathLst>
            </a:custGeom>
            <a:solidFill>
              <a:schemeClr val="accent2"/>
            </a:solidFill>
            <a:ln>
              <a:noFill/>
            </a:ln>
          </p:spPr>
          <p:txBody>
            <a:bodyPr spcFirstLastPara="1" wrap="square" lIns="91425" tIns="91425" rIns="91425" bIns="91425" anchor="ctr" anchorCtr="0">
              <a:noAutofit/>
            </a:bodyPr>
            <a:lstStyle/>
            <a:p>
              <a:endParaRPr/>
            </a:p>
          </p:txBody>
        </p:sp>
        <p:sp>
          <p:nvSpPr>
            <p:cNvPr id="2963" name="Google Shape;2963;p44"/>
            <p:cNvSpPr/>
            <p:nvPr/>
          </p:nvSpPr>
          <p:spPr>
            <a:xfrm>
              <a:off x="8261467" y="1820615"/>
              <a:ext cx="95048" cy="80446"/>
            </a:xfrm>
            <a:custGeom>
              <a:avLst/>
              <a:gdLst/>
              <a:ahLst/>
              <a:cxnLst/>
              <a:rect l="l" t="t" r="r" b="b"/>
              <a:pathLst>
                <a:path w="2760" h="2336" extrusionOk="0">
                  <a:moveTo>
                    <a:pt x="1460" y="1"/>
                  </a:moveTo>
                  <a:cubicBezTo>
                    <a:pt x="613" y="1"/>
                    <a:pt x="1" y="947"/>
                    <a:pt x="462" y="1756"/>
                  </a:cubicBezTo>
                  <a:cubicBezTo>
                    <a:pt x="688" y="2149"/>
                    <a:pt x="1074" y="2335"/>
                    <a:pt x="1458" y="2335"/>
                  </a:cubicBezTo>
                  <a:cubicBezTo>
                    <a:pt x="1948" y="2335"/>
                    <a:pt x="2434" y="2033"/>
                    <a:pt x="2588" y="1470"/>
                  </a:cubicBezTo>
                  <a:cubicBezTo>
                    <a:pt x="2759" y="853"/>
                    <a:pt x="2394" y="213"/>
                    <a:pt x="1765" y="41"/>
                  </a:cubicBezTo>
                  <a:cubicBezTo>
                    <a:pt x="1661" y="14"/>
                    <a:pt x="1559" y="1"/>
                    <a:pt x="1460" y="1"/>
                  </a:cubicBezTo>
                  <a:close/>
                </a:path>
              </a:pathLst>
            </a:custGeom>
            <a:solidFill>
              <a:srgbClr val="407BFF"/>
            </a:solidFill>
            <a:ln>
              <a:noFill/>
            </a:ln>
          </p:spPr>
          <p:txBody>
            <a:bodyPr spcFirstLastPara="1" wrap="square" lIns="91425" tIns="91425" rIns="91425" bIns="91425" anchor="ctr" anchorCtr="0">
              <a:noAutofit/>
            </a:bodyPr>
            <a:lstStyle/>
            <a:p>
              <a:endParaRPr/>
            </a:p>
          </p:txBody>
        </p:sp>
        <p:sp>
          <p:nvSpPr>
            <p:cNvPr id="2964" name="Google Shape;2964;p44"/>
            <p:cNvSpPr/>
            <p:nvPr/>
          </p:nvSpPr>
          <p:spPr>
            <a:xfrm>
              <a:off x="8271833" y="1821234"/>
              <a:ext cx="79964" cy="79964"/>
            </a:xfrm>
            <a:custGeom>
              <a:avLst/>
              <a:gdLst/>
              <a:ahLst/>
              <a:cxnLst/>
              <a:rect l="l" t="t" r="r" b="b"/>
              <a:pathLst>
                <a:path w="2322" h="2322" extrusionOk="0">
                  <a:moveTo>
                    <a:pt x="1167" y="0"/>
                  </a:moveTo>
                  <a:cubicBezTo>
                    <a:pt x="641" y="0"/>
                    <a:pt x="183" y="355"/>
                    <a:pt x="46" y="858"/>
                  </a:cubicBezTo>
                  <a:cubicBezTo>
                    <a:pt x="12" y="961"/>
                    <a:pt x="0" y="1064"/>
                    <a:pt x="0" y="1166"/>
                  </a:cubicBezTo>
                  <a:cubicBezTo>
                    <a:pt x="0" y="1692"/>
                    <a:pt x="355" y="2150"/>
                    <a:pt x="858" y="2287"/>
                  </a:cubicBezTo>
                  <a:cubicBezTo>
                    <a:pt x="961" y="2310"/>
                    <a:pt x="1052" y="2321"/>
                    <a:pt x="1155" y="2321"/>
                  </a:cubicBezTo>
                  <a:cubicBezTo>
                    <a:pt x="1681" y="2321"/>
                    <a:pt x="2138" y="1967"/>
                    <a:pt x="2287" y="1464"/>
                  </a:cubicBezTo>
                  <a:cubicBezTo>
                    <a:pt x="2310" y="1361"/>
                    <a:pt x="2321" y="1258"/>
                    <a:pt x="2321" y="1155"/>
                  </a:cubicBezTo>
                  <a:cubicBezTo>
                    <a:pt x="2321" y="629"/>
                    <a:pt x="1967" y="172"/>
                    <a:pt x="1464" y="35"/>
                  </a:cubicBezTo>
                  <a:cubicBezTo>
                    <a:pt x="1361" y="12"/>
                    <a:pt x="1269" y="0"/>
                    <a:pt x="1167" y="0"/>
                  </a:cubicBezTo>
                  <a:close/>
                </a:path>
              </a:pathLst>
            </a:custGeom>
            <a:solidFill>
              <a:schemeClr val="lt1"/>
            </a:solidFill>
            <a:ln>
              <a:noFill/>
            </a:ln>
          </p:spPr>
          <p:txBody>
            <a:bodyPr spcFirstLastPara="1" wrap="square" lIns="91425" tIns="91425" rIns="91425" bIns="91425" anchor="ctr" anchorCtr="0">
              <a:noAutofit/>
            </a:bodyPr>
            <a:lstStyle/>
            <a:p>
              <a:endParaRPr/>
            </a:p>
          </p:txBody>
        </p:sp>
        <p:sp>
          <p:nvSpPr>
            <p:cNvPr id="2965" name="Google Shape;2965;p44"/>
            <p:cNvSpPr/>
            <p:nvPr/>
          </p:nvSpPr>
          <p:spPr>
            <a:xfrm>
              <a:off x="7895719" y="1636484"/>
              <a:ext cx="267510" cy="225393"/>
            </a:xfrm>
            <a:custGeom>
              <a:avLst/>
              <a:gdLst/>
              <a:ahLst/>
              <a:cxnLst/>
              <a:rect l="l" t="t" r="r" b="b"/>
              <a:pathLst>
                <a:path w="7768" h="6545" extrusionOk="0">
                  <a:moveTo>
                    <a:pt x="4103" y="1"/>
                  </a:moveTo>
                  <a:cubicBezTo>
                    <a:pt x="1716" y="1"/>
                    <a:pt x="0" y="2660"/>
                    <a:pt x="1308" y="4908"/>
                  </a:cubicBezTo>
                  <a:cubicBezTo>
                    <a:pt x="1952" y="6020"/>
                    <a:pt x="3043" y="6545"/>
                    <a:pt x="4127" y="6545"/>
                  </a:cubicBezTo>
                  <a:cubicBezTo>
                    <a:pt x="5507" y="6545"/>
                    <a:pt x="6876" y="5694"/>
                    <a:pt x="7299" y="4119"/>
                  </a:cubicBezTo>
                  <a:cubicBezTo>
                    <a:pt x="7767" y="2370"/>
                    <a:pt x="6727" y="575"/>
                    <a:pt x="4978" y="118"/>
                  </a:cubicBezTo>
                  <a:cubicBezTo>
                    <a:pt x="4679" y="38"/>
                    <a:pt x="4387" y="1"/>
                    <a:pt x="4103" y="1"/>
                  </a:cubicBezTo>
                  <a:close/>
                </a:path>
              </a:pathLst>
            </a:custGeom>
            <a:solidFill>
              <a:srgbClr val="407BFF"/>
            </a:solidFill>
            <a:ln>
              <a:noFill/>
            </a:ln>
          </p:spPr>
          <p:txBody>
            <a:bodyPr spcFirstLastPara="1" wrap="square" lIns="91425" tIns="91425" rIns="91425" bIns="91425" anchor="ctr" anchorCtr="0">
              <a:noAutofit/>
            </a:bodyPr>
            <a:lstStyle/>
            <a:p>
              <a:endParaRPr/>
            </a:p>
          </p:txBody>
        </p:sp>
        <p:sp>
          <p:nvSpPr>
            <p:cNvPr id="2966" name="Google Shape;2966;p44"/>
            <p:cNvSpPr/>
            <p:nvPr/>
          </p:nvSpPr>
          <p:spPr>
            <a:xfrm>
              <a:off x="7891931" y="1636587"/>
              <a:ext cx="259073" cy="225221"/>
            </a:xfrm>
            <a:custGeom>
              <a:avLst/>
              <a:gdLst/>
              <a:ahLst/>
              <a:cxnLst/>
              <a:rect l="l" t="t" r="r" b="b"/>
              <a:pathLst>
                <a:path w="7523" h="6540" extrusionOk="0">
                  <a:moveTo>
                    <a:pt x="4242" y="1"/>
                  </a:moveTo>
                  <a:cubicBezTo>
                    <a:pt x="1532" y="1"/>
                    <a:pt x="1" y="3110"/>
                    <a:pt x="1647" y="5260"/>
                  </a:cubicBezTo>
                  <a:cubicBezTo>
                    <a:pt x="2320" y="6133"/>
                    <a:pt x="3282" y="6540"/>
                    <a:pt x="4234" y="6540"/>
                  </a:cubicBezTo>
                  <a:cubicBezTo>
                    <a:pt x="5625" y="6540"/>
                    <a:pt x="6995" y="5671"/>
                    <a:pt x="7409" y="4116"/>
                  </a:cubicBezTo>
                  <a:cubicBezTo>
                    <a:pt x="7477" y="3842"/>
                    <a:pt x="7523" y="3556"/>
                    <a:pt x="7523" y="3270"/>
                  </a:cubicBezTo>
                  <a:cubicBezTo>
                    <a:pt x="7523" y="1784"/>
                    <a:pt x="6528" y="492"/>
                    <a:pt x="5088" y="104"/>
                  </a:cubicBezTo>
                  <a:cubicBezTo>
                    <a:pt x="4813" y="35"/>
                    <a:pt x="4528" y="1"/>
                    <a:pt x="4242"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967" name="Google Shape;2967;p44"/>
            <p:cNvSpPr/>
            <p:nvPr/>
          </p:nvSpPr>
          <p:spPr>
            <a:xfrm>
              <a:off x="7943896" y="1661174"/>
              <a:ext cx="188614" cy="179075"/>
            </a:xfrm>
            <a:custGeom>
              <a:avLst/>
              <a:gdLst/>
              <a:ahLst/>
              <a:cxnLst/>
              <a:rect l="l" t="t" r="r" b="b"/>
              <a:pathLst>
                <a:path w="5477" h="5200" extrusionOk="0">
                  <a:moveTo>
                    <a:pt x="2710" y="1"/>
                  </a:moveTo>
                  <a:cubicBezTo>
                    <a:pt x="2535" y="1"/>
                    <a:pt x="2380" y="123"/>
                    <a:pt x="2333" y="293"/>
                  </a:cubicBezTo>
                  <a:lnTo>
                    <a:pt x="2138" y="1024"/>
                  </a:lnTo>
                  <a:cubicBezTo>
                    <a:pt x="2091" y="1206"/>
                    <a:pt x="1931" y="1324"/>
                    <a:pt x="1752" y="1324"/>
                  </a:cubicBezTo>
                  <a:cubicBezTo>
                    <a:pt x="1718" y="1324"/>
                    <a:pt x="1682" y="1320"/>
                    <a:pt x="1647" y="1310"/>
                  </a:cubicBezTo>
                  <a:lnTo>
                    <a:pt x="789" y="1082"/>
                  </a:lnTo>
                  <a:cubicBezTo>
                    <a:pt x="754" y="1072"/>
                    <a:pt x="719" y="1068"/>
                    <a:pt x="684" y="1068"/>
                  </a:cubicBezTo>
                  <a:cubicBezTo>
                    <a:pt x="506" y="1068"/>
                    <a:pt x="346" y="1186"/>
                    <a:pt x="298" y="1367"/>
                  </a:cubicBezTo>
                  <a:lnTo>
                    <a:pt x="58" y="2259"/>
                  </a:lnTo>
                  <a:cubicBezTo>
                    <a:pt x="1" y="2476"/>
                    <a:pt x="138" y="2694"/>
                    <a:pt x="344" y="2751"/>
                  </a:cubicBezTo>
                  <a:lnTo>
                    <a:pt x="1201" y="2979"/>
                  </a:lnTo>
                  <a:cubicBezTo>
                    <a:pt x="1418" y="3036"/>
                    <a:pt x="1544" y="3254"/>
                    <a:pt x="1487" y="3471"/>
                  </a:cubicBezTo>
                  <a:lnTo>
                    <a:pt x="1247" y="4385"/>
                  </a:lnTo>
                  <a:cubicBezTo>
                    <a:pt x="1190" y="4603"/>
                    <a:pt x="1315" y="4820"/>
                    <a:pt x="1532" y="4877"/>
                  </a:cubicBezTo>
                  <a:lnTo>
                    <a:pt x="2664" y="5186"/>
                  </a:lnTo>
                  <a:cubicBezTo>
                    <a:pt x="2700" y="5195"/>
                    <a:pt x="2735" y="5199"/>
                    <a:pt x="2770" y="5199"/>
                  </a:cubicBezTo>
                  <a:cubicBezTo>
                    <a:pt x="2948" y="5199"/>
                    <a:pt x="3108" y="5082"/>
                    <a:pt x="3156" y="4900"/>
                  </a:cubicBezTo>
                  <a:lnTo>
                    <a:pt x="3407" y="3951"/>
                  </a:lnTo>
                  <a:cubicBezTo>
                    <a:pt x="3457" y="3774"/>
                    <a:pt x="3625" y="3656"/>
                    <a:pt x="3809" y="3656"/>
                  </a:cubicBezTo>
                  <a:cubicBezTo>
                    <a:pt x="3839" y="3656"/>
                    <a:pt x="3869" y="3659"/>
                    <a:pt x="3899" y="3665"/>
                  </a:cubicBezTo>
                  <a:lnTo>
                    <a:pt x="4688" y="3882"/>
                  </a:lnTo>
                  <a:cubicBezTo>
                    <a:pt x="4723" y="3892"/>
                    <a:pt x="4758" y="3896"/>
                    <a:pt x="4793" y="3896"/>
                  </a:cubicBezTo>
                  <a:cubicBezTo>
                    <a:pt x="4971" y="3896"/>
                    <a:pt x="5131" y="3778"/>
                    <a:pt x="5179" y="3597"/>
                  </a:cubicBezTo>
                  <a:lnTo>
                    <a:pt x="5419" y="2694"/>
                  </a:lnTo>
                  <a:cubicBezTo>
                    <a:pt x="5477" y="2488"/>
                    <a:pt x="5339" y="2271"/>
                    <a:pt x="5134" y="2213"/>
                  </a:cubicBezTo>
                  <a:lnTo>
                    <a:pt x="4299" y="1985"/>
                  </a:lnTo>
                  <a:cubicBezTo>
                    <a:pt x="4082" y="1928"/>
                    <a:pt x="3956" y="1710"/>
                    <a:pt x="4013" y="1493"/>
                  </a:cubicBezTo>
                  <a:lnTo>
                    <a:pt x="4208" y="796"/>
                  </a:lnTo>
                  <a:cubicBezTo>
                    <a:pt x="4253" y="579"/>
                    <a:pt x="4128" y="350"/>
                    <a:pt x="3922" y="304"/>
                  </a:cubicBezTo>
                  <a:lnTo>
                    <a:pt x="2824" y="18"/>
                  </a:lnTo>
                  <a:cubicBezTo>
                    <a:pt x="2786" y="6"/>
                    <a:pt x="2747" y="1"/>
                    <a:pt x="2710" y="1"/>
                  </a:cubicBezTo>
                  <a:close/>
                </a:path>
              </a:pathLst>
            </a:custGeom>
            <a:solidFill>
              <a:srgbClr val="407BFF"/>
            </a:solidFill>
            <a:ln>
              <a:noFill/>
            </a:ln>
          </p:spPr>
          <p:txBody>
            <a:bodyPr spcFirstLastPara="1" wrap="square" lIns="91425" tIns="91425" rIns="91425" bIns="91425" anchor="ctr" anchorCtr="0">
              <a:noAutofit/>
            </a:bodyPr>
            <a:lstStyle/>
            <a:p>
              <a:endParaRPr/>
            </a:p>
          </p:txBody>
        </p:sp>
        <p:sp>
          <p:nvSpPr>
            <p:cNvPr id="2968" name="Google Shape;2968;p44"/>
            <p:cNvSpPr/>
            <p:nvPr/>
          </p:nvSpPr>
          <p:spPr>
            <a:xfrm>
              <a:off x="8352138" y="1268497"/>
              <a:ext cx="298849" cy="833870"/>
            </a:xfrm>
            <a:custGeom>
              <a:avLst/>
              <a:gdLst/>
              <a:ahLst/>
              <a:cxnLst/>
              <a:rect l="l" t="t" r="r" b="b"/>
              <a:pathLst>
                <a:path w="8678" h="24214" extrusionOk="0">
                  <a:moveTo>
                    <a:pt x="6723" y="1"/>
                  </a:moveTo>
                  <a:lnTo>
                    <a:pt x="1" y="24214"/>
                  </a:lnTo>
                  <a:cubicBezTo>
                    <a:pt x="1" y="24214"/>
                    <a:pt x="2024" y="23734"/>
                    <a:pt x="3202" y="21390"/>
                  </a:cubicBezTo>
                  <a:cubicBezTo>
                    <a:pt x="3373" y="21047"/>
                    <a:pt x="4665" y="15949"/>
                    <a:pt x="4665" y="15949"/>
                  </a:cubicBezTo>
                  <a:lnTo>
                    <a:pt x="6368" y="9547"/>
                  </a:lnTo>
                  <a:lnTo>
                    <a:pt x="8518" y="1578"/>
                  </a:lnTo>
                  <a:cubicBezTo>
                    <a:pt x="8678" y="972"/>
                    <a:pt x="8312" y="355"/>
                    <a:pt x="7694" y="218"/>
                  </a:cubicBezTo>
                  <a:lnTo>
                    <a:pt x="6723" y="1"/>
                  </a:ln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2969" name="Google Shape;2969;p44"/>
            <p:cNvSpPr/>
            <p:nvPr/>
          </p:nvSpPr>
          <p:spPr>
            <a:xfrm>
              <a:off x="5952684" y="2185399"/>
              <a:ext cx="42944" cy="4752"/>
            </a:xfrm>
            <a:custGeom>
              <a:avLst/>
              <a:gdLst/>
              <a:ahLst/>
              <a:cxnLst/>
              <a:rect l="l" t="t" r="r" b="b"/>
              <a:pathLst>
                <a:path w="1247" h="138" extrusionOk="0">
                  <a:moveTo>
                    <a:pt x="617" y="0"/>
                  </a:moveTo>
                  <a:cubicBezTo>
                    <a:pt x="286" y="0"/>
                    <a:pt x="0" y="34"/>
                    <a:pt x="0" y="69"/>
                  </a:cubicBezTo>
                  <a:cubicBezTo>
                    <a:pt x="0" y="103"/>
                    <a:pt x="286" y="137"/>
                    <a:pt x="617" y="137"/>
                  </a:cubicBezTo>
                  <a:cubicBezTo>
                    <a:pt x="960" y="137"/>
                    <a:pt x="1246" y="103"/>
                    <a:pt x="1246" y="69"/>
                  </a:cubicBezTo>
                  <a:cubicBezTo>
                    <a:pt x="1246" y="23"/>
                    <a:pt x="960" y="0"/>
                    <a:pt x="617" y="0"/>
                  </a:cubicBezTo>
                  <a:close/>
                </a:path>
              </a:pathLst>
            </a:custGeom>
            <a:solidFill>
              <a:srgbClr val="407BFF"/>
            </a:solidFill>
            <a:ln>
              <a:noFill/>
            </a:ln>
          </p:spPr>
          <p:txBody>
            <a:bodyPr spcFirstLastPara="1" wrap="square" lIns="91425" tIns="91425" rIns="91425" bIns="91425" anchor="ctr" anchorCtr="0">
              <a:noAutofit/>
            </a:bodyPr>
            <a:lstStyle/>
            <a:p>
              <a:endParaRPr/>
            </a:p>
          </p:txBody>
        </p:sp>
        <p:sp>
          <p:nvSpPr>
            <p:cNvPr id="2970" name="Google Shape;2970;p44"/>
            <p:cNvSpPr/>
            <p:nvPr/>
          </p:nvSpPr>
          <p:spPr>
            <a:xfrm>
              <a:off x="6016047" y="2129095"/>
              <a:ext cx="4752" cy="43736"/>
            </a:xfrm>
            <a:custGeom>
              <a:avLst/>
              <a:gdLst/>
              <a:ahLst/>
              <a:cxnLst/>
              <a:rect l="l" t="t" r="r" b="b"/>
              <a:pathLst>
                <a:path w="138" h="1270" extrusionOk="0">
                  <a:moveTo>
                    <a:pt x="69" y="0"/>
                  </a:moveTo>
                  <a:cubicBezTo>
                    <a:pt x="35" y="0"/>
                    <a:pt x="1" y="286"/>
                    <a:pt x="1" y="640"/>
                  </a:cubicBezTo>
                  <a:cubicBezTo>
                    <a:pt x="1" y="983"/>
                    <a:pt x="35" y="1269"/>
                    <a:pt x="69" y="1269"/>
                  </a:cubicBezTo>
                  <a:cubicBezTo>
                    <a:pt x="104" y="1269"/>
                    <a:pt x="138" y="983"/>
                    <a:pt x="138" y="640"/>
                  </a:cubicBezTo>
                  <a:cubicBezTo>
                    <a:pt x="138" y="286"/>
                    <a:pt x="104" y="0"/>
                    <a:pt x="69" y="0"/>
                  </a:cubicBezTo>
                  <a:close/>
                </a:path>
              </a:pathLst>
            </a:custGeom>
            <a:solidFill>
              <a:srgbClr val="407BFF"/>
            </a:solidFill>
            <a:ln>
              <a:noFill/>
            </a:ln>
          </p:spPr>
          <p:txBody>
            <a:bodyPr spcFirstLastPara="1" wrap="square" lIns="91425" tIns="91425" rIns="91425" bIns="91425" anchor="ctr" anchorCtr="0">
              <a:noAutofit/>
            </a:bodyPr>
            <a:lstStyle/>
            <a:p>
              <a:endParaRPr/>
            </a:p>
          </p:txBody>
        </p:sp>
        <p:sp>
          <p:nvSpPr>
            <p:cNvPr id="2971" name="Google Shape;2971;p44"/>
            <p:cNvSpPr/>
            <p:nvPr/>
          </p:nvSpPr>
          <p:spPr>
            <a:xfrm>
              <a:off x="6042838" y="2183814"/>
              <a:ext cx="42944" cy="4752"/>
            </a:xfrm>
            <a:custGeom>
              <a:avLst/>
              <a:gdLst/>
              <a:ahLst/>
              <a:cxnLst/>
              <a:rect l="l" t="t" r="r" b="b"/>
              <a:pathLst>
                <a:path w="1247" h="138" extrusionOk="0">
                  <a:moveTo>
                    <a:pt x="617" y="0"/>
                  </a:moveTo>
                  <a:cubicBezTo>
                    <a:pt x="286" y="0"/>
                    <a:pt x="0" y="35"/>
                    <a:pt x="0" y="69"/>
                  </a:cubicBezTo>
                  <a:cubicBezTo>
                    <a:pt x="0" y="115"/>
                    <a:pt x="286" y="138"/>
                    <a:pt x="617" y="138"/>
                  </a:cubicBezTo>
                  <a:cubicBezTo>
                    <a:pt x="960" y="138"/>
                    <a:pt x="1246" y="103"/>
                    <a:pt x="1246" y="69"/>
                  </a:cubicBezTo>
                  <a:cubicBezTo>
                    <a:pt x="1246" y="35"/>
                    <a:pt x="960" y="0"/>
                    <a:pt x="617" y="0"/>
                  </a:cubicBezTo>
                  <a:close/>
                </a:path>
              </a:pathLst>
            </a:custGeom>
            <a:solidFill>
              <a:srgbClr val="407BFF"/>
            </a:solidFill>
            <a:ln>
              <a:noFill/>
            </a:ln>
          </p:spPr>
          <p:txBody>
            <a:bodyPr spcFirstLastPara="1" wrap="square" lIns="91425" tIns="91425" rIns="91425" bIns="91425" anchor="ctr" anchorCtr="0">
              <a:noAutofit/>
            </a:bodyPr>
            <a:lstStyle/>
            <a:p>
              <a:endParaRPr/>
            </a:p>
          </p:txBody>
        </p:sp>
        <p:sp>
          <p:nvSpPr>
            <p:cNvPr id="2972" name="Google Shape;2972;p44"/>
            <p:cNvSpPr/>
            <p:nvPr/>
          </p:nvSpPr>
          <p:spPr>
            <a:xfrm>
              <a:off x="6017631" y="2201136"/>
              <a:ext cx="4752" cy="43736"/>
            </a:xfrm>
            <a:custGeom>
              <a:avLst/>
              <a:gdLst/>
              <a:ahLst/>
              <a:cxnLst/>
              <a:rect l="l" t="t" r="r" b="b"/>
              <a:pathLst>
                <a:path w="138" h="1270" extrusionOk="0">
                  <a:moveTo>
                    <a:pt x="69" y="0"/>
                  </a:moveTo>
                  <a:cubicBezTo>
                    <a:pt x="23" y="0"/>
                    <a:pt x="0" y="286"/>
                    <a:pt x="0" y="629"/>
                  </a:cubicBezTo>
                  <a:cubicBezTo>
                    <a:pt x="0" y="984"/>
                    <a:pt x="23" y="1269"/>
                    <a:pt x="69" y="1269"/>
                  </a:cubicBezTo>
                  <a:cubicBezTo>
                    <a:pt x="103" y="1269"/>
                    <a:pt x="138" y="984"/>
                    <a:pt x="138" y="629"/>
                  </a:cubicBezTo>
                  <a:cubicBezTo>
                    <a:pt x="138" y="286"/>
                    <a:pt x="103" y="0"/>
                    <a:pt x="69" y="0"/>
                  </a:cubicBezTo>
                  <a:close/>
                </a:path>
              </a:pathLst>
            </a:custGeom>
            <a:solidFill>
              <a:srgbClr val="407BFF"/>
            </a:solidFill>
            <a:ln>
              <a:noFill/>
            </a:ln>
          </p:spPr>
          <p:txBody>
            <a:bodyPr spcFirstLastPara="1" wrap="square" lIns="91425" tIns="91425" rIns="91425" bIns="91425" anchor="ctr" anchorCtr="0">
              <a:noAutofit/>
            </a:bodyPr>
            <a:lstStyle/>
            <a:p>
              <a:endParaRPr/>
            </a:p>
          </p:txBody>
        </p:sp>
        <p:sp>
          <p:nvSpPr>
            <p:cNvPr id="2973" name="Google Shape;2973;p44"/>
            <p:cNvSpPr/>
            <p:nvPr/>
          </p:nvSpPr>
          <p:spPr>
            <a:xfrm>
              <a:off x="6038499" y="2201411"/>
              <a:ext cx="17357" cy="18768"/>
            </a:xfrm>
            <a:custGeom>
              <a:avLst/>
              <a:gdLst/>
              <a:ahLst/>
              <a:cxnLst/>
              <a:rect l="l" t="t" r="r" b="b"/>
              <a:pathLst>
                <a:path w="504" h="545" extrusionOk="0">
                  <a:moveTo>
                    <a:pt x="35" y="1"/>
                  </a:moveTo>
                  <a:cubicBezTo>
                    <a:pt x="30" y="1"/>
                    <a:pt x="26" y="2"/>
                    <a:pt x="23" y="4"/>
                  </a:cubicBezTo>
                  <a:cubicBezTo>
                    <a:pt x="0" y="27"/>
                    <a:pt x="69" y="164"/>
                    <a:pt x="195" y="312"/>
                  </a:cubicBezTo>
                  <a:cubicBezTo>
                    <a:pt x="309" y="447"/>
                    <a:pt x="413" y="544"/>
                    <a:pt x="457" y="544"/>
                  </a:cubicBezTo>
                  <a:cubicBezTo>
                    <a:pt x="462" y="544"/>
                    <a:pt x="466" y="543"/>
                    <a:pt x="469" y="541"/>
                  </a:cubicBezTo>
                  <a:cubicBezTo>
                    <a:pt x="503" y="507"/>
                    <a:pt x="423" y="370"/>
                    <a:pt x="298" y="221"/>
                  </a:cubicBezTo>
                  <a:cubicBezTo>
                    <a:pt x="194" y="97"/>
                    <a:pt x="81" y="1"/>
                    <a:pt x="35" y="1"/>
                  </a:cubicBezTo>
                  <a:close/>
                </a:path>
              </a:pathLst>
            </a:custGeom>
            <a:solidFill>
              <a:srgbClr val="407BFF"/>
            </a:solidFill>
            <a:ln>
              <a:noFill/>
            </a:ln>
          </p:spPr>
          <p:txBody>
            <a:bodyPr spcFirstLastPara="1" wrap="square" lIns="91425" tIns="91425" rIns="91425" bIns="91425" anchor="ctr" anchorCtr="0">
              <a:noAutofit/>
            </a:bodyPr>
            <a:lstStyle/>
            <a:p>
              <a:endParaRPr/>
            </a:p>
          </p:txBody>
        </p:sp>
        <p:sp>
          <p:nvSpPr>
            <p:cNvPr id="2974" name="Google Shape;2974;p44"/>
            <p:cNvSpPr/>
            <p:nvPr/>
          </p:nvSpPr>
          <p:spPr>
            <a:xfrm>
              <a:off x="6035745" y="2153235"/>
              <a:ext cx="17735" cy="16564"/>
            </a:xfrm>
            <a:custGeom>
              <a:avLst/>
              <a:gdLst/>
              <a:ahLst/>
              <a:cxnLst/>
              <a:rect l="l" t="t" r="r" b="b"/>
              <a:pathLst>
                <a:path w="515" h="481" extrusionOk="0">
                  <a:moveTo>
                    <a:pt x="474" y="0"/>
                  </a:moveTo>
                  <a:cubicBezTo>
                    <a:pt x="430" y="0"/>
                    <a:pt x="324" y="75"/>
                    <a:pt x="218" y="191"/>
                  </a:cubicBezTo>
                  <a:cubicBezTo>
                    <a:pt x="80" y="317"/>
                    <a:pt x="0" y="442"/>
                    <a:pt x="35" y="477"/>
                  </a:cubicBezTo>
                  <a:cubicBezTo>
                    <a:pt x="37" y="479"/>
                    <a:pt x="41" y="481"/>
                    <a:pt x="46" y="481"/>
                  </a:cubicBezTo>
                  <a:cubicBezTo>
                    <a:pt x="86" y="481"/>
                    <a:pt x="198" y="405"/>
                    <a:pt x="309" y="294"/>
                  </a:cubicBezTo>
                  <a:cubicBezTo>
                    <a:pt x="435" y="157"/>
                    <a:pt x="515" y="31"/>
                    <a:pt x="492" y="8"/>
                  </a:cubicBezTo>
                  <a:cubicBezTo>
                    <a:pt x="488" y="3"/>
                    <a:pt x="482" y="0"/>
                    <a:pt x="474" y="0"/>
                  </a:cubicBezTo>
                  <a:close/>
                </a:path>
              </a:pathLst>
            </a:custGeom>
            <a:solidFill>
              <a:srgbClr val="407BFF"/>
            </a:solidFill>
            <a:ln>
              <a:noFill/>
            </a:ln>
          </p:spPr>
          <p:txBody>
            <a:bodyPr spcFirstLastPara="1" wrap="square" lIns="91425" tIns="91425" rIns="91425" bIns="91425" anchor="ctr" anchorCtr="0">
              <a:noAutofit/>
            </a:bodyPr>
            <a:lstStyle/>
            <a:p>
              <a:endParaRPr/>
            </a:p>
          </p:txBody>
        </p:sp>
        <p:sp>
          <p:nvSpPr>
            <p:cNvPr id="2975" name="Google Shape;2975;p44"/>
            <p:cNvSpPr/>
            <p:nvPr/>
          </p:nvSpPr>
          <p:spPr>
            <a:xfrm>
              <a:off x="5987327" y="2157471"/>
              <a:ext cx="16943" cy="13155"/>
            </a:xfrm>
            <a:custGeom>
              <a:avLst/>
              <a:gdLst/>
              <a:ahLst/>
              <a:cxnLst/>
              <a:rect l="l" t="t" r="r" b="b"/>
              <a:pathLst>
                <a:path w="492" h="382" extrusionOk="0">
                  <a:moveTo>
                    <a:pt x="48" y="1"/>
                  </a:moveTo>
                  <a:cubicBezTo>
                    <a:pt x="36" y="1"/>
                    <a:pt x="28" y="4"/>
                    <a:pt x="23" y="11"/>
                  </a:cubicBezTo>
                  <a:cubicBezTo>
                    <a:pt x="0" y="34"/>
                    <a:pt x="80" y="137"/>
                    <a:pt x="206" y="239"/>
                  </a:cubicBezTo>
                  <a:cubicBezTo>
                    <a:pt x="303" y="327"/>
                    <a:pt x="409" y="382"/>
                    <a:pt x="452" y="382"/>
                  </a:cubicBezTo>
                  <a:cubicBezTo>
                    <a:pt x="460" y="382"/>
                    <a:pt x="465" y="380"/>
                    <a:pt x="469" y="377"/>
                  </a:cubicBezTo>
                  <a:cubicBezTo>
                    <a:pt x="492" y="342"/>
                    <a:pt x="412" y="239"/>
                    <a:pt x="286" y="137"/>
                  </a:cubicBezTo>
                  <a:cubicBezTo>
                    <a:pt x="194" y="54"/>
                    <a:pt x="95" y="1"/>
                    <a:pt x="48" y="1"/>
                  </a:cubicBezTo>
                  <a:close/>
                </a:path>
              </a:pathLst>
            </a:custGeom>
            <a:solidFill>
              <a:srgbClr val="407BFF"/>
            </a:solidFill>
            <a:ln>
              <a:noFill/>
            </a:ln>
          </p:spPr>
          <p:txBody>
            <a:bodyPr spcFirstLastPara="1" wrap="square" lIns="91425" tIns="91425" rIns="91425" bIns="91425" anchor="ctr" anchorCtr="0">
              <a:noAutofit/>
            </a:bodyPr>
            <a:lstStyle/>
            <a:p>
              <a:endParaRPr/>
            </a:p>
          </p:txBody>
        </p:sp>
        <p:sp>
          <p:nvSpPr>
            <p:cNvPr id="2976" name="Google Shape;2976;p44"/>
            <p:cNvSpPr/>
            <p:nvPr/>
          </p:nvSpPr>
          <p:spPr>
            <a:xfrm>
              <a:off x="5986122" y="2199414"/>
              <a:ext cx="16186" cy="16048"/>
            </a:xfrm>
            <a:custGeom>
              <a:avLst/>
              <a:gdLst/>
              <a:ahLst/>
              <a:cxnLst/>
              <a:rect l="l" t="t" r="r" b="b"/>
              <a:pathLst>
                <a:path w="470" h="466" extrusionOk="0">
                  <a:moveTo>
                    <a:pt x="432" y="1"/>
                  </a:moveTo>
                  <a:cubicBezTo>
                    <a:pt x="386" y="1"/>
                    <a:pt x="285" y="76"/>
                    <a:pt x="184" y="188"/>
                  </a:cubicBezTo>
                  <a:cubicBezTo>
                    <a:pt x="69" y="313"/>
                    <a:pt x="1" y="439"/>
                    <a:pt x="24" y="462"/>
                  </a:cubicBezTo>
                  <a:cubicBezTo>
                    <a:pt x="28" y="465"/>
                    <a:pt x="33" y="466"/>
                    <a:pt x="39" y="466"/>
                  </a:cubicBezTo>
                  <a:cubicBezTo>
                    <a:pt x="84" y="466"/>
                    <a:pt x="185" y="390"/>
                    <a:pt x="287" y="279"/>
                  </a:cubicBezTo>
                  <a:cubicBezTo>
                    <a:pt x="401" y="142"/>
                    <a:pt x="470" y="27"/>
                    <a:pt x="447" y="5"/>
                  </a:cubicBezTo>
                  <a:cubicBezTo>
                    <a:pt x="443" y="2"/>
                    <a:pt x="438" y="1"/>
                    <a:pt x="432" y="1"/>
                  </a:cubicBezTo>
                  <a:close/>
                </a:path>
              </a:pathLst>
            </a:custGeom>
            <a:solidFill>
              <a:srgbClr val="407BFF"/>
            </a:solidFill>
            <a:ln>
              <a:noFill/>
            </a:ln>
          </p:spPr>
          <p:txBody>
            <a:bodyPr spcFirstLastPara="1" wrap="square" lIns="91425" tIns="91425" rIns="91425" bIns="91425" anchor="ctr" anchorCtr="0">
              <a:noAutofit/>
            </a:bodyPr>
            <a:lstStyle/>
            <a:p>
              <a:endParaRPr/>
            </a:p>
          </p:txBody>
        </p:sp>
        <p:sp>
          <p:nvSpPr>
            <p:cNvPr id="2977" name="Google Shape;2977;p44"/>
            <p:cNvSpPr/>
            <p:nvPr/>
          </p:nvSpPr>
          <p:spPr>
            <a:xfrm>
              <a:off x="7135675" y="1477147"/>
              <a:ext cx="53585" cy="52001"/>
            </a:xfrm>
            <a:custGeom>
              <a:avLst/>
              <a:gdLst/>
              <a:ahLst/>
              <a:cxnLst/>
              <a:rect l="l" t="t" r="r" b="b"/>
              <a:pathLst>
                <a:path w="1556" h="1510" extrusionOk="0">
                  <a:moveTo>
                    <a:pt x="766" y="1"/>
                  </a:moveTo>
                  <a:lnTo>
                    <a:pt x="698" y="161"/>
                  </a:lnTo>
                  <a:cubicBezTo>
                    <a:pt x="595" y="401"/>
                    <a:pt x="412" y="584"/>
                    <a:pt x="183" y="698"/>
                  </a:cubicBezTo>
                  <a:lnTo>
                    <a:pt x="1" y="790"/>
                  </a:lnTo>
                  <a:lnTo>
                    <a:pt x="149" y="835"/>
                  </a:lnTo>
                  <a:cubicBezTo>
                    <a:pt x="401" y="938"/>
                    <a:pt x="606" y="1121"/>
                    <a:pt x="732" y="1373"/>
                  </a:cubicBezTo>
                  <a:lnTo>
                    <a:pt x="789" y="1510"/>
                  </a:lnTo>
                  <a:lnTo>
                    <a:pt x="835" y="1407"/>
                  </a:lnTo>
                  <a:cubicBezTo>
                    <a:pt x="938" y="1144"/>
                    <a:pt x="1144" y="938"/>
                    <a:pt x="1407" y="835"/>
                  </a:cubicBezTo>
                  <a:lnTo>
                    <a:pt x="1555" y="767"/>
                  </a:lnTo>
                  <a:lnTo>
                    <a:pt x="1395" y="710"/>
                  </a:lnTo>
                  <a:cubicBezTo>
                    <a:pt x="1144" y="595"/>
                    <a:pt x="938" y="401"/>
                    <a:pt x="824" y="138"/>
                  </a:cubicBezTo>
                  <a:lnTo>
                    <a:pt x="766" y="1"/>
                  </a:lnTo>
                  <a:close/>
                </a:path>
              </a:pathLst>
            </a:custGeom>
            <a:solidFill>
              <a:srgbClr val="407BFF"/>
            </a:solidFill>
            <a:ln>
              <a:noFill/>
            </a:ln>
          </p:spPr>
          <p:txBody>
            <a:bodyPr spcFirstLastPara="1" wrap="square" lIns="91425" tIns="91425" rIns="91425" bIns="91425" anchor="ctr" anchorCtr="0">
              <a:noAutofit/>
            </a:bodyPr>
            <a:lstStyle/>
            <a:p>
              <a:endParaRPr/>
            </a:p>
          </p:txBody>
        </p:sp>
        <p:sp>
          <p:nvSpPr>
            <p:cNvPr id="2978" name="Google Shape;2978;p44"/>
            <p:cNvSpPr/>
            <p:nvPr/>
          </p:nvSpPr>
          <p:spPr>
            <a:xfrm>
              <a:off x="7759248" y="3499867"/>
              <a:ext cx="53998" cy="52414"/>
            </a:xfrm>
            <a:custGeom>
              <a:avLst/>
              <a:gdLst/>
              <a:ahLst/>
              <a:cxnLst/>
              <a:rect l="l" t="t" r="r" b="b"/>
              <a:pathLst>
                <a:path w="1568" h="1522" extrusionOk="0">
                  <a:moveTo>
                    <a:pt x="778" y="1"/>
                  </a:moveTo>
                  <a:lnTo>
                    <a:pt x="698" y="172"/>
                  </a:lnTo>
                  <a:cubicBezTo>
                    <a:pt x="595" y="412"/>
                    <a:pt x="412" y="607"/>
                    <a:pt x="184" y="721"/>
                  </a:cubicBezTo>
                  <a:lnTo>
                    <a:pt x="1" y="801"/>
                  </a:lnTo>
                  <a:lnTo>
                    <a:pt x="150" y="858"/>
                  </a:lnTo>
                  <a:cubicBezTo>
                    <a:pt x="401" y="950"/>
                    <a:pt x="607" y="1133"/>
                    <a:pt x="733" y="1384"/>
                  </a:cubicBezTo>
                  <a:lnTo>
                    <a:pt x="801" y="1521"/>
                  </a:lnTo>
                  <a:lnTo>
                    <a:pt x="835" y="1407"/>
                  </a:lnTo>
                  <a:cubicBezTo>
                    <a:pt x="950" y="1155"/>
                    <a:pt x="1156" y="950"/>
                    <a:pt x="1407" y="835"/>
                  </a:cubicBezTo>
                  <a:lnTo>
                    <a:pt x="1567" y="778"/>
                  </a:lnTo>
                  <a:lnTo>
                    <a:pt x="1407" y="710"/>
                  </a:lnTo>
                  <a:cubicBezTo>
                    <a:pt x="1144" y="607"/>
                    <a:pt x="938" y="401"/>
                    <a:pt x="835" y="138"/>
                  </a:cubicBezTo>
                  <a:lnTo>
                    <a:pt x="778" y="1"/>
                  </a:lnTo>
                  <a:close/>
                </a:path>
              </a:pathLst>
            </a:custGeom>
            <a:solidFill>
              <a:srgbClr val="407BFF"/>
            </a:solidFill>
            <a:ln>
              <a:noFill/>
            </a:ln>
          </p:spPr>
          <p:txBody>
            <a:bodyPr spcFirstLastPara="1" wrap="square" lIns="91425" tIns="91425" rIns="91425" bIns="91425" anchor="ctr" anchorCtr="0">
              <a:noAutofit/>
            </a:bodyPr>
            <a:lstStyle/>
            <a:p>
              <a:endParaRPr/>
            </a:p>
          </p:txBody>
        </p:sp>
        <p:sp>
          <p:nvSpPr>
            <p:cNvPr id="2979" name="Google Shape;2979;p44"/>
            <p:cNvSpPr/>
            <p:nvPr/>
          </p:nvSpPr>
          <p:spPr>
            <a:xfrm>
              <a:off x="7643129" y="2614096"/>
              <a:ext cx="29547" cy="3203"/>
            </a:xfrm>
            <a:custGeom>
              <a:avLst/>
              <a:gdLst/>
              <a:ahLst/>
              <a:cxnLst/>
              <a:rect l="l" t="t" r="r" b="b"/>
              <a:pathLst>
                <a:path w="858" h="93" extrusionOk="0">
                  <a:moveTo>
                    <a:pt x="435" y="1"/>
                  </a:moveTo>
                  <a:cubicBezTo>
                    <a:pt x="195" y="1"/>
                    <a:pt x="0" y="23"/>
                    <a:pt x="0" y="46"/>
                  </a:cubicBezTo>
                  <a:cubicBezTo>
                    <a:pt x="0" y="69"/>
                    <a:pt x="195" y="92"/>
                    <a:pt x="435" y="92"/>
                  </a:cubicBezTo>
                  <a:cubicBezTo>
                    <a:pt x="675" y="92"/>
                    <a:pt x="858" y="69"/>
                    <a:pt x="858" y="46"/>
                  </a:cubicBezTo>
                  <a:cubicBezTo>
                    <a:pt x="858" y="23"/>
                    <a:pt x="675" y="1"/>
                    <a:pt x="435" y="1"/>
                  </a:cubicBezTo>
                  <a:close/>
                </a:path>
              </a:pathLst>
            </a:custGeom>
            <a:solidFill>
              <a:srgbClr val="407BFF"/>
            </a:solidFill>
            <a:ln>
              <a:noFill/>
            </a:ln>
          </p:spPr>
          <p:txBody>
            <a:bodyPr spcFirstLastPara="1" wrap="square" lIns="91425" tIns="91425" rIns="91425" bIns="91425" anchor="ctr" anchorCtr="0">
              <a:noAutofit/>
            </a:bodyPr>
            <a:lstStyle/>
            <a:p>
              <a:endParaRPr/>
            </a:p>
          </p:txBody>
        </p:sp>
        <p:sp>
          <p:nvSpPr>
            <p:cNvPr id="2980" name="Google Shape;2980;p44"/>
            <p:cNvSpPr/>
            <p:nvPr/>
          </p:nvSpPr>
          <p:spPr>
            <a:xfrm>
              <a:off x="7686415" y="2575906"/>
              <a:ext cx="3582" cy="29582"/>
            </a:xfrm>
            <a:custGeom>
              <a:avLst/>
              <a:gdLst/>
              <a:ahLst/>
              <a:cxnLst/>
              <a:rect l="l" t="t" r="r" b="b"/>
              <a:pathLst>
                <a:path w="104" h="859" extrusionOk="0">
                  <a:moveTo>
                    <a:pt x="58" y="1"/>
                  </a:moveTo>
                  <a:cubicBezTo>
                    <a:pt x="24" y="1"/>
                    <a:pt x="1" y="195"/>
                    <a:pt x="1" y="435"/>
                  </a:cubicBezTo>
                  <a:cubicBezTo>
                    <a:pt x="1" y="675"/>
                    <a:pt x="24" y="858"/>
                    <a:pt x="58" y="858"/>
                  </a:cubicBezTo>
                  <a:cubicBezTo>
                    <a:pt x="81" y="858"/>
                    <a:pt x="104" y="675"/>
                    <a:pt x="104" y="435"/>
                  </a:cubicBezTo>
                  <a:cubicBezTo>
                    <a:pt x="104" y="195"/>
                    <a:pt x="81" y="1"/>
                    <a:pt x="58" y="1"/>
                  </a:cubicBezTo>
                  <a:close/>
                </a:path>
              </a:pathLst>
            </a:custGeom>
            <a:solidFill>
              <a:srgbClr val="407BFF"/>
            </a:solidFill>
            <a:ln>
              <a:noFill/>
            </a:ln>
          </p:spPr>
          <p:txBody>
            <a:bodyPr spcFirstLastPara="1" wrap="square" lIns="91425" tIns="91425" rIns="91425" bIns="91425" anchor="ctr" anchorCtr="0">
              <a:noAutofit/>
            </a:bodyPr>
            <a:lstStyle/>
            <a:p>
              <a:endParaRPr/>
            </a:p>
          </p:txBody>
        </p:sp>
        <p:sp>
          <p:nvSpPr>
            <p:cNvPr id="2981" name="Google Shape;2981;p44"/>
            <p:cNvSpPr/>
            <p:nvPr/>
          </p:nvSpPr>
          <p:spPr>
            <a:xfrm>
              <a:off x="7704529" y="2612925"/>
              <a:ext cx="29169" cy="3581"/>
            </a:xfrm>
            <a:custGeom>
              <a:avLst/>
              <a:gdLst/>
              <a:ahLst/>
              <a:cxnLst/>
              <a:rect l="l" t="t" r="r" b="b"/>
              <a:pathLst>
                <a:path w="847" h="104" extrusionOk="0">
                  <a:moveTo>
                    <a:pt x="424" y="0"/>
                  </a:moveTo>
                  <a:cubicBezTo>
                    <a:pt x="195" y="0"/>
                    <a:pt x="1" y="23"/>
                    <a:pt x="1" y="46"/>
                  </a:cubicBezTo>
                  <a:cubicBezTo>
                    <a:pt x="1" y="80"/>
                    <a:pt x="195" y="103"/>
                    <a:pt x="424" y="103"/>
                  </a:cubicBezTo>
                  <a:cubicBezTo>
                    <a:pt x="664" y="103"/>
                    <a:pt x="847" y="80"/>
                    <a:pt x="847" y="46"/>
                  </a:cubicBezTo>
                  <a:cubicBezTo>
                    <a:pt x="847" y="23"/>
                    <a:pt x="664" y="0"/>
                    <a:pt x="424" y="0"/>
                  </a:cubicBezTo>
                  <a:close/>
                </a:path>
              </a:pathLst>
            </a:custGeom>
            <a:solidFill>
              <a:srgbClr val="407BFF"/>
            </a:solidFill>
            <a:ln>
              <a:noFill/>
            </a:ln>
          </p:spPr>
          <p:txBody>
            <a:bodyPr spcFirstLastPara="1" wrap="square" lIns="91425" tIns="91425" rIns="91425" bIns="91425" anchor="ctr" anchorCtr="0">
              <a:noAutofit/>
            </a:bodyPr>
            <a:lstStyle/>
            <a:p>
              <a:endParaRPr/>
            </a:p>
          </p:txBody>
        </p:sp>
        <p:sp>
          <p:nvSpPr>
            <p:cNvPr id="2982" name="Google Shape;2982;p44"/>
            <p:cNvSpPr/>
            <p:nvPr/>
          </p:nvSpPr>
          <p:spPr>
            <a:xfrm>
              <a:off x="7687620" y="2624737"/>
              <a:ext cx="3168" cy="29547"/>
            </a:xfrm>
            <a:custGeom>
              <a:avLst/>
              <a:gdLst/>
              <a:ahLst/>
              <a:cxnLst/>
              <a:rect l="l" t="t" r="r" b="b"/>
              <a:pathLst>
                <a:path w="92" h="858" extrusionOk="0">
                  <a:moveTo>
                    <a:pt x="46" y="0"/>
                  </a:moveTo>
                  <a:cubicBezTo>
                    <a:pt x="23" y="0"/>
                    <a:pt x="0" y="195"/>
                    <a:pt x="0" y="435"/>
                  </a:cubicBezTo>
                  <a:cubicBezTo>
                    <a:pt x="0" y="663"/>
                    <a:pt x="23" y="858"/>
                    <a:pt x="46" y="858"/>
                  </a:cubicBezTo>
                  <a:cubicBezTo>
                    <a:pt x="69" y="858"/>
                    <a:pt x="92" y="663"/>
                    <a:pt x="92" y="435"/>
                  </a:cubicBezTo>
                  <a:cubicBezTo>
                    <a:pt x="92" y="195"/>
                    <a:pt x="69" y="0"/>
                    <a:pt x="46" y="0"/>
                  </a:cubicBezTo>
                  <a:close/>
                </a:path>
              </a:pathLst>
            </a:custGeom>
            <a:solidFill>
              <a:srgbClr val="407BFF"/>
            </a:solidFill>
            <a:ln>
              <a:noFill/>
            </a:ln>
          </p:spPr>
          <p:txBody>
            <a:bodyPr spcFirstLastPara="1" wrap="square" lIns="91425" tIns="91425" rIns="91425" bIns="91425" anchor="ctr" anchorCtr="0">
              <a:noAutofit/>
            </a:bodyPr>
            <a:lstStyle/>
            <a:p>
              <a:endParaRPr/>
            </a:p>
          </p:txBody>
        </p:sp>
        <p:sp>
          <p:nvSpPr>
            <p:cNvPr id="2983" name="Google Shape;2983;p44"/>
            <p:cNvSpPr/>
            <p:nvPr/>
          </p:nvSpPr>
          <p:spPr>
            <a:xfrm>
              <a:off x="7701774" y="2624978"/>
              <a:ext cx="11846" cy="12432"/>
            </a:xfrm>
            <a:custGeom>
              <a:avLst/>
              <a:gdLst/>
              <a:ahLst/>
              <a:cxnLst/>
              <a:rect l="l" t="t" r="r" b="b"/>
              <a:pathLst>
                <a:path w="344" h="361" extrusionOk="0">
                  <a:moveTo>
                    <a:pt x="32" y="0"/>
                  </a:moveTo>
                  <a:cubicBezTo>
                    <a:pt x="28" y="0"/>
                    <a:pt x="25" y="2"/>
                    <a:pt x="24" y="5"/>
                  </a:cubicBezTo>
                  <a:cubicBezTo>
                    <a:pt x="1" y="16"/>
                    <a:pt x="47" y="108"/>
                    <a:pt x="138" y="210"/>
                  </a:cubicBezTo>
                  <a:cubicBezTo>
                    <a:pt x="211" y="305"/>
                    <a:pt x="285" y="361"/>
                    <a:pt x="314" y="361"/>
                  </a:cubicBezTo>
                  <a:cubicBezTo>
                    <a:pt x="317" y="361"/>
                    <a:pt x="319" y="360"/>
                    <a:pt x="321" y="359"/>
                  </a:cubicBezTo>
                  <a:cubicBezTo>
                    <a:pt x="344" y="348"/>
                    <a:pt x="287" y="233"/>
                    <a:pt x="207" y="142"/>
                  </a:cubicBezTo>
                  <a:cubicBezTo>
                    <a:pt x="137" y="62"/>
                    <a:pt x="59" y="0"/>
                    <a:pt x="32" y="0"/>
                  </a:cubicBezTo>
                  <a:close/>
                </a:path>
              </a:pathLst>
            </a:custGeom>
            <a:solidFill>
              <a:srgbClr val="407BFF"/>
            </a:solidFill>
            <a:ln>
              <a:noFill/>
            </a:ln>
          </p:spPr>
          <p:txBody>
            <a:bodyPr spcFirstLastPara="1" wrap="square" lIns="91425" tIns="91425" rIns="91425" bIns="91425" anchor="ctr" anchorCtr="0">
              <a:noAutofit/>
            </a:bodyPr>
            <a:lstStyle/>
            <a:p>
              <a:endParaRPr/>
            </a:p>
          </p:txBody>
        </p:sp>
        <p:sp>
          <p:nvSpPr>
            <p:cNvPr id="2984" name="Google Shape;2984;p44"/>
            <p:cNvSpPr/>
            <p:nvPr/>
          </p:nvSpPr>
          <p:spPr>
            <a:xfrm>
              <a:off x="7699811" y="2592264"/>
              <a:ext cx="12260" cy="11296"/>
            </a:xfrm>
            <a:custGeom>
              <a:avLst/>
              <a:gdLst/>
              <a:ahLst/>
              <a:cxnLst/>
              <a:rect l="l" t="t" r="r" b="b"/>
              <a:pathLst>
                <a:path w="356" h="328" extrusionOk="0">
                  <a:moveTo>
                    <a:pt x="322" y="1"/>
                  </a:moveTo>
                  <a:cubicBezTo>
                    <a:pt x="294" y="1"/>
                    <a:pt x="217" y="54"/>
                    <a:pt x="149" y="132"/>
                  </a:cubicBezTo>
                  <a:cubicBezTo>
                    <a:pt x="58" y="212"/>
                    <a:pt x="1" y="303"/>
                    <a:pt x="24" y="326"/>
                  </a:cubicBezTo>
                  <a:cubicBezTo>
                    <a:pt x="26" y="327"/>
                    <a:pt x="28" y="327"/>
                    <a:pt x="31" y="327"/>
                  </a:cubicBezTo>
                  <a:cubicBezTo>
                    <a:pt x="60" y="327"/>
                    <a:pt x="134" y="273"/>
                    <a:pt x="218" y="200"/>
                  </a:cubicBezTo>
                  <a:cubicBezTo>
                    <a:pt x="298" y="109"/>
                    <a:pt x="355" y="29"/>
                    <a:pt x="332" y="6"/>
                  </a:cubicBezTo>
                  <a:cubicBezTo>
                    <a:pt x="331" y="2"/>
                    <a:pt x="327" y="1"/>
                    <a:pt x="322" y="1"/>
                  </a:cubicBezTo>
                  <a:close/>
                </a:path>
              </a:pathLst>
            </a:custGeom>
            <a:solidFill>
              <a:srgbClr val="407BFF"/>
            </a:solidFill>
            <a:ln>
              <a:noFill/>
            </a:ln>
          </p:spPr>
          <p:txBody>
            <a:bodyPr spcFirstLastPara="1" wrap="square" lIns="91425" tIns="91425" rIns="91425" bIns="91425" anchor="ctr" anchorCtr="0">
              <a:noAutofit/>
            </a:bodyPr>
            <a:lstStyle/>
            <a:p>
              <a:endParaRPr/>
            </a:p>
          </p:txBody>
        </p:sp>
        <p:sp>
          <p:nvSpPr>
            <p:cNvPr id="2985" name="Google Shape;2985;p44"/>
            <p:cNvSpPr/>
            <p:nvPr/>
          </p:nvSpPr>
          <p:spPr>
            <a:xfrm>
              <a:off x="7667131" y="2594984"/>
              <a:ext cx="11468" cy="8988"/>
            </a:xfrm>
            <a:custGeom>
              <a:avLst/>
              <a:gdLst/>
              <a:ahLst/>
              <a:cxnLst/>
              <a:rect l="l" t="t" r="r" b="b"/>
              <a:pathLst>
                <a:path w="333" h="261" extrusionOk="0">
                  <a:moveTo>
                    <a:pt x="36" y="1"/>
                  </a:moveTo>
                  <a:cubicBezTo>
                    <a:pt x="30" y="1"/>
                    <a:pt x="26" y="3"/>
                    <a:pt x="24" y="7"/>
                  </a:cubicBezTo>
                  <a:cubicBezTo>
                    <a:pt x="1" y="18"/>
                    <a:pt x="58" y="98"/>
                    <a:pt x="138" y="167"/>
                  </a:cubicBezTo>
                  <a:cubicBezTo>
                    <a:pt x="208" y="227"/>
                    <a:pt x="278" y="261"/>
                    <a:pt x="310" y="261"/>
                  </a:cubicBezTo>
                  <a:cubicBezTo>
                    <a:pt x="314" y="261"/>
                    <a:pt x="318" y="260"/>
                    <a:pt x="321" y="258"/>
                  </a:cubicBezTo>
                  <a:cubicBezTo>
                    <a:pt x="332" y="236"/>
                    <a:pt x="287" y="167"/>
                    <a:pt x="195" y="98"/>
                  </a:cubicBezTo>
                  <a:cubicBezTo>
                    <a:pt x="129" y="42"/>
                    <a:pt x="63" y="1"/>
                    <a:pt x="36" y="1"/>
                  </a:cubicBezTo>
                  <a:close/>
                </a:path>
              </a:pathLst>
            </a:custGeom>
            <a:solidFill>
              <a:srgbClr val="407BFF"/>
            </a:solidFill>
            <a:ln>
              <a:noFill/>
            </a:ln>
          </p:spPr>
          <p:txBody>
            <a:bodyPr spcFirstLastPara="1" wrap="square" lIns="91425" tIns="91425" rIns="91425" bIns="91425" anchor="ctr" anchorCtr="0">
              <a:noAutofit/>
            </a:bodyPr>
            <a:lstStyle/>
            <a:p>
              <a:endParaRPr/>
            </a:p>
          </p:txBody>
        </p:sp>
        <p:sp>
          <p:nvSpPr>
            <p:cNvPr id="2986" name="Google Shape;2986;p44"/>
            <p:cNvSpPr/>
            <p:nvPr/>
          </p:nvSpPr>
          <p:spPr>
            <a:xfrm>
              <a:off x="7666339" y="2623497"/>
              <a:ext cx="11089" cy="10882"/>
            </a:xfrm>
            <a:custGeom>
              <a:avLst/>
              <a:gdLst/>
              <a:ahLst/>
              <a:cxnLst/>
              <a:rect l="l" t="t" r="r" b="b"/>
              <a:pathLst>
                <a:path w="322" h="316" extrusionOk="0">
                  <a:moveTo>
                    <a:pt x="294" y="1"/>
                  </a:moveTo>
                  <a:cubicBezTo>
                    <a:pt x="273" y="1"/>
                    <a:pt x="200" y="55"/>
                    <a:pt x="127" y="128"/>
                  </a:cubicBezTo>
                  <a:cubicBezTo>
                    <a:pt x="47" y="219"/>
                    <a:pt x="1" y="299"/>
                    <a:pt x="24" y="311"/>
                  </a:cubicBezTo>
                  <a:cubicBezTo>
                    <a:pt x="26" y="314"/>
                    <a:pt x="29" y="316"/>
                    <a:pt x="33" y="316"/>
                  </a:cubicBezTo>
                  <a:cubicBezTo>
                    <a:pt x="59" y="316"/>
                    <a:pt x="127" y="264"/>
                    <a:pt x="195" y="196"/>
                  </a:cubicBezTo>
                  <a:cubicBezTo>
                    <a:pt x="275" y="105"/>
                    <a:pt x="321" y="25"/>
                    <a:pt x="298" y="2"/>
                  </a:cubicBezTo>
                  <a:cubicBezTo>
                    <a:pt x="297" y="1"/>
                    <a:pt x="296" y="1"/>
                    <a:pt x="294" y="1"/>
                  </a:cubicBezTo>
                  <a:close/>
                </a:path>
              </a:pathLst>
            </a:custGeom>
            <a:solidFill>
              <a:srgbClr val="407BFF"/>
            </a:solidFill>
            <a:ln>
              <a:noFill/>
            </a:ln>
          </p:spPr>
          <p:txBody>
            <a:bodyPr spcFirstLastPara="1" wrap="square" lIns="91425" tIns="91425" rIns="91425" bIns="91425" anchor="ctr" anchorCtr="0">
              <a:noAutofit/>
            </a:bodyPr>
            <a:lstStyle/>
            <a:p>
              <a:endParaRPr/>
            </a:p>
          </p:txBody>
        </p:sp>
        <p:grpSp>
          <p:nvGrpSpPr>
            <p:cNvPr id="4" name="Google Shape;2987;p44"/>
            <p:cNvGrpSpPr/>
            <p:nvPr/>
          </p:nvGrpSpPr>
          <p:grpSpPr>
            <a:xfrm>
              <a:off x="6213298" y="1623374"/>
              <a:ext cx="535433" cy="633474"/>
              <a:chOff x="6226048" y="1435374"/>
              <a:chExt cx="535433" cy="633474"/>
            </a:xfrm>
          </p:grpSpPr>
          <p:sp>
            <p:nvSpPr>
              <p:cNvPr id="2988" name="Google Shape;2988;p44"/>
              <p:cNvSpPr/>
              <p:nvPr/>
            </p:nvSpPr>
            <p:spPr>
              <a:xfrm>
                <a:off x="6226048" y="1533793"/>
                <a:ext cx="102383" cy="109477"/>
              </a:xfrm>
              <a:custGeom>
                <a:avLst/>
                <a:gdLst/>
                <a:ahLst/>
                <a:cxnLst/>
                <a:rect l="l" t="t" r="r" b="b"/>
                <a:pathLst>
                  <a:path w="2973" h="3179" extrusionOk="0">
                    <a:moveTo>
                      <a:pt x="2241" y="1"/>
                    </a:moveTo>
                    <a:lnTo>
                      <a:pt x="0" y="652"/>
                    </a:lnTo>
                    <a:lnTo>
                      <a:pt x="743" y="3179"/>
                    </a:lnTo>
                    <a:lnTo>
                      <a:pt x="2973" y="2527"/>
                    </a:lnTo>
                    <a:lnTo>
                      <a:pt x="2241" y="1"/>
                    </a:ln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2989" name="Google Shape;2989;p44"/>
              <p:cNvSpPr/>
              <p:nvPr/>
            </p:nvSpPr>
            <p:spPr>
              <a:xfrm>
                <a:off x="6561837" y="1435374"/>
                <a:ext cx="102417" cy="109477"/>
              </a:xfrm>
              <a:custGeom>
                <a:avLst/>
                <a:gdLst/>
                <a:ahLst/>
                <a:cxnLst/>
                <a:rect l="l" t="t" r="r" b="b"/>
                <a:pathLst>
                  <a:path w="2974" h="3179" extrusionOk="0">
                    <a:moveTo>
                      <a:pt x="2230" y="1"/>
                    </a:moveTo>
                    <a:lnTo>
                      <a:pt x="1" y="652"/>
                    </a:lnTo>
                    <a:lnTo>
                      <a:pt x="744" y="3179"/>
                    </a:lnTo>
                    <a:lnTo>
                      <a:pt x="2973" y="2527"/>
                    </a:lnTo>
                    <a:lnTo>
                      <a:pt x="2230" y="1"/>
                    </a:ln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2990" name="Google Shape;2990;p44"/>
              <p:cNvSpPr/>
              <p:nvPr/>
            </p:nvSpPr>
            <p:spPr>
              <a:xfrm>
                <a:off x="6266201" y="1533001"/>
                <a:ext cx="495280" cy="535847"/>
              </a:xfrm>
              <a:custGeom>
                <a:avLst/>
                <a:gdLst/>
                <a:ahLst/>
                <a:cxnLst/>
                <a:rect l="l" t="t" r="r" b="b"/>
                <a:pathLst>
                  <a:path w="14382" h="15560" extrusionOk="0">
                    <a:moveTo>
                      <a:pt x="10952" y="5419"/>
                    </a:moveTo>
                    <a:lnTo>
                      <a:pt x="11512" y="7329"/>
                    </a:lnTo>
                    <a:lnTo>
                      <a:pt x="9603" y="7889"/>
                    </a:lnTo>
                    <a:lnTo>
                      <a:pt x="9043" y="5980"/>
                    </a:lnTo>
                    <a:lnTo>
                      <a:pt x="10952" y="5419"/>
                    </a:lnTo>
                    <a:close/>
                    <a:moveTo>
                      <a:pt x="5213" y="7111"/>
                    </a:moveTo>
                    <a:lnTo>
                      <a:pt x="5773" y="9009"/>
                    </a:lnTo>
                    <a:lnTo>
                      <a:pt x="3864" y="9569"/>
                    </a:lnTo>
                    <a:lnTo>
                      <a:pt x="3304" y="7660"/>
                    </a:lnTo>
                    <a:lnTo>
                      <a:pt x="5213" y="7111"/>
                    </a:lnTo>
                    <a:close/>
                    <a:moveTo>
                      <a:pt x="9409" y="1"/>
                    </a:moveTo>
                    <a:lnTo>
                      <a:pt x="7294" y="618"/>
                    </a:lnTo>
                    <a:lnTo>
                      <a:pt x="7866" y="2561"/>
                    </a:lnTo>
                    <a:lnTo>
                      <a:pt x="4402" y="3567"/>
                    </a:lnTo>
                    <a:lnTo>
                      <a:pt x="3830" y="1635"/>
                    </a:lnTo>
                    <a:lnTo>
                      <a:pt x="1486" y="2321"/>
                    </a:lnTo>
                    <a:lnTo>
                      <a:pt x="1978" y="4025"/>
                    </a:lnTo>
                    <a:lnTo>
                      <a:pt x="0" y="4665"/>
                    </a:lnTo>
                    <a:lnTo>
                      <a:pt x="2481" y="13125"/>
                    </a:lnTo>
                    <a:lnTo>
                      <a:pt x="3590" y="12793"/>
                    </a:lnTo>
                    <a:lnTo>
                      <a:pt x="4402" y="15560"/>
                    </a:lnTo>
                    <a:lnTo>
                      <a:pt x="6985" y="14794"/>
                    </a:lnTo>
                    <a:lnTo>
                      <a:pt x="6162" y="11981"/>
                    </a:lnTo>
                    <a:lnTo>
                      <a:pt x="7271" y="11650"/>
                    </a:lnTo>
                    <a:lnTo>
                      <a:pt x="8106" y="14474"/>
                    </a:lnTo>
                    <a:lnTo>
                      <a:pt x="10266" y="13845"/>
                    </a:lnTo>
                    <a:lnTo>
                      <a:pt x="9489" y="11193"/>
                    </a:lnTo>
                    <a:lnTo>
                      <a:pt x="10792" y="10815"/>
                    </a:lnTo>
                    <a:lnTo>
                      <a:pt x="11570" y="13456"/>
                    </a:lnTo>
                    <a:lnTo>
                      <a:pt x="14382" y="12633"/>
                    </a:lnTo>
                    <a:lnTo>
                      <a:pt x="13490" y="9581"/>
                    </a:lnTo>
                    <a:lnTo>
                      <a:pt x="14187" y="9375"/>
                    </a:lnTo>
                    <a:lnTo>
                      <a:pt x="11890" y="1510"/>
                    </a:lnTo>
                    <a:lnTo>
                      <a:pt x="10015" y="2058"/>
                    </a:lnTo>
                    <a:lnTo>
                      <a:pt x="9409" y="1"/>
                    </a:lnTo>
                    <a:close/>
                  </a:path>
                </a:pathLst>
              </a:custGeom>
              <a:solidFill>
                <a:schemeClr val="accent1"/>
              </a:solidFill>
              <a:ln>
                <a:noFill/>
              </a:ln>
            </p:spPr>
            <p:txBody>
              <a:bodyPr spcFirstLastPara="1" wrap="square" lIns="91425" tIns="91425" rIns="91425" bIns="91425" anchor="ctr" anchorCtr="0">
                <a:noAutofit/>
              </a:bodyPr>
              <a:lstStyle/>
              <a:p>
                <a:endParaRPr/>
              </a:p>
            </p:txBody>
          </p:sp>
        </p:grpSp>
        <p:sp>
          <p:nvSpPr>
            <p:cNvPr id="2991" name="Google Shape;2991;p44"/>
            <p:cNvSpPr/>
            <p:nvPr/>
          </p:nvSpPr>
          <p:spPr>
            <a:xfrm>
              <a:off x="6593168" y="1142784"/>
              <a:ext cx="28755" cy="29547"/>
            </a:xfrm>
            <a:custGeom>
              <a:avLst/>
              <a:gdLst/>
              <a:ahLst/>
              <a:cxnLst/>
              <a:rect l="l" t="t" r="r" b="b"/>
              <a:pathLst>
                <a:path w="835" h="858" extrusionOk="0">
                  <a:moveTo>
                    <a:pt x="492" y="1"/>
                  </a:moveTo>
                  <a:lnTo>
                    <a:pt x="0" y="309"/>
                  </a:lnTo>
                  <a:lnTo>
                    <a:pt x="343" y="858"/>
                  </a:lnTo>
                  <a:lnTo>
                    <a:pt x="835" y="561"/>
                  </a:lnTo>
                  <a:lnTo>
                    <a:pt x="492" y="1"/>
                  </a:ln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992" name="Google Shape;2992;p44"/>
            <p:cNvSpPr/>
            <p:nvPr/>
          </p:nvSpPr>
          <p:spPr>
            <a:xfrm>
              <a:off x="6667585" y="1097500"/>
              <a:ext cx="28755" cy="29582"/>
            </a:xfrm>
            <a:custGeom>
              <a:avLst/>
              <a:gdLst/>
              <a:ahLst/>
              <a:cxnLst/>
              <a:rect l="l" t="t" r="r" b="b"/>
              <a:pathLst>
                <a:path w="835" h="859" extrusionOk="0">
                  <a:moveTo>
                    <a:pt x="492" y="1"/>
                  </a:moveTo>
                  <a:lnTo>
                    <a:pt x="0" y="298"/>
                  </a:lnTo>
                  <a:lnTo>
                    <a:pt x="343" y="858"/>
                  </a:lnTo>
                  <a:lnTo>
                    <a:pt x="835" y="561"/>
                  </a:lnTo>
                  <a:lnTo>
                    <a:pt x="492" y="1"/>
                  </a:ln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993" name="Google Shape;2993;p44"/>
            <p:cNvSpPr/>
            <p:nvPr/>
          </p:nvSpPr>
          <p:spPr>
            <a:xfrm>
              <a:off x="6612073" y="1123879"/>
              <a:ext cx="136648" cy="139816"/>
            </a:xfrm>
            <a:custGeom>
              <a:avLst/>
              <a:gdLst/>
              <a:ahLst/>
              <a:cxnLst/>
              <a:rect l="l" t="t" r="r" b="b"/>
              <a:pathLst>
                <a:path w="3968" h="4060" extrusionOk="0">
                  <a:moveTo>
                    <a:pt x="2675" y="1190"/>
                  </a:moveTo>
                  <a:lnTo>
                    <a:pt x="2927" y="1624"/>
                  </a:lnTo>
                  <a:lnTo>
                    <a:pt x="2504" y="1887"/>
                  </a:lnTo>
                  <a:lnTo>
                    <a:pt x="2252" y="1453"/>
                  </a:lnTo>
                  <a:lnTo>
                    <a:pt x="2675" y="1190"/>
                  </a:lnTo>
                  <a:close/>
                  <a:moveTo>
                    <a:pt x="1406" y="1979"/>
                  </a:moveTo>
                  <a:lnTo>
                    <a:pt x="1658" y="2402"/>
                  </a:lnTo>
                  <a:lnTo>
                    <a:pt x="1235" y="2664"/>
                  </a:lnTo>
                  <a:lnTo>
                    <a:pt x="983" y="2242"/>
                  </a:lnTo>
                  <a:lnTo>
                    <a:pt x="1406" y="1979"/>
                  </a:lnTo>
                  <a:close/>
                  <a:moveTo>
                    <a:pt x="1944" y="1"/>
                  </a:moveTo>
                  <a:lnTo>
                    <a:pt x="1475" y="287"/>
                  </a:lnTo>
                  <a:lnTo>
                    <a:pt x="1738" y="710"/>
                  </a:lnTo>
                  <a:lnTo>
                    <a:pt x="972" y="1178"/>
                  </a:lnTo>
                  <a:lnTo>
                    <a:pt x="709" y="755"/>
                  </a:lnTo>
                  <a:lnTo>
                    <a:pt x="195" y="1075"/>
                  </a:lnTo>
                  <a:lnTo>
                    <a:pt x="423" y="1453"/>
                  </a:lnTo>
                  <a:lnTo>
                    <a:pt x="0" y="1738"/>
                  </a:lnTo>
                  <a:lnTo>
                    <a:pt x="1143" y="3602"/>
                  </a:lnTo>
                  <a:lnTo>
                    <a:pt x="1383" y="3453"/>
                  </a:lnTo>
                  <a:lnTo>
                    <a:pt x="1761" y="4059"/>
                  </a:lnTo>
                  <a:lnTo>
                    <a:pt x="2332" y="3716"/>
                  </a:lnTo>
                  <a:lnTo>
                    <a:pt x="1955" y="3087"/>
                  </a:lnTo>
                  <a:lnTo>
                    <a:pt x="2195" y="2950"/>
                  </a:lnTo>
                  <a:lnTo>
                    <a:pt x="2584" y="3568"/>
                  </a:lnTo>
                  <a:lnTo>
                    <a:pt x="3053" y="3282"/>
                  </a:lnTo>
                  <a:lnTo>
                    <a:pt x="2698" y="2699"/>
                  </a:lnTo>
                  <a:lnTo>
                    <a:pt x="2984" y="2527"/>
                  </a:lnTo>
                  <a:lnTo>
                    <a:pt x="3338" y="3110"/>
                  </a:lnTo>
                  <a:lnTo>
                    <a:pt x="3967" y="2722"/>
                  </a:lnTo>
                  <a:lnTo>
                    <a:pt x="3556" y="2047"/>
                  </a:lnTo>
                  <a:lnTo>
                    <a:pt x="3704" y="1956"/>
                  </a:lnTo>
                  <a:lnTo>
                    <a:pt x="2641" y="218"/>
                  </a:lnTo>
                  <a:lnTo>
                    <a:pt x="2229" y="458"/>
                  </a:lnTo>
                  <a:lnTo>
                    <a:pt x="1944" y="1"/>
                  </a:lnTo>
                  <a:close/>
                </a:path>
              </a:pathLst>
            </a:custGeom>
            <a:solidFill>
              <a:schemeClr val="dk1"/>
            </a:solidFill>
            <a:ln>
              <a:noFill/>
            </a:ln>
          </p:spPr>
          <p:txBody>
            <a:bodyPr spcFirstLastPara="1" wrap="square" lIns="91425" tIns="91425" rIns="91425" bIns="91425" anchor="ctr" anchorCtr="0">
              <a:noAutofit/>
            </a:bodyPr>
            <a:lstStyle/>
            <a:p>
              <a:endParaRPr/>
            </a:p>
          </p:txBody>
        </p:sp>
        <p:grpSp>
          <p:nvGrpSpPr>
            <p:cNvPr id="5" name="Google Shape;2994;p44"/>
            <p:cNvGrpSpPr/>
            <p:nvPr/>
          </p:nvGrpSpPr>
          <p:grpSpPr>
            <a:xfrm>
              <a:off x="6692726" y="1348030"/>
              <a:ext cx="226007" cy="273260"/>
              <a:chOff x="6639801" y="1068455"/>
              <a:chExt cx="226007" cy="273260"/>
            </a:xfrm>
          </p:grpSpPr>
          <p:sp>
            <p:nvSpPr>
              <p:cNvPr id="2995" name="Google Shape;2995;p44"/>
              <p:cNvSpPr/>
              <p:nvPr/>
            </p:nvSpPr>
            <p:spPr>
              <a:xfrm>
                <a:off x="6669726" y="1068455"/>
                <a:ext cx="42944" cy="46491"/>
              </a:xfrm>
              <a:custGeom>
                <a:avLst/>
                <a:gdLst/>
                <a:ahLst/>
                <a:cxnLst/>
                <a:rect l="l" t="t" r="r" b="b"/>
                <a:pathLst>
                  <a:path w="1247" h="1350" extrusionOk="0">
                    <a:moveTo>
                      <a:pt x="217" y="1"/>
                    </a:moveTo>
                    <a:lnTo>
                      <a:pt x="0" y="1155"/>
                    </a:lnTo>
                    <a:lnTo>
                      <a:pt x="1018" y="1350"/>
                    </a:lnTo>
                    <a:lnTo>
                      <a:pt x="1246" y="195"/>
                    </a:lnTo>
                    <a:lnTo>
                      <a:pt x="217" y="1"/>
                    </a:lnTo>
                    <a:close/>
                  </a:path>
                </a:pathLst>
              </a:custGeom>
              <a:solidFill>
                <a:srgbClr val="A4C1FF">
                  <a:alpha val="38430"/>
                </a:srgbClr>
              </a:solidFill>
              <a:ln>
                <a:noFill/>
              </a:ln>
            </p:spPr>
            <p:txBody>
              <a:bodyPr spcFirstLastPara="1" wrap="square" lIns="91425" tIns="91425" rIns="91425" bIns="91425" anchor="ctr" anchorCtr="0">
                <a:noAutofit/>
              </a:bodyPr>
              <a:lstStyle/>
              <a:p>
                <a:endParaRPr/>
              </a:p>
            </p:txBody>
          </p:sp>
          <p:sp>
            <p:nvSpPr>
              <p:cNvPr id="2996" name="Google Shape;2996;p44"/>
              <p:cNvSpPr/>
              <p:nvPr/>
            </p:nvSpPr>
            <p:spPr>
              <a:xfrm>
                <a:off x="6823243" y="1098001"/>
                <a:ext cx="42565" cy="46491"/>
              </a:xfrm>
              <a:custGeom>
                <a:avLst/>
                <a:gdLst/>
                <a:ahLst/>
                <a:cxnLst/>
                <a:rect l="l" t="t" r="r" b="b"/>
                <a:pathLst>
                  <a:path w="1236" h="1350" extrusionOk="0">
                    <a:moveTo>
                      <a:pt x="218" y="0"/>
                    </a:moveTo>
                    <a:lnTo>
                      <a:pt x="1" y="1155"/>
                    </a:lnTo>
                    <a:lnTo>
                      <a:pt x="1018" y="1349"/>
                    </a:lnTo>
                    <a:lnTo>
                      <a:pt x="1235" y="195"/>
                    </a:lnTo>
                    <a:lnTo>
                      <a:pt x="218" y="0"/>
                    </a:lnTo>
                    <a:close/>
                  </a:path>
                </a:pathLst>
              </a:custGeom>
              <a:solidFill>
                <a:srgbClr val="A4C1FF">
                  <a:alpha val="38430"/>
                </a:srgbClr>
              </a:solidFill>
              <a:ln>
                <a:noFill/>
              </a:ln>
            </p:spPr>
            <p:txBody>
              <a:bodyPr spcFirstLastPara="1" wrap="square" lIns="91425" tIns="91425" rIns="91425" bIns="91425" anchor="ctr" anchorCtr="0">
                <a:noAutofit/>
              </a:bodyPr>
              <a:lstStyle/>
              <a:p>
                <a:endParaRPr/>
              </a:p>
            </p:txBody>
          </p:sp>
          <p:sp>
            <p:nvSpPr>
              <p:cNvPr id="2997" name="Google Shape;2997;p44"/>
              <p:cNvSpPr/>
              <p:nvPr/>
            </p:nvSpPr>
            <p:spPr>
              <a:xfrm>
                <a:off x="6639801" y="1109813"/>
                <a:ext cx="210275" cy="231902"/>
              </a:xfrm>
              <a:custGeom>
                <a:avLst/>
                <a:gdLst/>
                <a:ahLst/>
                <a:cxnLst/>
                <a:rect l="l" t="t" r="r" b="b"/>
                <a:pathLst>
                  <a:path w="6106" h="6734" extrusionOk="0">
                    <a:moveTo>
                      <a:pt x="1441" y="2492"/>
                    </a:moveTo>
                    <a:lnTo>
                      <a:pt x="2310" y="2664"/>
                    </a:lnTo>
                    <a:lnTo>
                      <a:pt x="2150" y="3533"/>
                    </a:lnTo>
                    <a:lnTo>
                      <a:pt x="1269" y="3361"/>
                    </a:lnTo>
                    <a:lnTo>
                      <a:pt x="1441" y="2492"/>
                    </a:lnTo>
                    <a:close/>
                    <a:moveTo>
                      <a:pt x="4070" y="2995"/>
                    </a:moveTo>
                    <a:lnTo>
                      <a:pt x="4939" y="3167"/>
                    </a:lnTo>
                    <a:lnTo>
                      <a:pt x="4767" y="4036"/>
                    </a:lnTo>
                    <a:lnTo>
                      <a:pt x="3899" y="3864"/>
                    </a:lnTo>
                    <a:lnTo>
                      <a:pt x="4070" y="2995"/>
                    </a:lnTo>
                    <a:close/>
                    <a:moveTo>
                      <a:pt x="1807" y="0"/>
                    </a:moveTo>
                    <a:lnTo>
                      <a:pt x="1669" y="778"/>
                    </a:lnTo>
                    <a:lnTo>
                      <a:pt x="743" y="629"/>
                    </a:lnTo>
                    <a:lnTo>
                      <a:pt x="0" y="4493"/>
                    </a:lnTo>
                    <a:lnTo>
                      <a:pt x="515" y="4596"/>
                    </a:lnTo>
                    <a:lnTo>
                      <a:pt x="275" y="5853"/>
                    </a:lnTo>
                    <a:lnTo>
                      <a:pt x="1452" y="6082"/>
                    </a:lnTo>
                    <a:lnTo>
                      <a:pt x="1692" y="4790"/>
                    </a:lnTo>
                    <a:lnTo>
                      <a:pt x="2207" y="4893"/>
                    </a:lnTo>
                    <a:lnTo>
                      <a:pt x="1955" y="6174"/>
                    </a:lnTo>
                    <a:lnTo>
                      <a:pt x="2950" y="6368"/>
                    </a:lnTo>
                    <a:lnTo>
                      <a:pt x="3178" y="5156"/>
                    </a:lnTo>
                    <a:lnTo>
                      <a:pt x="3773" y="5270"/>
                    </a:lnTo>
                    <a:lnTo>
                      <a:pt x="3544" y="6482"/>
                    </a:lnTo>
                    <a:lnTo>
                      <a:pt x="4836" y="6734"/>
                    </a:lnTo>
                    <a:lnTo>
                      <a:pt x="5099" y="5328"/>
                    </a:lnTo>
                    <a:lnTo>
                      <a:pt x="5419" y="5396"/>
                    </a:lnTo>
                    <a:lnTo>
                      <a:pt x="6105" y="1795"/>
                    </a:lnTo>
                    <a:lnTo>
                      <a:pt x="5248" y="1635"/>
                    </a:lnTo>
                    <a:lnTo>
                      <a:pt x="5431" y="686"/>
                    </a:lnTo>
                    <a:lnTo>
                      <a:pt x="4470" y="503"/>
                    </a:lnTo>
                    <a:lnTo>
                      <a:pt x="4299" y="1395"/>
                    </a:lnTo>
                    <a:lnTo>
                      <a:pt x="2710" y="1086"/>
                    </a:lnTo>
                    <a:lnTo>
                      <a:pt x="2881" y="206"/>
                    </a:lnTo>
                    <a:lnTo>
                      <a:pt x="1807" y="0"/>
                    </a:lnTo>
                    <a:close/>
                  </a:path>
                </a:pathLst>
              </a:custGeom>
              <a:solidFill>
                <a:srgbClr val="A4C1FF">
                  <a:alpha val="38430"/>
                </a:srgbClr>
              </a:solidFill>
              <a:ln>
                <a:noFill/>
              </a:ln>
            </p:spPr>
            <p:txBody>
              <a:bodyPr spcFirstLastPara="1" wrap="square" lIns="91425" tIns="91425" rIns="91425" bIns="91425" anchor="ctr" anchorCtr="0">
                <a:noAutofit/>
              </a:bodyPr>
              <a:lstStyle/>
              <a:p>
                <a:endParaRPr/>
              </a:p>
            </p:txBody>
          </p:sp>
          <p:sp>
            <p:nvSpPr>
              <p:cNvPr id="2998" name="Google Shape;2998;p44"/>
              <p:cNvSpPr/>
              <p:nvPr/>
            </p:nvSpPr>
            <p:spPr>
              <a:xfrm>
                <a:off x="6669726" y="1068455"/>
                <a:ext cx="42944" cy="45699"/>
              </a:xfrm>
              <a:custGeom>
                <a:avLst/>
                <a:gdLst/>
                <a:ahLst/>
                <a:cxnLst/>
                <a:rect l="l" t="t" r="r" b="b"/>
                <a:pathLst>
                  <a:path w="1247" h="1327" extrusionOk="0">
                    <a:moveTo>
                      <a:pt x="217" y="1"/>
                    </a:moveTo>
                    <a:lnTo>
                      <a:pt x="0" y="1155"/>
                    </a:lnTo>
                    <a:lnTo>
                      <a:pt x="915" y="1327"/>
                    </a:lnTo>
                    <a:lnTo>
                      <a:pt x="938" y="1201"/>
                    </a:lnTo>
                    <a:lnTo>
                      <a:pt x="1040" y="1213"/>
                    </a:lnTo>
                    <a:lnTo>
                      <a:pt x="1246" y="195"/>
                    </a:lnTo>
                    <a:lnTo>
                      <a:pt x="217" y="1"/>
                    </a:lnTo>
                    <a:close/>
                  </a:path>
                </a:pathLst>
              </a:custGeom>
              <a:solidFill>
                <a:srgbClr val="A4C1FF">
                  <a:alpha val="38430"/>
                </a:srgbClr>
              </a:solidFill>
              <a:ln>
                <a:noFill/>
              </a:ln>
            </p:spPr>
            <p:txBody>
              <a:bodyPr spcFirstLastPara="1" wrap="square" lIns="91425" tIns="91425" rIns="91425" bIns="91425" anchor="ctr" anchorCtr="0">
                <a:noAutofit/>
              </a:bodyPr>
              <a:lstStyle/>
              <a:p>
                <a:endParaRPr/>
              </a:p>
            </p:txBody>
          </p:sp>
          <p:sp>
            <p:nvSpPr>
              <p:cNvPr id="2999" name="Google Shape;2999;p44"/>
              <p:cNvSpPr/>
              <p:nvPr/>
            </p:nvSpPr>
            <p:spPr>
              <a:xfrm>
                <a:off x="6824035" y="1098001"/>
                <a:ext cx="41773" cy="46491"/>
              </a:xfrm>
              <a:custGeom>
                <a:avLst/>
                <a:gdLst/>
                <a:ahLst/>
                <a:cxnLst/>
                <a:rect l="l" t="t" r="r" b="b"/>
                <a:pathLst>
                  <a:path w="1213" h="1350" extrusionOk="0">
                    <a:moveTo>
                      <a:pt x="195" y="0"/>
                    </a:moveTo>
                    <a:lnTo>
                      <a:pt x="1" y="1018"/>
                    </a:lnTo>
                    <a:lnTo>
                      <a:pt x="81" y="1029"/>
                    </a:lnTo>
                    <a:lnTo>
                      <a:pt x="58" y="1166"/>
                    </a:lnTo>
                    <a:lnTo>
                      <a:pt x="995" y="1349"/>
                    </a:lnTo>
                    <a:lnTo>
                      <a:pt x="1212" y="195"/>
                    </a:lnTo>
                    <a:lnTo>
                      <a:pt x="195" y="0"/>
                    </a:lnTo>
                    <a:close/>
                  </a:path>
                </a:pathLst>
              </a:custGeom>
              <a:solidFill>
                <a:srgbClr val="A4C1FF">
                  <a:alpha val="38430"/>
                </a:srgbClr>
              </a:solidFill>
              <a:ln>
                <a:noFill/>
              </a:ln>
            </p:spPr>
            <p:txBody>
              <a:bodyPr spcFirstLastPara="1" wrap="square" lIns="91425" tIns="91425" rIns="91425" bIns="91425" anchor="ctr" anchorCtr="0">
                <a:noAutofit/>
              </a:bodyPr>
              <a:lstStyle/>
              <a:p>
                <a:endParaRPr/>
              </a:p>
            </p:txBody>
          </p:sp>
          <p:sp>
            <p:nvSpPr>
              <p:cNvPr id="3000" name="Google Shape;3000;p44"/>
              <p:cNvSpPr/>
              <p:nvPr/>
            </p:nvSpPr>
            <p:spPr>
              <a:xfrm>
                <a:off x="6639801" y="1109813"/>
                <a:ext cx="210275" cy="231902"/>
              </a:xfrm>
              <a:custGeom>
                <a:avLst/>
                <a:gdLst/>
                <a:ahLst/>
                <a:cxnLst/>
                <a:rect l="l" t="t" r="r" b="b"/>
                <a:pathLst>
                  <a:path w="6106" h="6734" extrusionOk="0">
                    <a:moveTo>
                      <a:pt x="1441" y="2492"/>
                    </a:moveTo>
                    <a:lnTo>
                      <a:pt x="2310" y="2652"/>
                    </a:lnTo>
                    <a:lnTo>
                      <a:pt x="2138" y="3533"/>
                    </a:lnTo>
                    <a:lnTo>
                      <a:pt x="1269" y="3361"/>
                    </a:lnTo>
                    <a:lnTo>
                      <a:pt x="1441" y="2492"/>
                    </a:lnTo>
                    <a:close/>
                    <a:moveTo>
                      <a:pt x="4070" y="2995"/>
                    </a:moveTo>
                    <a:lnTo>
                      <a:pt x="4939" y="3167"/>
                    </a:lnTo>
                    <a:lnTo>
                      <a:pt x="4767" y="4036"/>
                    </a:lnTo>
                    <a:lnTo>
                      <a:pt x="3899" y="3864"/>
                    </a:lnTo>
                    <a:lnTo>
                      <a:pt x="4070" y="2995"/>
                    </a:lnTo>
                    <a:close/>
                    <a:moveTo>
                      <a:pt x="1807" y="0"/>
                    </a:moveTo>
                    <a:lnTo>
                      <a:pt x="1658" y="778"/>
                    </a:lnTo>
                    <a:lnTo>
                      <a:pt x="743" y="629"/>
                    </a:lnTo>
                    <a:lnTo>
                      <a:pt x="0" y="4493"/>
                    </a:lnTo>
                    <a:lnTo>
                      <a:pt x="515" y="4596"/>
                    </a:lnTo>
                    <a:lnTo>
                      <a:pt x="275" y="5853"/>
                    </a:lnTo>
                    <a:lnTo>
                      <a:pt x="1452" y="6082"/>
                    </a:lnTo>
                    <a:lnTo>
                      <a:pt x="1692" y="4790"/>
                    </a:lnTo>
                    <a:lnTo>
                      <a:pt x="2207" y="4893"/>
                    </a:lnTo>
                    <a:lnTo>
                      <a:pt x="1955" y="6174"/>
                    </a:lnTo>
                    <a:lnTo>
                      <a:pt x="2950" y="6368"/>
                    </a:lnTo>
                    <a:lnTo>
                      <a:pt x="3178" y="5156"/>
                    </a:lnTo>
                    <a:lnTo>
                      <a:pt x="3773" y="5270"/>
                    </a:lnTo>
                    <a:lnTo>
                      <a:pt x="3544" y="6482"/>
                    </a:lnTo>
                    <a:lnTo>
                      <a:pt x="4836" y="6734"/>
                    </a:lnTo>
                    <a:lnTo>
                      <a:pt x="5099" y="5328"/>
                    </a:lnTo>
                    <a:lnTo>
                      <a:pt x="5419" y="5396"/>
                    </a:lnTo>
                    <a:lnTo>
                      <a:pt x="6105" y="1795"/>
                    </a:lnTo>
                    <a:lnTo>
                      <a:pt x="5248" y="1635"/>
                    </a:lnTo>
                    <a:lnTo>
                      <a:pt x="5431" y="698"/>
                    </a:lnTo>
                    <a:lnTo>
                      <a:pt x="5351" y="675"/>
                    </a:lnTo>
                    <a:lnTo>
                      <a:pt x="4470" y="503"/>
                    </a:lnTo>
                    <a:lnTo>
                      <a:pt x="4299" y="1395"/>
                    </a:lnTo>
                    <a:lnTo>
                      <a:pt x="2710" y="1086"/>
                    </a:lnTo>
                    <a:lnTo>
                      <a:pt x="2881" y="206"/>
                    </a:lnTo>
                    <a:lnTo>
                      <a:pt x="1807" y="0"/>
                    </a:lnTo>
                    <a:close/>
                  </a:path>
                </a:pathLst>
              </a:custGeom>
              <a:solidFill>
                <a:srgbClr val="A4C1FF">
                  <a:alpha val="38430"/>
                </a:srgbClr>
              </a:solidFill>
              <a:ln>
                <a:noFill/>
              </a:ln>
            </p:spPr>
            <p:txBody>
              <a:bodyPr spcFirstLastPara="1" wrap="square" lIns="91425" tIns="91425" rIns="91425" bIns="91425" anchor="ctr" anchorCtr="0">
                <a:noAutofit/>
              </a:bodyPr>
              <a:lstStyle/>
              <a:p>
                <a:endParaRPr/>
              </a:p>
            </p:txBody>
          </p:sp>
        </p:grpSp>
        <p:sp>
          <p:nvSpPr>
            <p:cNvPr id="3001" name="Google Shape;3001;p44"/>
            <p:cNvSpPr/>
            <p:nvPr/>
          </p:nvSpPr>
          <p:spPr>
            <a:xfrm rot="1364717">
              <a:off x="8695581" y="1840452"/>
              <a:ext cx="234834" cy="192199"/>
            </a:xfrm>
            <a:custGeom>
              <a:avLst/>
              <a:gdLst/>
              <a:ahLst/>
              <a:cxnLst/>
              <a:rect l="l" t="t" r="r" b="b"/>
              <a:pathLst>
                <a:path w="6819" h="5581" extrusionOk="0">
                  <a:moveTo>
                    <a:pt x="5012" y="0"/>
                  </a:moveTo>
                  <a:lnTo>
                    <a:pt x="5012" y="0"/>
                  </a:lnTo>
                  <a:cubicBezTo>
                    <a:pt x="5012" y="12"/>
                    <a:pt x="5195" y="126"/>
                    <a:pt x="5458" y="400"/>
                  </a:cubicBezTo>
                  <a:cubicBezTo>
                    <a:pt x="5835" y="778"/>
                    <a:pt x="6098" y="1258"/>
                    <a:pt x="6235" y="1784"/>
                  </a:cubicBezTo>
                  <a:cubicBezTo>
                    <a:pt x="6418" y="2561"/>
                    <a:pt x="6281" y="3373"/>
                    <a:pt x="5869" y="4059"/>
                  </a:cubicBezTo>
                  <a:cubicBezTo>
                    <a:pt x="5306" y="4942"/>
                    <a:pt x="4347" y="5436"/>
                    <a:pt x="3362" y="5436"/>
                  </a:cubicBezTo>
                  <a:cubicBezTo>
                    <a:pt x="2907" y="5436"/>
                    <a:pt x="2446" y="5331"/>
                    <a:pt x="2017" y="5110"/>
                  </a:cubicBezTo>
                  <a:cubicBezTo>
                    <a:pt x="874" y="4516"/>
                    <a:pt x="245" y="3247"/>
                    <a:pt x="462" y="1966"/>
                  </a:cubicBezTo>
                  <a:cubicBezTo>
                    <a:pt x="565" y="1441"/>
                    <a:pt x="794" y="949"/>
                    <a:pt x="1148" y="537"/>
                  </a:cubicBezTo>
                  <a:cubicBezTo>
                    <a:pt x="1399" y="252"/>
                    <a:pt x="1571" y="137"/>
                    <a:pt x="1559" y="126"/>
                  </a:cubicBezTo>
                  <a:lnTo>
                    <a:pt x="1559" y="126"/>
                  </a:lnTo>
                  <a:cubicBezTo>
                    <a:pt x="1514" y="137"/>
                    <a:pt x="1468" y="172"/>
                    <a:pt x="1434" y="195"/>
                  </a:cubicBezTo>
                  <a:cubicBezTo>
                    <a:pt x="1319" y="286"/>
                    <a:pt x="1205" y="389"/>
                    <a:pt x="1102" y="503"/>
                  </a:cubicBezTo>
                  <a:cubicBezTo>
                    <a:pt x="725" y="903"/>
                    <a:pt x="473" y="1406"/>
                    <a:pt x="371" y="1944"/>
                  </a:cubicBezTo>
                  <a:cubicBezTo>
                    <a:pt x="0" y="3839"/>
                    <a:pt x="1457" y="5581"/>
                    <a:pt x="3359" y="5581"/>
                  </a:cubicBezTo>
                  <a:cubicBezTo>
                    <a:pt x="3395" y="5581"/>
                    <a:pt x="3432" y="5580"/>
                    <a:pt x="3469" y="5579"/>
                  </a:cubicBezTo>
                  <a:cubicBezTo>
                    <a:pt x="5424" y="5522"/>
                    <a:pt x="6818" y="3658"/>
                    <a:pt x="6327" y="1761"/>
                  </a:cubicBezTo>
                  <a:cubicBezTo>
                    <a:pt x="6189" y="1223"/>
                    <a:pt x="5892" y="732"/>
                    <a:pt x="5492" y="355"/>
                  </a:cubicBezTo>
                  <a:cubicBezTo>
                    <a:pt x="5389" y="252"/>
                    <a:pt x="5275" y="160"/>
                    <a:pt x="5149" y="80"/>
                  </a:cubicBezTo>
                  <a:cubicBezTo>
                    <a:pt x="5103" y="46"/>
                    <a:pt x="5069" y="23"/>
                    <a:pt x="5012"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3002" name="Google Shape;3002;p44"/>
            <p:cNvSpPr/>
            <p:nvPr/>
          </p:nvSpPr>
          <p:spPr>
            <a:xfrm rot="1364717">
              <a:off x="8830478" y="1812252"/>
              <a:ext cx="4752" cy="146087"/>
            </a:xfrm>
            <a:custGeom>
              <a:avLst/>
              <a:gdLst/>
              <a:ahLst/>
              <a:cxnLst/>
              <a:rect l="l" t="t" r="r" b="b"/>
              <a:pathLst>
                <a:path w="138" h="4242" extrusionOk="0">
                  <a:moveTo>
                    <a:pt x="69" y="0"/>
                  </a:moveTo>
                  <a:cubicBezTo>
                    <a:pt x="34" y="0"/>
                    <a:pt x="0" y="949"/>
                    <a:pt x="0" y="2127"/>
                  </a:cubicBezTo>
                  <a:cubicBezTo>
                    <a:pt x="0" y="3293"/>
                    <a:pt x="34" y="4241"/>
                    <a:pt x="69" y="4241"/>
                  </a:cubicBezTo>
                  <a:cubicBezTo>
                    <a:pt x="114" y="4241"/>
                    <a:pt x="137" y="3293"/>
                    <a:pt x="137" y="2127"/>
                  </a:cubicBezTo>
                  <a:cubicBezTo>
                    <a:pt x="137" y="949"/>
                    <a:pt x="114" y="0"/>
                    <a:pt x="69"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3003" name="Google Shape;3003;p44"/>
            <p:cNvSpPr/>
            <p:nvPr/>
          </p:nvSpPr>
          <p:spPr>
            <a:xfrm>
              <a:off x="6538067" y="3727044"/>
              <a:ext cx="63021" cy="939386"/>
            </a:xfrm>
            <a:custGeom>
              <a:avLst/>
              <a:gdLst/>
              <a:ahLst/>
              <a:cxnLst/>
              <a:rect l="l" t="t" r="r" b="b"/>
              <a:pathLst>
                <a:path w="1830" h="27278" extrusionOk="0">
                  <a:moveTo>
                    <a:pt x="1830" y="0"/>
                  </a:moveTo>
                  <a:lnTo>
                    <a:pt x="69" y="69"/>
                  </a:lnTo>
                  <a:lnTo>
                    <a:pt x="1" y="27277"/>
                  </a:lnTo>
                  <a:lnTo>
                    <a:pt x="1201" y="27277"/>
                  </a:lnTo>
                  <a:lnTo>
                    <a:pt x="1830" y="0"/>
                  </a:ln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004" name="Google Shape;3004;p44"/>
            <p:cNvSpPr/>
            <p:nvPr/>
          </p:nvSpPr>
          <p:spPr>
            <a:xfrm>
              <a:off x="6750643" y="3716782"/>
              <a:ext cx="247674" cy="949649"/>
            </a:xfrm>
            <a:custGeom>
              <a:avLst/>
              <a:gdLst/>
              <a:ahLst/>
              <a:cxnLst/>
              <a:rect l="l" t="t" r="r" b="b"/>
              <a:pathLst>
                <a:path w="7192" h="27576" extrusionOk="0">
                  <a:moveTo>
                    <a:pt x="1" y="1"/>
                  </a:moveTo>
                  <a:lnTo>
                    <a:pt x="5854" y="27575"/>
                  </a:lnTo>
                  <a:lnTo>
                    <a:pt x="7192" y="27575"/>
                  </a:lnTo>
                  <a:lnTo>
                    <a:pt x="2322" y="1"/>
                  </a:ln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005" name="Google Shape;3005;p44"/>
            <p:cNvSpPr/>
            <p:nvPr/>
          </p:nvSpPr>
          <p:spPr>
            <a:xfrm>
              <a:off x="6104238" y="3723497"/>
              <a:ext cx="268922" cy="942933"/>
            </a:xfrm>
            <a:custGeom>
              <a:avLst/>
              <a:gdLst/>
              <a:ahLst/>
              <a:cxnLst/>
              <a:rect l="l" t="t" r="r" b="b"/>
              <a:pathLst>
                <a:path w="7809" h="27381" extrusionOk="0">
                  <a:moveTo>
                    <a:pt x="5865" y="0"/>
                  </a:moveTo>
                  <a:lnTo>
                    <a:pt x="0" y="27380"/>
                  </a:lnTo>
                  <a:lnTo>
                    <a:pt x="1338" y="27380"/>
                  </a:lnTo>
                  <a:lnTo>
                    <a:pt x="7809" y="103"/>
                  </a:lnTo>
                  <a:lnTo>
                    <a:pt x="5865" y="0"/>
                  </a:ln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006" name="Google Shape;3006;p44"/>
            <p:cNvSpPr/>
            <p:nvPr/>
          </p:nvSpPr>
          <p:spPr>
            <a:xfrm>
              <a:off x="5986156" y="2826017"/>
              <a:ext cx="1187371" cy="922477"/>
            </a:xfrm>
            <a:custGeom>
              <a:avLst/>
              <a:gdLst/>
              <a:ahLst/>
              <a:cxnLst/>
              <a:rect l="l" t="t" r="r" b="b"/>
              <a:pathLst>
                <a:path w="34479" h="26787" extrusionOk="0">
                  <a:moveTo>
                    <a:pt x="27681" y="1"/>
                  </a:moveTo>
                  <a:cubicBezTo>
                    <a:pt x="18672" y="1"/>
                    <a:pt x="19174" y="12369"/>
                    <a:pt x="16999" y="18094"/>
                  </a:cubicBezTo>
                  <a:cubicBezTo>
                    <a:pt x="15187" y="22848"/>
                    <a:pt x="10300" y="23283"/>
                    <a:pt x="7967" y="23283"/>
                  </a:cubicBezTo>
                  <a:cubicBezTo>
                    <a:pt x="7445" y="23283"/>
                    <a:pt x="7051" y="23261"/>
                    <a:pt x="6848" y="23261"/>
                  </a:cubicBezTo>
                  <a:cubicBezTo>
                    <a:pt x="6760" y="23261"/>
                    <a:pt x="6642" y="23261"/>
                    <a:pt x="6500" y="23261"/>
                  </a:cubicBezTo>
                  <a:cubicBezTo>
                    <a:pt x="4854" y="23261"/>
                    <a:pt x="0" y="23338"/>
                    <a:pt x="1863" y="25296"/>
                  </a:cubicBezTo>
                  <a:cubicBezTo>
                    <a:pt x="2805" y="26280"/>
                    <a:pt x="8544" y="26787"/>
                    <a:pt x="14654" y="26787"/>
                  </a:cubicBezTo>
                  <a:cubicBezTo>
                    <a:pt x="21677" y="26787"/>
                    <a:pt x="29189" y="26118"/>
                    <a:pt x="30466" y="24736"/>
                  </a:cubicBezTo>
                  <a:cubicBezTo>
                    <a:pt x="32867" y="22152"/>
                    <a:pt x="33244" y="14596"/>
                    <a:pt x="33885" y="7119"/>
                  </a:cubicBezTo>
                  <a:cubicBezTo>
                    <a:pt x="34478" y="309"/>
                    <a:pt x="29172" y="6"/>
                    <a:pt x="28221" y="6"/>
                  </a:cubicBezTo>
                  <a:cubicBezTo>
                    <a:pt x="28128" y="6"/>
                    <a:pt x="28077" y="8"/>
                    <a:pt x="28077" y="8"/>
                  </a:cubicBezTo>
                  <a:cubicBezTo>
                    <a:pt x="27943" y="3"/>
                    <a:pt x="27811" y="1"/>
                    <a:pt x="27681" y="1"/>
                  </a:cubicBezTo>
                  <a:close/>
                </a:path>
              </a:pathLst>
            </a:custGeom>
            <a:solidFill>
              <a:srgbClr val="879AC4"/>
            </a:solidFill>
            <a:ln>
              <a:noFill/>
            </a:ln>
          </p:spPr>
          <p:txBody>
            <a:bodyPr spcFirstLastPara="1" wrap="square" lIns="91425" tIns="91425" rIns="91425" bIns="91425" anchor="ctr" anchorCtr="0">
              <a:noAutofit/>
            </a:bodyPr>
            <a:lstStyle/>
            <a:p>
              <a:endParaRPr/>
            </a:p>
          </p:txBody>
        </p:sp>
        <p:sp>
          <p:nvSpPr>
            <p:cNvPr id="3007" name="Google Shape;3007;p44"/>
            <p:cNvSpPr/>
            <p:nvPr/>
          </p:nvSpPr>
          <p:spPr>
            <a:xfrm>
              <a:off x="6027859" y="2826672"/>
              <a:ext cx="1131513" cy="923235"/>
            </a:xfrm>
            <a:custGeom>
              <a:avLst/>
              <a:gdLst/>
              <a:ahLst/>
              <a:cxnLst/>
              <a:rect l="l" t="t" r="r" b="b"/>
              <a:pathLst>
                <a:path w="32857" h="26809" extrusionOk="0">
                  <a:moveTo>
                    <a:pt x="27278" y="1"/>
                  </a:moveTo>
                  <a:lnTo>
                    <a:pt x="27278" y="1"/>
                  </a:lnTo>
                  <a:cubicBezTo>
                    <a:pt x="27278" y="1"/>
                    <a:pt x="32216" y="1007"/>
                    <a:pt x="31748" y="6174"/>
                  </a:cubicBezTo>
                  <a:cubicBezTo>
                    <a:pt x="31290" y="11342"/>
                    <a:pt x="29998" y="20396"/>
                    <a:pt x="27598" y="22694"/>
                  </a:cubicBezTo>
                  <a:cubicBezTo>
                    <a:pt x="25616" y="24591"/>
                    <a:pt x="18866" y="25272"/>
                    <a:pt x="13709" y="25272"/>
                  </a:cubicBezTo>
                  <a:cubicBezTo>
                    <a:pt x="12619" y="25272"/>
                    <a:pt x="11600" y="25242"/>
                    <a:pt x="10713" y="25186"/>
                  </a:cubicBezTo>
                  <a:cubicBezTo>
                    <a:pt x="4814" y="24809"/>
                    <a:pt x="1075" y="23688"/>
                    <a:pt x="1075" y="23688"/>
                  </a:cubicBezTo>
                  <a:cubicBezTo>
                    <a:pt x="1075" y="23688"/>
                    <a:pt x="1" y="24386"/>
                    <a:pt x="332" y="24831"/>
                  </a:cubicBezTo>
                  <a:cubicBezTo>
                    <a:pt x="628" y="25254"/>
                    <a:pt x="3109" y="26808"/>
                    <a:pt x="14491" y="26808"/>
                  </a:cubicBezTo>
                  <a:cubicBezTo>
                    <a:pt x="15429" y="26808"/>
                    <a:pt x="16428" y="26797"/>
                    <a:pt x="17492" y="26775"/>
                  </a:cubicBezTo>
                  <a:cubicBezTo>
                    <a:pt x="31450" y="26478"/>
                    <a:pt x="30479" y="24420"/>
                    <a:pt x="31062" y="22168"/>
                  </a:cubicBezTo>
                  <a:cubicBezTo>
                    <a:pt x="31645" y="19916"/>
                    <a:pt x="32856" y="7923"/>
                    <a:pt x="32685" y="5283"/>
                  </a:cubicBezTo>
                  <a:cubicBezTo>
                    <a:pt x="32513" y="2653"/>
                    <a:pt x="31187" y="458"/>
                    <a:pt x="27278" y="1"/>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008" name="Google Shape;3008;p44"/>
            <p:cNvSpPr/>
            <p:nvPr/>
          </p:nvSpPr>
          <p:spPr>
            <a:xfrm>
              <a:off x="5688523" y="3207365"/>
              <a:ext cx="2747217" cy="1469310"/>
            </a:xfrm>
            <a:custGeom>
              <a:avLst/>
              <a:gdLst/>
              <a:ahLst/>
              <a:cxnLst/>
              <a:rect l="l" t="t" r="r" b="b"/>
              <a:pathLst>
                <a:path w="79774" h="42666" extrusionOk="0">
                  <a:moveTo>
                    <a:pt x="0" y="1"/>
                  </a:moveTo>
                  <a:lnTo>
                    <a:pt x="0" y="2127"/>
                  </a:lnTo>
                  <a:lnTo>
                    <a:pt x="4264" y="2127"/>
                  </a:lnTo>
                  <a:lnTo>
                    <a:pt x="2058" y="42597"/>
                  </a:lnTo>
                  <a:lnTo>
                    <a:pt x="3281" y="42665"/>
                  </a:lnTo>
                  <a:lnTo>
                    <a:pt x="5476" y="2127"/>
                  </a:lnTo>
                  <a:lnTo>
                    <a:pt x="75429" y="2127"/>
                  </a:lnTo>
                  <a:lnTo>
                    <a:pt x="77304" y="42631"/>
                  </a:lnTo>
                  <a:lnTo>
                    <a:pt x="78516" y="42631"/>
                  </a:lnTo>
                  <a:lnTo>
                    <a:pt x="76641" y="2127"/>
                  </a:lnTo>
                  <a:lnTo>
                    <a:pt x="79773" y="2127"/>
                  </a:lnTo>
                  <a:lnTo>
                    <a:pt x="79773" y="1"/>
                  </a:ln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009" name="Google Shape;3009;p44"/>
            <p:cNvSpPr/>
            <p:nvPr/>
          </p:nvSpPr>
          <p:spPr>
            <a:xfrm>
              <a:off x="5877475" y="2460510"/>
              <a:ext cx="902366" cy="657550"/>
            </a:xfrm>
            <a:custGeom>
              <a:avLst/>
              <a:gdLst/>
              <a:ahLst/>
              <a:cxnLst/>
              <a:rect l="l" t="t" r="r" b="b"/>
              <a:pathLst>
                <a:path w="26203" h="19094" extrusionOk="0">
                  <a:moveTo>
                    <a:pt x="24961" y="1"/>
                  </a:moveTo>
                  <a:cubicBezTo>
                    <a:pt x="24941" y="1"/>
                    <a:pt x="24920" y="1"/>
                    <a:pt x="24900" y="2"/>
                  </a:cubicBezTo>
                  <a:lnTo>
                    <a:pt x="1247" y="1122"/>
                  </a:lnTo>
                  <a:cubicBezTo>
                    <a:pt x="538" y="1157"/>
                    <a:pt x="1" y="1785"/>
                    <a:pt x="69" y="2483"/>
                  </a:cubicBezTo>
                  <a:lnTo>
                    <a:pt x="1521" y="17962"/>
                  </a:lnTo>
                  <a:cubicBezTo>
                    <a:pt x="1590" y="18602"/>
                    <a:pt x="2127" y="19094"/>
                    <a:pt x="2767" y="19094"/>
                  </a:cubicBezTo>
                  <a:lnTo>
                    <a:pt x="24968" y="19094"/>
                  </a:lnTo>
                  <a:cubicBezTo>
                    <a:pt x="25654" y="19094"/>
                    <a:pt x="26203" y="18533"/>
                    <a:pt x="26203" y="17848"/>
                  </a:cubicBezTo>
                  <a:lnTo>
                    <a:pt x="26203" y="1248"/>
                  </a:lnTo>
                  <a:cubicBezTo>
                    <a:pt x="26203" y="560"/>
                    <a:pt x="25653" y="1"/>
                    <a:pt x="24961" y="1"/>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010" name="Google Shape;3010;p44"/>
            <p:cNvSpPr/>
            <p:nvPr/>
          </p:nvSpPr>
          <p:spPr>
            <a:xfrm>
              <a:off x="6345155" y="2623532"/>
              <a:ext cx="152007" cy="129623"/>
            </a:xfrm>
            <a:custGeom>
              <a:avLst/>
              <a:gdLst/>
              <a:ahLst/>
              <a:cxnLst/>
              <a:rect l="l" t="t" r="r" b="b"/>
              <a:pathLst>
                <a:path w="4414" h="3764" extrusionOk="0">
                  <a:moveTo>
                    <a:pt x="2548" y="1"/>
                  </a:moveTo>
                  <a:cubicBezTo>
                    <a:pt x="2541" y="1"/>
                    <a:pt x="2534" y="1"/>
                    <a:pt x="2527" y="1"/>
                  </a:cubicBezTo>
                  <a:cubicBezTo>
                    <a:pt x="847" y="1"/>
                    <a:pt x="1" y="2024"/>
                    <a:pt x="1190" y="3213"/>
                  </a:cubicBezTo>
                  <a:cubicBezTo>
                    <a:pt x="1574" y="3593"/>
                    <a:pt x="2044" y="3764"/>
                    <a:pt x="2506" y="3764"/>
                  </a:cubicBezTo>
                  <a:cubicBezTo>
                    <a:pt x="3474" y="3764"/>
                    <a:pt x="4402" y="3014"/>
                    <a:pt x="4402" y="1876"/>
                  </a:cubicBezTo>
                  <a:cubicBezTo>
                    <a:pt x="4414" y="842"/>
                    <a:pt x="3579" y="1"/>
                    <a:pt x="2548" y="1"/>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3011" name="Google Shape;3011;p44"/>
            <p:cNvSpPr/>
            <p:nvPr/>
          </p:nvSpPr>
          <p:spPr>
            <a:xfrm>
              <a:off x="6362098" y="2635757"/>
              <a:ext cx="122460" cy="104931"/>
            </a:xfrm>
            <a:custGeom>
              <a:avLst/>
              <a:gdLst/>
              <a:ahLst/>
              <a:cxnLst/>
              <a:rect l="l" t="t" r="r" b="b"/>
              <a:pathLst>
                <a:path w="3556" h="3047" extrusionOk="0">
                  <a:moveTo>
                    <a:pt x="1372" y="858"/>
                  </a:moveTo>
                  <a:cubicBezTo>
                    <a:pt x="1555" y="858"/>
                    <a:pt x="1647" y="1075"/>
                    <a:pt x="1521" y="1212"/>
                  </a:cubicBezTo>
                  <a:cubicBezTo>
                    <a:pt x="1477" y="1252"/>
                    <a:pt x="1425" y="1270"/>
                    <a:pt x="1375" y="1270"/>
                  </a:cubicBezTo>
                  <a:cubicBezTo>
                    <a:pt x="1267" y="1270"/>
                    <a:pt x="1167" y="1188"/>
                    <a:pt x="1167" y="1064"/>
                  </a:cubicBezTo>
                  <a:cubicBezTo>
                    <a:pt x="1178" y="949"/>
                    <a:pt x="1258" y="869"/>
                    <a:pt x="1372" y="869"/>
                  </a:cubicBezTo>
                  <a:lnTo>
                    <a:pt x="1372" y="858"/>
                  </a:lnTo>
                  <a:close/>
                  <a:moveTo>
                    <a:pt x="2527" y="858"/>
                  </a:moveTo>
                  <a:cubicBezTo>
                    <a:pt x="2710" y="858"/>
                    <a:pt x="2801" y="1075"/>
                    <a:pt x="2676" y="1212"/>
                  </a:cubicBezTo>
                  <a:cubicBezTo>
                    <a:pt x="2632" y="1252"/>
                    <a:pt x="2580" y="1270"/>
                    <a:pt x="2530" y="1270"/>
                  </a:cubicBezTo>
                  <a:cubicBezTo>
                    <a:pt x="2422" y="1270"/>
                    <a:pt x="2321" y="1188"/>
                    <a:pt x="2321" y="1064"/>
                  </a:cubicBezTo>
                  <a:cubicBezTo>
                    <a:pt x="2333" y="949"/>
                    <a:pt x="2413" y="869"/>
                    <a:pt x="2527" y="869"/>
                  </a:cubicBezTo>
                  <a:lnTo>
                    <a:pt x="2527" y="858"/>
                  </a:lnTo>
                  <a:close/>
                  <a:moveTo>
                    <a:pt x="2796" y="1420"/>
                  </a:moveTo>
                  <a:cubicBezTo>
                    <a:pt x="2821" y="1420"/>
                    <a:pt x="2846" y="1423"/>
                    <a:pt x="2870" y="1429"/>
                  </a:cubicBezTo>
                  <a:cubicBezTo>
                    <a:pt x="2939" y="1441"/>
                    <a:pt x="2984" y="1498"/>
                    <a:pt x="3007" y="1578"/>
                  </a:cubicBezTo>
                  <a:cubicBezTo>
                    <a:pt x="3030" y="1692"/>
                    <a:pt x="3030" y="1807"/>
                    <a:pt x="2984" y="1910"/>
                  </a:cubicBezTo>
                  <a:cubicBezTo>
                    <a:pt x="2916" y="2070"/>
                    <a:pt x="2813" y="2207"/>
                    <a:pt x="2676" y="2310"/>
                  </a:cubicBezTo>
                  <a:cubicBezTo>
                    <a:pt x="2485" y="2453"/>
                    <a:pt x="2257" y="2524"/>
                    <a:pt x="2030" y="2524"/>
                  </a:cubicBezTo>
                  <a:cubicBezTo>
                    <a:pt x="1822" y="2524"/>
                    <a:pt x="1616" y="2464"/>
                    <a:pt x="1441" y="2344"/>
                  </a:cubicBezTo>
                  <a:cubicBezTo>
                    <a:pt x="1292" y="2252"/>
                    <a:pt x="1178" y="2115"/>
                    <a:pt x="1109" y="1967"/>
                  </a:cubicBezTo>
                  <a:cubicBezTo>
                    <a:pt x="1052" y="1864"/>
                    <a:pt x="1041" y="1738"/>
                    <a:pt x="1064" y="1624"/>
                  </a:cubicBezTo>
                  <a:cubicBezTo>
                    <a:pt x="1075" y="1555"/>
                    <a:pt x="1132" y="1498"/>
                    <a:pt x="1201" y="1464"/>
                  </a:cubicBezTo>
                  <a:cubicBezTo>
                    <a:pt x="1228" y="1456"/>
                    <a:pt x="1256" y="1453"/>
                    <a:pt x="1284" y="1453"/>
                  </a:cubicBezTo>
                  <a:cubicBezTo>
                    <a:pt x="1387" y="1453"/>
                    <a:pt x="1496" y="1494"/>
                    <a:pt x="1612" y="1521"/>
                  </a:cubicBezTo>
                  <a:cubicBezTo>
                    <a:pt x="1750" y="1555"/>
                    <a:pt x="1887" y="1578"/>
                    <a:pt x="2035" y="1578"/>
                  </a:cubicBezTo>
                  <a:cubicBezTo>
                    <a:pt x="2173" y="1567"/>
                    <a:pt x="2321" y="1544"/>
                    <a:pt x="2458" y="1498"/>
                  </a:cubicBezTo>
                  <a:cubicBezTo>
                    <a:pt x="2569" y="1470"/>
                    <a:pt x="2688" y="1420"/>
                    <a:pt x="2796" y="1420"/>
                  </a:cubicBezTo>
                  <a:close/>
                  <a:moveTo>
                    <a:pt x="2035" y="0"/>
                  </a:moveTo>
                  <a:cubicBezTo>
                    <a:pt x="675" y="0"/>
                    <a:pt x="0" y="1647"/>
                    <a:pt x="949" y="2595"/>
                  </a:cubicBezTo>
                  <a:cubicBezTo>
                    <a:pt x="1261" y="2907"/>
                    <a:pt x="1643" y="3046"/>
                    <a:pt x="2018" y="3046"/>
                  </a:cubicBezTo>
                  <a:cubicBezTo>
                    <a:pt x="2799" y="3046"/>
                    <a:pt x="3548" y="2440"/>
                    <a:pt x="3556" y="1521"/>
                  </a:cubicBezTo>
                  <a:cubicBezTo>
                    <a:pt x="3556" y="686"/>
                    <a:pt x="2870" y="0"/>
                    <a:pt x="2035" y="0"/>
                  </a:cubicBezTo>
                  <a:close/>
                </a:path>
              </a:pathLst>
            </a:custGeom>
            <a:solidFill>
              <a:srgbClr val="407BFF"/>
            </a:solidFill>
            <a:ln>
              <a:noFill/>
            </a:ln>
          </p:spPr>
          <p:txBody>
            <a:bodyPr spcFirstLastPara="1" wrap="square" lIns="91425" tIns="91425" rIns="91425" bIns="91425" anchor="ctr" anchorCtr="0">
              <a:noAutofit/>
            </a:bodyPr>
            <a:lstStyle/>
            <a:p>
              <a:endParaRPr/>
            </a:p>
          </p:txBody>
        </p:sp>
        <p:sp>
          <p:nvSpPr>
            <p:cNvPr id="3012" name="Google Shape;3012;p44"/>
            <p:cNvSpPr/>
            <p:nvPr/>
          </p:nvSpPr>
          <p:spPr>
            <a:xfrm>
              <a:off x="6256585" y="2984149"/>
              <a:ext cx="185480" cy="224842"/>
            </a:xfrm>
            <a:custGeom>
              <a:avLst/>
              <a:gdLst/>
              <a:ahLst/>
              <a:cxnLst/>
              <a:rect l="l" t="t" r="r" b="b"/>
              <a:pathLst>
                <a:path w="5386" h="6529" extrusionOk="0">
                  <a:moveTo>
                    <a:pt x="4471" y="1"/>
                  </a:moveTo>
                  <a:lnTo>
                    <a:pt x="995" y="321"/>
                  </a:lnTo>
                  <a:cubicBezTo>
                    <a:pt x="995" y="321"/>
                    <a:pt x="1" y="6231"/>
                    <a:pt x="1155" y="6528"/>
                  </a:cubicBezTo>
                  <a:lnTo>
                    <a:pt x="5385" y="6528"/>
                  </a:lnTo>
                  <a:cubicBezTo>
                    <a:pt x="5385" y="6528"/>
                    <a:pt x="3865" y="1887"/>
                    <a:pt x="4471" y="1"/>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013" name="Google Shape;3013;p44"/>
            <p:cNvSpPr/>
            <p:nvPr/>
          </p:nvSpPr>
          <p:spPr>
            <a:xfrm>
              <a:off x="6288094" y="2781767"/>
              <a:ext cx="97665" cy="93463"/>
            </a:xfrm>
            <a:custGeom>
              <a:avLst/>
              <a:gdLst/>
              <a:ahLst/>
              <a:cxnLst/>
              <a:rect l="l" t="t" r="r" b="b"/>
              <a:pathLst>
                <a:path w="2836" h="2714" extrusionOk="0">
                  <a:moveTo>
                    <a:pt x="1356" y="0"/>
                  </a:moveTo>
                  <a:cubicBezTo>
                    <a:pt x="664" y="0"/>
                    <a:pt x="0" y="542"/>
                    <a:pt x="0" y="1362"/>
                  </a:cubicBezTo>
                  <a:cubicBezTo>
                    <a:pt x="0" y="2173"/>
                    <a:pt x="663" y="2713"/>
                    <a:pt x="1354" y="2713"/>
                  </a:cubicBezTo>
                  <a:cubicBezTo>
                    <a:pt x="1686" y="2713"/>
                    <a:pt x="2024" y="2589"/>
                    <a:pt x="2298" y="2311"/>
                  </a:cubicBezTo>
                  <a:cubicBezTo>
                    <a:pt x="2835" y="1785"/>
                    <a:pt x="2835" y="928"/>
                    <a:pt x="2298" y="402"/>
                  </a:cubicBezTo>
                  <a:cubicBezTo>
                    <a:pt x="2024" y="124"/>
                    <a:pt x="1687" y="0"/>
                    <a:pt x="1356" y="0"/>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3014" name="Google Shape;3014;p44"/>
            <p:cNvSpPr/>
            <p:nvPr/>
          </p:nvSpPr>
          <p:spPr>
            <a:xfrm>
              <a:off x="8125788" y="2640096"/>
              <a:ext cx="29961" cy="114987"/>
            </a:xfrm>
            <a:custGeom>
              <a:avLst/>
              <a:gdLst/>
              <a:ahLst/>
              <a:cxnLst/>
              <a:rect l="l" t="t" r="r" b="b"/>
              <a:pathLst>
                <a:path w="870" h="3339" extrusionOk="0">
                  <a:moveTo>
                    <a:pt x="332" y="0"/>
                  </a:moveTo>
                  <a:cubicBezTo>
                    <a:pt x="0" y="0"/>
                    <a:pt x="423" y="3338"/>
                    <a:pt x="423" y="3338"/>
                  </a:cubicBezTo>
                  <a:lnTo>
                    <a:pt x="869" y="3338"/>
                  </a:lnTo>
                  <a:cubicBezTo>
                    <a:pt x="869" y="3338"/>
                    <a:pt x="663" y="0"/>
                    <a:pt x="332" y="0"/>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015" name="Google Shape;3015;p44"/>
            <p:cNvSpPr/>
            <p:nvPr/>
          </p:nvSpPr>
          <p:spPr>
            <a:xfrm>
              <a:off x="8163565" y="2640096"/>
              <a:ext cx="29582" cy="114987"/>
            </a:xfrm>
            <a:custGeom>
              <a:avLst/>
              <a:gdLst/>
              <a:ahLst/>
              <a:cxnLst/>
              <a:rect l="l" t="t" r="r" b="b"/>
              <a:pathLst>
                <a:path w="859" h="3339" extrusionOk="0">
                  <a:moveTo>
                    <a:pt x="332" y="0"/>
                  </a:moveTo>
                  <a:cubicBezTo>
                    <a:pt x="1" y="0"/>
                    <a:pt x="424" y="3338"/>
                    <a:pt x="424" y="3338"/>
                  </a:cubicBezTo>
                  <a:lnTo>
                    <a:pt x="858" y="3338"/>
                  </a:lnTo>
                  <a:cubicBezTo>
                    <a:pt x="858" y="3338"/>
                    <a:pt x="664" y="0"/>
                    <a:pt x="332" y="0"/>
                  </a:cubicBezTo>
                  <a:close/>
                </a:path>
              </a:pathLst>
            </a:custGeom>
            <a:solidFill>
              <a:srgbClr val="879AC4"/>
            </a:solidFill>
            <a:ln>
              <a:noFill/>
            </a:ln>
          </p:spPr>
          <p:txBody>
            <a:bodyPr spcFirstLastPara="1" wrap="square" lIns="91425" tIns="91425" rIns="91425" bIns="91425" anchor="ctr" anchorCtr="0">
              <a:noAutofit/>
            </a:bodyPr>
            <a:lstStyle/>
            <a:p>
              <a:endParaRPr/>
            </a:p>
          </p:txBody>
        </p:sp>
        <p:sp>
          <p:nvSpPr>
            <p:cNvPr id="3016" name="Google Shape;3016;p44"/>
            <p:cNvSpPr/>
            <p:nvPr/>
          </p:nvSpPr>
          <p:spPr>
            <a:xfrm>
              <a:off x="8221039" y="2640096"/>
              <a:ext cx="29582" cy="114987"/>
            </a:xfrm>
            <a:custGeom>
              <a:avLst/>
              <a:gdLst/>
              <a:ahLst/>
              <a:cxnLst/>
              <a:rect l="l" t="t" r="r" b="b"/>
              <a:pathLst>
                <a:path w="859" h="3339" extrusionOk="0">
                  <a:moveTo>
                    <a:pt x="332" y="0"/>
                  </a:moveTo>
                  <a:cubicBezTo>
                    <a:pt x="1" y="0"/>
                    <a:pt x="412" y="3338"/>
                    <a:pt x="412" y="3338"/>
                  </a:cubicBezTo>
                  <a:lnTo>
                    <a:pt x="858" y="3338"/>
                  </a:lnTo>
                  <a:cubicBezTo>
                    <a:pt x="858" y="3338"/>
                    <a:pt x="664" y="0"/>
                    <a:pt x="332" y="0"/>
                  </a:cubicBezTo>
                  <a:close/>
                </a:path>
              </a:pathLst>
            </a:custGeom>
            <a:solidFill>
              <a:srgbClr val="879AC4"/>
            </a:solidFill>
            <a:ln>
              <a:noFill/>
            </a:ln>
          </p:spPr>
          <p:txBody>
            <a:bodyPr spcFirstLastPara="1" wrap="square" lIns="91425" tIns="91425" rIns="91425" bIns="91425" anchor="ctr" anchorCtr="0">
              <a:noAutofit/>
            </a:bodyPr>
            <a:lstStyle/>
            <a:p>
              <a:endParaRPr/>
            </a:p>
          </p:txBody>
        </p:sp>
        <p:sp>
          <p:nvSpPr>
            <p:cNvPr id="3017" name="Google Shape;3017;p44"/>
            <p:cNvSpPr/>
            <p:nvPr/>
          </p:nvSpPr>
          <p:spPr>
            <a:xfrm>
              <a:off x="8197829" y="2646776"/>
              <a:ext cx="26792" cy="116158"/>
            </a:xfrm>
            <a:custGeom>
              <a:avLst/>
              <a:gdLst/>
              <a:ahLst/>
              <a:cxnLst/>
              <a:rect l="l" t="t" r="r" b="b"/>
              <a:pathLst>
                <a:path w="778" h="3373" extrusionOk="0">
                  <a:moveTo>
                    <a:pt x="0" y="3304"/>
                  </a:moveTo>
                  <a:lnTo>
                    <a:pt x="115" y="3327"/>
                  </a:lnTo>
                  <a:cubicBezTo>
                    <a:pt x="115" y="3327"/>
                    <a:pt x="115" y="3324"/>
                    <a:pt x="115" y="3319"/>
                  </a:cubicBezTo>
                  <a:lnTo>
                    <a:pt x="115" y="3319"/>
                  </a:lnTo>
                  <a:lnTo>
                    <a:pt x="0" y="3304"/>
                  </a:lnTo>
                  <a:close/>
                  <a:moveTo>
                    <a:pt x="439" y="0"/>
                  </a:moveTo>
                  <a:cubicBezTo>
                    <a:pt x="124" y="0"/>
                    <a:pt x="115" y="3133"/>
                    <a:pt x="115" y="3319"/>
                  </a:cubicBezTo>
                  <a:lnTo>
                    <a:pt x="115" y="3319"/>
                  </a:lnTo>
                  <a:lnTo>
                    <a:pt x="549" y="3373"/>
                  </a:lnTo>
                  <a:cubicBezTo>
                    <a:pt x="549" y="3373"/>
                    <a:pt x="778" y="46"/>
                    <a:pt x="446" y="0"/>
                  </a:cubicBezTo>
                  <a:cubicBezTo>
                    <a:pt x="444" y="0"/>
                    <a:pt x="442" y="0"/>
                    <a:pt x="439" y="0"/>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018" name="Google Shape;3018;p44"/>
            <p:cNvSpPr/>
            <p:nvPr/>
          </p:nvSpPr>
          <p:spPr>
            <a:xfrm>
              <a:off x="8152166" y="2640096"/>
              <a:ext cx="29926" cy="114987"/>
            </a:xfrm>
            <a:custGeom>
              <a:avLst/>
              <a:gdLst/>
              <a:ahLst/>
              <a:cxnLst/>
              <a:rect l="l" t="t" r="r" b="b"/>
              <a:pathLst>
                <a:path w="869" h="3339" extrusionOk="0">
                  <a:moveTo>
                    <a:pt x="332" y="0"/>
                  </a:moveTo>
                  <a:cubicBezTo>
                    <a:pt x="0" y="0"/>
                    <a:pt x="423" y="3338"/>
                    <a:pt x="423" y="3338"/>
                  </a:cubicBezTo>
                  <a:lnTo>
                    <a:pt x="869" y="3338"/>
                  </a:lnTo>
                  <a:cubicBezTo>
                    <a:pt x="869" y="3338"/>
                    <a:pt x="663" y="0"/>
                    <a:pt x="332" y="0"/>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019" name="Google Shape;3019;p44"/>
            <p:cNvSpPr/>
            <p:nvPr/>
          </p:nvSpPr>
          <p:spPr>
            <a:xfrm>
              <a:off x="8119073" y="2755044"/>
              <a:ext cx="153178" cy="178386"/>
            </a:xfrm>
            <a:custGeom>
              <a:avLst/>
              <a:gdLst/>
              <a:ahLst/>
              <a:cxnLst/>
              <a:rect l="l" t="t" r="r" b="b"/>
              <a:pathLst>
                <a:path w="4448" h="5180" extrusionOk="0">
                  <a:moveTo>
                    <a:pt x="1" y="0"/>
                  </a:moveTo>
                  <a:lnTo>
                    <a:pt x="538" y="5179"/>
                  </a:lnTo>
                  <a:lnTo>
                    <a:pt x="4448" y="5053"/>
                  </a:lnTo>
                  <a:lnTo>
                    <a:pt x="4448" y="0"/>
                  </a:ln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020" name="Google Shape;3020;p44"/>
            <p:cNvSpPr/>
            <p:nvPr/>
          </p:nvSpPr>
          <p:spPr>
            <a:xfrm>
              <a:off x="8061599" y="3108567"/>
              <a:ext cx="374060" cy="100420"/>
            </a:xfrm>
            <a:custGeom>
              <a:avLst/>
              <a:gdLst/>
              <a:ahLst/>
              <a:cxnLst/>
              <a:rect l="l" t="t" r="r" b="b"/>
              <a:pathLst>
                <a:path w="10862" h="2916" extrusionOk="0">
                  <a:moveTo>
                    <a:pt x="1" y="0"/>
                  </a:moveTo>
                  <a:lnTo>
                    <a:pt x="275" y="2915"/>
                  </a:lnTo>
                  <a:lnTo>
                    <a:pt x="10861" y="2881"/>
                  </a:lnTo>
                  <a:lnTo>
                    <a:pt x="10301" y="23"/>
                  </a:lnTo>
                  <a:lnTo>
                    <a:pt x="1" y="0"/>
                  </a:lnTo>
                  <a:close/>
                </a:path>
              </a:pathLst>
            </a:custGeom>
            <a:solidFill>
              <a:srgbClr val="879AC4"/>
            </a:solidFill>
            <a:ln>
              <a:noFill/>
            </a:ln>
          </p:spPr>
          <p:txBody>
            <a:bodyPr spcFirstLastPara="1" wrap="square" lIns="91425" tIns="91425" rIns="91425" bIns="91425" anchor="ctr" anchorCtr="0">
              <a:noAutofit/>
            </a:bodyPr>
            <a:lstStyle/>
            <a:p>
              <a:endParaRPr/>
            </a:p>
          </p:txBody>
        </p:sp>
        <p:sp>
          <p:nvSpPr>
            <p:cNvPr id="3021" name="Google Shape;3021;p44"/>
            <p:cNvSpPr/>
            <p:nvPr/>
          </p:nvSpPr>
          <p:spPr>
            <a:xfrm>
              <a:off x="8012389" y="3016450"/>
              <a:ext cx="371684" cy="100799"/>
            </a:xfrm>
            <a:custGeom>
              <a:avLst/>
              <a:gdLst/>
              <a:ahLst/>
              <a:cxnLst/>
              <a:rect l="l" t="t" r="r" b="b"/>
              <a:pathLst>
                <a:path w="10793" h="2927" extrusionOk="0">
                  <a:moveTo>
                    <a:pt x="1" y="0"/>
                  </a:moveTo>
                  <a:lnTo>
                    <a:pt x="252" y="2927"/>
                  </a:lnTo>
                  <a:lnTo>
                    <a:pt x="10793" y="2721"/>
                  </a:lnTo>
                  <a:lnTo>
                    <a:pt x="10312" y="126"/>
                  </a:lnTo>
                  <a:lnTo>
                    <a:pt x="1" y="0"/>
                  </a:lnTo>
                  <a:close/>
                </a:path>
              </a:pathLst>
            </a:custGeom>
            <a:solidFill>
              <a:srgbClr val="879AC4"/>
            </a:solidFill>
            <a:ln>
              <a:noFill/>
            </a:ln>
          </p:spPr>
          <p:txBody>
            <a:bodyPr spcFirstLastPara="1" wrap="square" lIns="91425" tIns="91425" rIns="91425" bIns="91425" anchor="ctr" anchorCtr="0">
              <a:noAutofit/>
            </a:bodyPr>
            <a:lstStyle/>
            <a:p>
              <a:endParaRPr/>
            </a:p>
          </p:txBody>
        </p:sp>
        <p:sp>
          <p:nvSpPr>
            <p:cNvPr id="3022" name="Google Shape;3022;p44"/>
            <p:cNvSpPr/>
            <p:nvPr/>
          </p:nvSpPr>
          <p:spPr>
            <a:xfrm>
              <a:off x="8142318" y="3147136"/>
              <a:ext cx="222087" cy="18941"/>
            </a:xfrm>
            <a:custGeom>
              <a:avLst/>
              <a:gdLst/>
              <a:ahLst/>
              <a:cxnLst/>
              <a:rect l="l" t="t" r="r" b="b"/>
              <a:pathLst>
                <a:path w="6449" h="550" extrusionOk="0">
                  <a:moveTo>
                    <a:pt x="0" y="1"/>
                  </a:moveTo>
                  <a:lnTo>
                    <a:pt x="0" y="538"/>
                  </a:lnTo>
                  <a:lnTo>
                    <a:pt x="6448" y="549"/>
                  </a:lnTo>
                  <a:lnTo>
                    <a:pt x="6448" y="12"/>
                  </a:lnTo>
                  <a:lnTo>
                    <a:pt x="0" y="1"/>
                  </a:ln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023" name="Google Shape;3023;p44"/>
            <p:cNvSpPr/>
            <p:nvPr/>
          </p:nvSpPr>
          <p:spPr>
            <a:xfrm>
              <a:off x="8013595" y="3030225"/>
              <a:ext cx="350815" cy="67739"/>
            </a:xfrm>
            <a:custGeom>
              <a:avLst/>
              <a:gdLst/>
              <a:ahLst/>
              <a:cxnLst/>
              <a:rect l="l" t="t" r="r" b="b"/>
              <a:pathLst>
                <a:path w="10187" h="1967" extrusionOk="0">
                  <a:moveTo>
                    <a:pt x="0" y="0"/>
                  </a:moveTo>
                  <a:lnTo>
                    <a:pt x="160" y="1967"/>
                  </a:lnTo>
                  <a:lnTo>
                    <a:pt x="10186" y="1875"/>
                  </a:lnTo>
                  <a:lnTo>
                    <a:pt x="9866" y="69"/>
                  </a:lnTo>
                  <a:lnTo>
                    <a:pt x="0" y="0"/>
                  </a:ln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3024" name="Google Shape;3024;p44"/>
            <p:cNvSpPr/>
            <p:nvPr/>
          </p:nvSpPr>
          <p:spPr>
            <a:xfrm>
              <a:off x="8018691" y="3053848"/>
              <a:ext cx="316584" cy="7094"/>
            </a:xfrm>
            <a:custGeom>
              <a:avLst/>
              <a:gdLst/>
              <a:ahLst/>
              <a:cxnLst/>
              <a:rect l="l" t="t" r="r" b="b"/>
              <a:pathLst>
                <a:path w="9193" h="206" extrusionOk="0">
                  <a:moveTo>
                    <a:pt x="355" y="0"/>
                  </a:moveTo>
                  <a:cubicBezTo>
                    <a:pt x="241" y="0"/>
                    <a:pt x="115" y="0"/>
                    <a:pt x="1" y="23"/>
                  </a:cubicBezTo>
                  <a:cubicBezTo>
                    <a:pt x="115" y="46"/>
                    <a:pt x="241" y="57"/>
                    <a:pt x="355" y="57"/>
                  </a:cubicBezTo>
                  <a:lnTo>
                    <a:pt x="1350" y="92"/>
                  </a:lnTo>
                  <a:cubicBezTo>
                    <a:pt x="2173" y="126"/>
                    <a:pt x="3327" y="149"/>
                    <a:pt x="4596" y="172"/>
                  </a:cubicBezTo>
                  <a:cubicBezTo>
                    <a:pt x="5865" y="195"/>
                    <a:pt x="7009" y="206"/>
                    <a:pt x="7843" y="206"/>
                  </a:cubicBezTo>
                  <a:lnTo>
                    <a:pt x="8838" y="206"/>
                  </a:lnTo>
                  <a:cubicBezTo>
                    <a:pt x="8952" y="206"/>
                    <a:pt x="9078" y="206"/>
                    <a:pt x="9192" y="183"/>
                  </a:cubicBezTo>
                  <a:cubicBezTo>
                    <a:pt x="9078" y="160"/>
                    <a:pt x="8952" y="149"/>
                    <a:pt x="8838" y="149"/>
                  </a:cubicBezTo>
                  <a:lnTo>
                    <a:pt x="7843" y="115"/>
                  </a:lnTo>
                  <a:cubicBezTo>
                    <a:pt x="7020" y="92"/>
                    <a:pt x="5865" y="57"/>
                    <a:pt x="4596" y="35"/>
                  </a:cubicBezTo>
                  <a:cubicBezTo>
                    <a:pt x="3327" y="12"/>
                    <a:pt x="2173" y="0"/>
                    <a:pt x="1350" y="0"/>
                  </a:cubicBezTo>
                  <a:close/>
                </a:path>
              </a:pathLst>
            </a:custGeom>
            <a:solidFill>
              <a:srgbClr val="879AC4"/>
            </a:solidFill>
            <a:ln>
              <a:noFill/>
            </a:ln>
          </p:spPr>
          <p:txBody>
            <a:bodyPr spcFirstLastPara="1" wrap="square" lIns="91425" tIns="91425" rIns="91425" bIns="91425" anchor="ctr" anchorCtr="0">
              <a:noAutofit/>
            </a:bodyPr>
            <a:lstStyle/>
            <a:p>
              <a:endParaRPr/>
            </a:p>
          </p:txBody>
        </p:sp>
        <p:sp>
          <p:nvSpPr>
            <p:cNvPr id="3025" name="Google Shape;3025;p44"/>
            <p:cNvSpPr/>
            <p:nvPr/>
          </p:nvSpPr>
          <p:spPr>
            <a:xfrm>
              <a:off x="8016350" y="3067623"/>
              <a:ext cx="318926" cy="6715"/>
            </a:xfrm>
            <a:custGeom>
              <a:avLst/>
              <a:gdLst/>
              <a:ahLst/>
              <a:cxnLst/>
              <a:rect l="l" t="t" r="r" b="b"/>
              <a:pathLst>
                <a:path w="9261" h="195" extrusionOk="0">
                  <a:moveTo>
                    <a:pt x="7900" y="0"/>
                  </a:moveTo>
                  <a:cubicBezTo>
                    <a:pt x="7065" y="0"/>
                    <a:pt x="5899" y="12"/>
                    <a:pt x="4630" y="35"/>
                  </a:cubicBezTo>
                  <a:cubicBezTo>
                    <a:pt x="3350" y="46"/>
                    <a:pt x="2195" y="69"/>
                    <a:pt x="1349" y="103"/>
                  </a:cubicBezTo>
                  <a:lnTo>
                    <a:pt x="366" y="138"/>
                  </a:lnTo>
                  <a:cubicBezTo>
                    <a:pt x="240" y="138"/>
                    <a:pt x="114" y="149"/>
                    <a:pt x="0" y="172"/>
                  </a:cubicBezTo>
                  <a:cubicBezTo>
                    <a:pt x="81" y="180"/>
                    <a:pt x="167" y="188"/>
                    <a:pt x="256" y="188"/>
                  </a:cubicBezTo>
                  <a:cubicBezTo>
                    <a:pt x="292" y="188"/>
                    <a:pt x="329" y="187"/>
                    <a:pt x="366" y="183"/>
                  </a:cubicBezTo>
                  <a:lnTo>
                    <a:pt x="1360" y="195"/>
                  </a:lnTo>
                  <a:cubicBezTo>
                    <a:pt x="2195" y="195"/>
                    <a:pt x="3361" y="183"/>
                    <a:pt x="4630" y="172"/>
                  </a:cubicBezTo>
                  <a:cubicBezTo>
                    <a:pt x="5910" y="149"/>
                    <a:pt x="7065" y="126"/>
                    <a:pt x="7911" y="103"/>
                  </a:cubicBezTo>
                  <a:lnTo>
                    <a:pt x="8894" y="69"/>
                  </a:lnTo>
                  <a:cubicBezTo>
                    <a:pt x="9020" y="69"/>
                    <a:pt x="9146" y="58"/>
                    <a:pt x="9260" y="35"/>
                  </a:cubicBezTo>
                  <a:cubicBezTo>
                    <a:pt x="9146" y="12"/>
                    <a:pt x="9020" y="12"/>
                    <a:pt x="8906" y="12"/>
                  </a:cubicBezTo>
                  <a:lnTo>
                    <a:pt x="7900" y="0"/>
                  </a:lnTo>
                  <a:close/>
                </a:path>
              </a:pathLst>
            </a:custGeom>
            <a:solidFill>
              <a:srgbClr val="879AC4"/>
            </a:solidFill>
            <a:ln>
              <a:noFill/>
            </a:ln>
          </p:spPr>
          <p:txBody>
            <a:bodyPr spcFirstLastPara="1" wrap="square" lIns="91425" tIns="91425" rIns="91425" bIns="91425" anchor="ctr" anchorCtr="0">
              <a:noAutofit/>
            </a:bodyPr>
            <a:lstStyle/>
            <a:p>
              <a:endParaRPr/>
            </a:p>
          </p:txBody>
        </p:sp>
        <p:sp>
          <p:nvSpPr>
            <p:cNvPr id="3026" name="Google Shape;3026;p44"/>
            <p:cNvSpPr/>
            <p:nvPr/>
          </p:nvSpPr>
          <p:spPr>
            <a:xfrm>
              <a:off x="8041144" y="2923920"/>
              <a:ext cx="371684" cy="100833"/>
            </a:xfrm>
            <a:custGeom>
              <a:avLst/>
              <a:gdLst/>
              <a:ahLst/>
              <a:cxnLst/>
              <a:rect l="l" t="t" r="r" b="b"/>
              <a:pathLst>
                <a:path w="10793" h="2928" extrusionOk="0">
                  <a:moveTo>
                    <a:pt x="0" y="1"/>
                  </a:moveTo>
                  <a:lnTo>
                    <a:pt x="252" y="2927"/>
                  </a:lnTo>
                  <a:lnTo>
                    <a:pt x="10792" y="2721"/>
                  </a:lnTo>
                  <a:lnTo>
                    <a:pt x="10312" y="138"/>
                  </a:lnTo>
                  <a:lnTo>
                    <a:pt x="0" y="1"/>
                  </a:lnTo>
                  <a:close/>
                </a:path>
              </a:pathLst>
            </a:custGeom>
            <a:solidFill>
              <a:srgbClr val="879AC4"/>
            </a:solidFill>
            <a:ln>
              <a:noFill/>
            </a:ln>
          </p:spPr>
          <p:txBody>
            <a:bodyPr spcFirstLastPara="1" wrap="square" lIns="91425" tIns="91425" rIns="91425" bIns="91425" anchor="ctr" anchorCtr="0">
              <a:noAutofit/>
            </a:bodyPr>
            <a:lstStyle/>
            <a:p>
              <a:endParaRPr/>
            </a:p>
          </p:txBody>
        </p:sp>
        <p:sp>
          <p:nvSpPr>
            <p:cNvPr id="3027" name="Google Shape;3027;p44"/>
            <p:cNvSpPr/>
            <p:nvPr/>
          </p:nvSpPr>
          <p:spPr>
            <a:xfrm>
              <a:off x="8042315" y="2937694"/>
              <a:ext cx="350815" cy="68152"/>
            </a:xfrm>
            <a:custGeom>
              <a:avLst/>
              <a:gdLst/>
              <a:ahLst/>
              <a:cxnLst/>
              <a:rect l="l" t="t" r="r" b="b"/>
              <a:pathLst>
                <a:path w="10187" h="1979" extrusionOk="0">
                  <a:moveTo>
                    <a:pt x="1" y="1"/>
                  </a:moveTo>
                  <a:lnTo>
                    <a:pt x="161" y="1979"/>
                  </a:lnTo>
                  <a:lnTo>
                    <a:pt x="10187" y="1876"/>
                  </a:lnTo>
                  <a:lnTo>
                    <a:pt x="9866" y="69"/>
                  </a:lnTo>
                  <a:lnTo>
                    <a:pt x="1" y="1"/>
                  </a:ln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3028" name="Google Shape;3028;p44"/>
            <p:cNvSpPr/>
            <p:nvPr/>
          </p:nvSpPr>
          <p:spPr>
            <a:xfrm>
              <a:off x="8047446" y="2961559"/>
              <a:ext cx="316963" cy="7060"/>
            </a:xfrm>
            <a:custGeom>
              <a:avLst/>
              <a:gdLst/>
              <a:ahLst/>
              <a:cxnLst/>
              <a:rect l="l" t="t" r="r" b="b"/>
              <a:pathLst>
                <a:path w="9204" h="205" extrusionOk="0">
                  <a:moveTo>
                    <a:pt x="265" y="1"/>
                  </a:moveTo>
                  <a:cubicBezTo>
                    <a:pt x="174" y="1"/>
                    <a:pt x="84" y="11"/>
                    <a:pt x="0" y="28"/>
                  </a:cubicBezTo>
                  <a:cubicBezTo>
                    <a:pt x="115" y="39"/>
                    <a:pt x="240" y="51"/>
                    <a:pt x="366" y="51"/>
                  </a:cubicBezTo>
                  <a:lnTo>
                    <a:pt x="1349" y="97"/>
                  </a:lnTo>
                  <a:cubicBezTo>
                    <a:pt x="2184" y="119"/>
                    <a:pt x="3327" y="154"/>
                    <a:pt x="4596" y="165"/>
                  </a:cubicBezTo>
                  <a:cubicBezTo>
                    <a:pt x="5865" y="188"/>
                    <a:pt x="7020" y="199"/>
                    <a:pt x="7854" y="199"/>
                  </a:cubicBezTo>
                  <a:lnTo>
                    <a:pt x="8837" y="199"/>
                  </a:lnTo>
                  <a:cubicBezTo>
                    <a:pt x="8871" y="203"/>
                    <a:pt x="8905" y="204"/>
                    <a:pt x="8940" y="204"/>
                  </a:cubicBezTo>
                  <a:cubicBezTo>
                    <a:pt x="9025" y="204"/>
                    <a:pt x="9114" y="196"/>
                    <a:pt x="9203" y="188"/>
                  </a:cubicBezTo>
                  <a:cubicBezTo>
                    <a:pt x="9077" y="165"/>
                    <a:pt x="8952" y="154"/>
                    <a:pt x="8837" y="154"/>
                  </a:cubicBezTo>
                  <a:lnTo>
                    <a:pt x="7854" y="108"/>
                  </a:lnTo>
                  <a:cubicBezTo>
                    <a:pt x="7020" y="85"/>
                    <a:pt x="5876" y="62"/>
                    <a:pt x="4596" y="39"/>
                  </a:cubicBezTo>
                  <a:cubicBezTo>
                    <a:pt x="3327" y="17"/>
                    <a:pt x="2184" y="5"/>
                    <a:pt x="1349" y="5"/>
                  </a:cubicBezTo>
                  <a:lnTo>
                    <a:pt x="366" y="5"/>
                  </a:lnTo>
                  <a:cubicBezTo>
                    <a:pt x="332" y="2"/>
                    <a:pt x="299" y="1"/>
                    <a:pt x="265" y="1"/>
                  </a:cubicBezTo>
                  <a:close/>
                </a:path>
              </a:pathLst>
            </a:custGeom>
            <a:solidFill>
              <a:srgbClr val="879AC4"/>
            </a:solidFill>
            <a:ln>
              <a:noFill/>
            </a:ln>
          </p:spPr>
          <p:txBody>
            <a:bodyPr spcFirstLastPara="1" wrap="square" lIns="91425" tIns="91425" rIns="91425" bIns="91425" anchor="ctr" anchorCtr="0">
              <a:noAutofit/>
            </a:bodyPr>
            <a:lstStyle/>
            <a:p>
              <a:endParaRPr/>
            </a:p>
          </p:txBody>
        </p:sp>
        <p:sp>
          <p:nvSpPr>
            <p:cNvPr id="3029" name="Google Shape;3029;p44"/>
            <p:cNvSpPr/>
            <p:nvPr/>
          </p:nvSpPr>
          <p:spPr>
            <a:xfrm>
              <a:off x="8045069" y="2975506"/>
              <a:ext cx="319339" cy="6474"/>
            </a:xfrm>
            <a:custGeom>
              <a:avLst/>
              <a:gdLst/>
              <a:ahLst/>
              <a:cxnLst/>
              <a:rect l="l" t="t" r="r" b="b"/>
              <a:pathLst>
                <a:path w="9273" h="188" extrusionOk="0">
                  <a:moveTo>
                    <a:pt x="7912" y="0"/>
                  </a:moveTo>
                  <a:cubicBezTo>
                    <a:pt x="7077" y="0"/>
                    <a:pt x="5911" y="12"/>
                    <a:pt x="4631" y="35"/>
                  </a:cubicBezTo>
                  <a:cubicBezTo>
                    <a:pt x="3362" y="46"/>
                    <a:pt x="2196" y="69"/>
                    <a:pt x="1361" y="92"/>
                  </a:cubicBezTo>
                  <a:lnTo>
                    <a:pt x="355" y="137"/>
                  </a:lnTo>
                  <a:cubicBezTo>
                    <a:pt x="324" y="134"/>
                    <a:pt x="293" y="133"/>
                    <a:pt x="261" y="133"/>
                  </a:cubicBezTo>
                  <a:cubicBezTo>
                    <a:pt x="174" y="133"/>
                    <a:pt x="84" y="144"/>
                    <a:pt x="1" y="160"/>
                  </a:cubicBezTo>
                  <a:cubicBezTo>
                    <a:pt x="84" y="177"/>
                    <a:pt x="174" y="188"/>
                    <a:pt x="261" y="188"/>
                  </a:cubicBezTo>
                  <a:cubicBezTo>
                    <a:pt x="293" y="188"/>
                    <a:pt x="324" y="186"/>
                    <a:pt x="355" y="183"/>
                  </a:cubicBezTo>
                  <a:lnTo>
                    <a:pt x="1361" y="183"/>
                  </a:lnTo>
                  <a:cubicBezTo>
                    <a:pt x="2196" y="183"/>
                    <a:pt x="3362" y="183"/>
                    <a:pt x="4631" y="160"/>
                  </a:cubicBezTo>
                  <a:cubicBezTo>
                    <a:pt x="5911" y="137"/>
                    <a:pt x="7077" y="115"/>
                    <a:pt x="7912" y="92"/>
                  </a:cubicBezTo>
                  <a:lnTo>
                    <a:pt x="8906" y="57"/>
                  </a:lnTo>
                  <a:cubicBezTo>
                    <a:pt x="9021" y="57"/>
                    <a:pt x="9146" y="46"/>
                    <a:pt x="9272" y="23"/>
                  </a:cubicBezTo>
                  <a:cubicBezTo>
                    <a:pt x="9146" y="12"/>
                    <a:pt x="9021" y="0"/>
                    <a:pt x="8906" y="0"/>
                  </a:cubicBezTo>
                  <a:close/>
                </a:path>
              </a:pathLst>
            </a:custGeom>
            <a:solidFill>
              <a:srgbClr val="879AC4"/>
            </a:solidFill>
            <a:ln>
              <a:noFill/>
            </a:ln>
          </p:spPr>
          <p:txBody>
            <a:bodyPr spcFirstLastPara="1" wrap="square" lIns="91425" tIns="91425" rIns="91425" bIns="91425" anchor="ctr" anchorCtr="0">
              <a:noAutofit/>
            </a:bodyPr>
            <a:lstStyle/>
            <a:p>
              <a:endParaRPr/>
            </a:p>
          </p:txBody>
        </p:sp>
        <p:sp>
          <p:nvSpPr>
            <p:cNvPr id="3030" name="Google Shape;3030;p44"/>
            <p:cNvSpPr/>
            <p:nvPr/>
          </p:nvSpPr>
          <p:spPr>
            <a:xfrm>
              <a:off x="7725018" y="2793613"/>
              <a:ext cx="38226" cy="230731"/>
            </a:xfrm>
            <a:custGeom>
              <a:avLst/>
              <a:gdLst/>
              <a:ahLst/>
              <a:cxnLst/>
              <a:rect l="l" t="t" r="r" b="b"/>
              <a:pathLst>
                <a:path w="1110" h="6700" extrusionOk="0">
                  <a:moveTo>
                    <a:pt x="595" y="1"/>
                  </a:moveTo>
                  <a:lnTo>
                    <a:pt x="595" y="1"/>
                  </a:lnTo>
                  <a:cubicBezTo>
                    <a:pt x="549" y="81"/>
                    <a:pt x="503" y="161"/>
                    <a:pt x="469" y="252"/>
                  </a:cubicBezTo>
                  <a:cubicBezTo>
                    <a:pt x="355" y="492"/>
                    <a:pt x="275" y="744"/>
                    <a:pt x="195" y="1007"/>
                  </a:cubicBezTo>
                  <a:cubicBezTo>
                    <a:pt x="80" y="1384"/>
                    <a:pt x="69" y="1795"/>
                    <a:pt x="160" y="2184"/>
                  </a:cubicBezTo>
                  <a:cubicBezTo>
                    <a:pt x="218" y="2413"/>
                    <a:pt x="332" y="2630"/>
                    <a:pt x="480" y="2813"/>
                  </a:cubicBezTo>
                  <a:cubicBezTo>
                    <a:pt x="641" y="2996"/>
                    <a:pt x="778" y="3190"/>
                    <a:pt x="892" y="3407"/>
                  </a:cubicBezTo>
                  <a:cubicBezTo>
                    <a:pt x="972" y="3625"/>
                    <a:pt x="938" y="3865"/>
                    <a:pt x="812" y="4059"/>
                  </a:cubicBezTo>
                  <a:cubicBezTo>
                    <a:pt x="686" y="4242"/>
                    <a:pt x="561" y="4425"/>
                    <a:pt x="400" y="4596"/>
                  </a:cubicBezTo>
                  <a:cubicBezTo>
                    <a:pt x="138" y="4905"/>
                    <a:pt x="0" y="5294"/>
                    <a:pt x="12" y="5705"/>
                  </a:cubicBezTo>
                  <a:cubicBezTo>
                    <a:pt x="12" y="5980"/>
                    <a:pt x="92" y="6243"/>
                    <a:pt x="229" y="6471"/>
                  </a:cubicBezTo>
                  <a:cubicBezTo>
                    <a:pt x="275" y="6563"/>
                    <a:pt x="332" y="6643"/>
                    <a:pt x="412" y="6700"/>
                  </a:cubicBezTo>
                  <a:cubicBezTo>
                    <a:pt x="412" y="6688"/>
                    <a:pt x="355" y="6608"/>
                    <a:pt x="263" y="6448"/>
                  </a:cubicBezTo>
                  <a:cubicBezTo>
                    <a:pt x="160" y="6220"/>
                    <a:pt x="92" y="5957"/>
                    <a:pt x="103" y="5705"/>
                  </a:cubicBezTo>
                  <a:cubicBezTo>
                    <a:pt x="103" y="5328"/>
                    <a:pt x="240" y="4962"/>
                    <a:pt x="503" y="4676"/>
                  </a:cubicBezTo>
                  <a:cubicBezTo>
                    <a:pt x="652" y="4505"/>
                    <a:pt x="801" y="4322"/>
                    <a:pt x="926" y="4116"/>
                  </a:cubicBezTo>
                  <a:cubicBezTo>
                    <a:pt x="1075" y="3899"/>
                    <a:pt x="1109" y="3613"/>
                    <a:pt x="1018" y="3350"/>
                  </a:cubicBezTo>
                  <a:cubicBezTo>
                    <a:pt x="903" y="3122"/>
                    <a:pt x="755" y="2916"/>
                    <a:pt x="583" y="2733"/>
                  </a:cubicBezTo>
                  <a:cubicBezTo>
                    <a:pt x="446" y="2561"/>
                    <a:pt x="343" y="2367"/>
                    <a:pt x="275" y="2150"/>
                  </a:cubicBezTo>
                  <a:cubicBezTo>
                    <a:pt x="195" y="1784"/>
                    <a:pt x="195" y="1395"/>
                    <a:pt x="298" y="1030"/>
                  </a:cubicBezTo>
                  <a:cubicBezTo>
                    <a:pt x="458" y="389"/>
                    <a:pt x="629" y="12"/>
                    <a:pt x="595" y="1"/>
                  </a:cubicBezTo>
                  <a:close/>
                </a:path>
              </a:pathLst>
            </a:custGeom>
            <a:solidFill>
              <a:srgbClr val="879AC4"/>
            </a:solidFill>
            <a:ln>
              <a:noFill/>
            </a:ln>
          </p:spPr>
          <p:txBody>
            <a:bodyPr spcFirstLastPara="1" wrap="square" lIns="91425" tIns="91425" rIns="91425" bIns="91425" anchor="ctr" anchorCtr="0">
              <a:noAutofit/>
            </a:bodyPr>
            <a:lstStyle/>
            <a:p>
              <a:endParaRPr/>
            </a:p>
          </p:txBody>
        </p:sp>
        <p:sp>
          <p:nvSpPr>
            <p:cNvPr id="3031" name="Google Shape;3031;p44"/>
            <p:cNvSpPr/>
            <p:nvPr/>
          </p:nvSpPr>
          <p:spPr>
            <a:xfrm>
              <a:off x="7768305" y="2793613"/>
              <a:ext cx="38226" cy="230731"/>
            </a:xfrm>
            <a:custGeom>
              <a:avLst/>
              <a:gdLst/>
              <a:ahLst/>
              <a:cxnLst/>
              <a:rect l="l" t="t" r="r" b="b"/>
              <a:pathLst>
                <a:path w="1110" h="6700" extrusionOk="0">
                  <a:moveTo>
                    <a:pt x="595" y="1"/>
                  </a:moveTo>
                  <a:lnTo>
                    <a:pt x="595" y="1"/>
                  </a:lnTo>
                  <a:cubicBezTo>
                    <a:pt x="550" y="81"/>
                    <a:pt x="504" y="172"/>
                    <a:pt x="470" y="264"/>
                  </a:cubicBezTo>
                  <a:cubicBezTo>
                    <a:pt x="355" y="504"/>
                    <a:pt x="275" y="755"/>
                    <a:pt x="195" y="1007"/>
                  </a:cubicBezTo>
                  <a:cubicBezTo>
                    <a:pt x="81" y="1395"/>
                    <a:pt x="69" y="1795"/>
                    <a:pt x="161" y="2196"/>
                  </a:cubicBezTo>
                  <a:cubicBezTo>
                    <a:pt x="218" y="2424"/>
                    <a:pt x="332" y="2641"/>
                    <a:pt x="481" y="2824"/>
                  </a:cubicBezTo>
                  <a:cubicBezTo>
                    <a:pt x="641" y="2996"/>
                    <a:pt x="778" y="3202"/>
                    <a:pt x="893" y="3419"/>
                  </a:cubicBezTo>
                  <a:cubicBezTo>
                    <a:pt x="973" y="3625"/>
                    <a:pt x="938" y="3876"/>
                    <a:pt x="813" y="4059"/>
                  </a:cubicBezTo>
                  <a:cubicBezTo>
                    <a:pt x="687" y="4253"/>
                    <a:pt x="550" y="4436"/>
                    <a:pt x="412" y="4608"/>
                  </a:cubicBezTo>
                  <a:cubicBezTo>
                    <a:pt x="138" y="4916"/>
                    <a:pt x="1" y="5305"/>
                    <a:pt x="12" y="5717"/>
                  </a:cubicBezTo>
                  <a:cubicBezTo>
                    <a:pt x="12" y="5980"/>
                    <a:pt x="92" y="6254"/>
                    <a:pt x="230" y="6483"/>
                  </a:cubicBezTo>
                  <a:cubicBezTo>
                    <a:pt x="275" y="6574"/>
                    <a:pt x="332" y="6643"/>
                    <a:pt x="412" y="6700"/>
                  </a:cubicBezTo>
                  <a:cubicBezTo>
                    <a:pt x="412" y="6700"/>
                    <a:pt x="355" y="6620"/>
                    <a:pt x="264" y="6460"/>
                  </a:cubicBezTo>
                  <a:cubicBezTo>
                    <a:pt x="161" y="6220"/>
                    <a:pt x="104" y="5968"/>
                    <a:pt x="104" y="5717"/>
                  </a:cubicBezTo>
                  <a:cubicBezTo>
                    <a:pt x="104" y="5328"/>
                    <a:pt x="241" y="4962"/>
                    <a:pt x="504" y="4688"/>
                  </a:cubicBezTo>
                  <a:cubicBezTo>
                    <a:pt x="652" y="4505"/>
                    <a:pt x="801" y="4322"/>
                    <a:pt x="927" y="4128"/>
                  </a:cubicBezTo>
                  <a:cubicBezTo>
                    <a:pt x="1075" y="3899"/>
                    <a:pt x="1110" y="3613"/>
                    <a:pt x="1018" y="3362"/>
                  </a:cubicBezTo>
                  <a:cubicBezTo>
                    <a:pt x="904" y="3133"/>
                    <a:pt x="755" y="2927"/>
                    <a:pt x="584" y="2744"/>
                  </a:cubicBezTo>
                  <a:cubicBezTo>
                    <a:pt x="447" y="2573"/>
                    <a:pt x="344" y="2367"/>
                    <a:pt x="275" y="2161"/>
                  </a:cubicBezTo>
                  <a:cubicBezTo>
                    <a:pt x="195" y="1784"/>
                    <a:pt x="195" y="1395"/>
                    <a:pt x="298" y="1030"/>
                  </a:cubicBezTo>
                  <a:cubicBezTo>
                    <a:pt x="458" y="389"/>
                    <a:pt x="630" y="12"/>
                    <a:pt x="595" y="1"/>
                  </a:cubicBezTo>
                  <a:close/>
                </a:path>
              </a:pathLst>
            </a:custGeom>
            <a:solidFill>
              <a:srgbClr val="879AC4"/>
            </a:solidFill>
            <a:ln>
              <a:noFill/>
            </a:ln>
          </p:spPr>
          <p:txBody>
            <a:bodyPr spcFirstLastPara="1" wrap="square" lIns="91425" tIns="91425" rIns="91425" bIns="91425" anchor="ctr" anchorCtr="0">
              <a:noAutofit/>
            </a:bodyPr>
            <a:lstStyle/>
            <a:p>
              <a:endParaRPr/>
            </a:p>
          </p:txBody>
        </p:sp>
        <p:sp>
          <p:nvSpPr>
            <p:cNvPr id="3032" name="Google Shape;3032;p44"/>
            <p:cNvSpPr/>
            <p:nvPr/>
          </p:nvSpPr>
          <p:spPr>
            <a:xfrm>
              <a:off x="7659279" y="3065247"/>
              <a:ext cx="260244" cy="138818"/>
            </a:xfrm>
            <a:custGeom>
              <a:avLst/>
              <a:gdLst/>
              <a:ahLst/>
              <a:cxnLst/>
              <a:rect l="l" t="t" r="r" b="b"/>
              <a:pathLst>
                <a:path w="7557" h="4031" extrusionOk="0">
                  <a:moveTo>
                    <a:pt x="6154" y="947"/>
                  </a:moveTo>
                  <a:cubicBezTo>
                    <a:pt x="6350" y="947"/>
                    <a:pt x="6617" y="980"/>
                    <a:pt x="6779" y="1133"/>
                  </a:cubicBezTo>
                  <a:cubicBezTo>
                    <a:pt x="6905" y="1247"/>
                    <a:pt x="6974" y="1418"/>
                    <a:pt x="6951" y="1601"/>
                  </a:cubicBezTo>
                  <a:cubicBezTo>
                    <a:pt x="6974" y="1796"/>
                    <a:pt x="6894" y="1990"/>
                    <a:pt x="6745" y="2127"/>
                  </a:cubicBezTo>
                  <a:lnTo>
                    <a:pt x="6757" y="2127"/>
                  </a:lnTo>
                  <a:cubicBezTo>
                    <a:pt x="6610" y="2233"/>
                    <a:pt x="6395" y="2266"/>
                    <a:pt x="6182" y="2266"/>
                  </a:cubicBezTo>
                  <a:cubicBezTo>
                    <a:pt x="6028" y="2266"/>
                    <a:pt x="5875" y="2249"/>
                    <a:pt x="5751" y="2230"/>
                  </a:cubicBezTo>
                  <a:cubicBezTo>
                    <a:pt x="5899" y="1818"/>
                    <a:pt x="6002" y="1384"/>
                    <a:pt x="6048" y="950"/>
                  </a:cubicBezTo>
                  <a:cubicBezTo>
                    <a:pt x="6079" y="948"/>
                    <a:pt x="6115" y="947"/>
                    <a:pt x="6154" y="947"/>
                  </a:cubicBezTo>
                  <a:close/>
                  <a:moveTo>
                    <a:pt x="217" y="1"/>
                  </a:moveTo>
                  <a:cubicBezTo>
                    <a:pt x="217" y="1"/>
                    <a:pt x="0" y="3876"/>
                    <a:pt x="2973" y="4025"/>
                  </a:cubicBezTo>
                  <a:cubicBezTo>
                    <a:pt x="3044" y="4029"/>
                    <a:pt x="3113" y="4030"/>
                    <a:pt x="3181" y="4030"/>
                  </a:cubicBezTo>
                  <a:cubicBezTo>
                    <a:pt x="4380" y="4030"/>
                    <a:pt x="5088" y="3470"/>
                    <a:pt x="5499" y="2767"/>
                  </a:cubicBezTo>
                  <a:cubicBezTo>
                    <a:pt x="5716" y="2813"/>
                    <a:pt x="5945" y="2847"/>
                    <a:pt x="6162" y="2847"/>
                  </a:cubicBezTo>
                  <a:cubicBezTo>
                    <a:pt x="6183" y="2848"/>
                    <a:pt x="6203" y="2848"/>
                    <a:pt x="6224" y="2848"/>
                  </a:cubicBezTo>
                  <a:cubicBezTo>
                    <a:pt x="6533" y="2848"/>
                    <a:pt x="6831" y="2767"/>
                    <a:pt x="7088" y="2596"/>
                  </a:cubicBezTo>
                  <a:cubicBezTo>
                    <a:pt x="7294" y="2447"/>
                    <a:pt x="7534" y="2150"/>
                    <a:pt x="7545" y="1601"/>
                  </a:cubicBezTo>
                  <a:cubicBezTo>
                    <a:pt x="7557" y="1258"/>
                    <a:pt x="7420" y="915"/>
                    <a:pt x="7168" y="687"/>
                  </a:cubicBezTo>
                  <a:lnTo>
                    <a:pt x="7157" y="687"/>
                  </a:lnTo>
                  <a:cubicBezTo>
                    <a:pt x="6825" y="401"/>
                    <a:pt x="6368" y="367"/>
                    <a:pt x="6082" y="367"/>
                  </a:cubicBezTo>
                  <a:lnTo>
                    <a:pt x="6082" y="35"/>
                  </a:lnTo>
                  <a:lnTo>
                    <a:pt x="217" y="1"/>
                  </a:lnTo>
                  <a:close/>
                </a:path>
              </a:pathLst>
            </a:custGeom>
            <a:solidFill>
              <a:srgbClr val="407BFF"/>
            </a:solidFill>
            <a:ln>
              <a:noFill/>
            </a:ln>
          </p:spPr>
          <p:txBody>
            <a:bodyPr spcFirstLastPara="1" wrap="square" lIns="91425" tIns="91425" rIns="91425" bIns="91425" anchor="ctr" anchorCtr="0">
              <a:noAutofit/>
            </a:bodyPr>
            <a:lstStyle/>
            <a:p>
              <a:endParaRPr/>
            </a:p>
          </p:txBody>
        </p:sp>
        <p:sp>
          <p:nvSpPr>
            <p:cNvPr id="3033" name="Google Shape;3033;p44"/>
            <p:cNvSpPr/>
            <p:nvPr/>
          </p:nvSpPr>
          <p:spPr>
            <a:xfrm>
              <a:off x="7739413" y="3108464"/>
              <a:ext cx="54136" cy="57063"/>
            </a:xfrm>
            <a:custGeom>
              <a:avLst/>
              <a:gdLst/>
              <a:ahLst/>
              <a:cxnLst/>
              <a:rect l="l" t="t" r="r" b="b"/>
              <a:pathLst>
                <a:path w="1572" h="1657" extrusionOk="0">
                  <a:moveTo>
                    <a:pt x="900" y="0"/>
                  </a:moveTo>
                  <a:cubicBezTo>
                    <a:pt x="430" y="0"/>
                    <a:pt x="1" y="410"/>
                    <a:pt x="85" y="952"/>
                  </a:cubicBezTo>
                  <a:cubicBezTo>
                    <a:pt x="155" y="1398"/>
                    <a:pt x="530" y="1657"/>
                    <a:pt x="911" y="1657"/>
                  </a:cubicBezTo>
                  <a:cubicBezTo>
                    <a:pt x="1155" y="1657"/>
                    <a:pt x="1402" y="1550"/>
                    <a:pt x="1572" y="1318"/>
                  </a:cubicBezTo>
                  <a:lnTo>
                    <a:pt x="966" y="872"/>
                  </a:lnTo>
                  <a:lnTo>
                    <a:pt x="1457" y="209"/>
                  </a:lnTo>
                  <a:lnTo>
                    <a:pt x="1389" y="163"/>
                  </a:lnTo>
                  <a:cubicBezTo>
                    <a:pt x="1234" y="51"/>
                    <a:pt x="1065" y="0"/>
                    <a:pt x="900" y="0"/>
                  </a:cubicBezTo>
                  <a:close/>
                </a:path>
              </a:pathLst>
            </a:custGeom>
            <a:solidFill>
              <a:srgbClr val="407BFF"/>
            </a:solidFill>
            <a:ln>
              <a:noFill/>
            </a:ln>
          </p:spPr>
          <p:txBody>
            <a:bodyPr spcFirstLastPara="1" wrap="square" lIns="91425" tIns="91425" rIns="91425" bIns="91425" anchor="ctr" anchorCtr="0">
              <a:noAutofit/>
            </a:bodyPr>
            <a:lstStyle/>
            <a:p>
              <a:endParaRPr/>
            </a:p>
          </p:txBody>
        </p:sp>
        <p:sp>
          <p:nvSpPr>
            <p:cNvPr id="3034" name="Google Shape;3034;p44"/>
            <p:cNvSpPr/>
            <p:nvPr/>
          </p:nvSpPr>
          <p:spPr>
            <a:xfrm>
              <a:off x="7731699" y="3108567"/>
              <a:ext cx="61850" cy="56822"/>
            </a:xfrm>
            <a:custGeom>
              <a:avLst/>
              <a:gdLst/>
              <a:ahLst/>
              <a:cxnLst/>
              <a:rect l="l" t="t" r="r" b="b"/>
              <a:pathLst>
                <a:path w="1796" h="1650" extrusionOk="0">
                  <a:moveTo>
                    <a:pt x="1132" y="0"/>
                  </a:moveTo>
                  <a:cubicBezTo>
                    <a:pt x="332" y="0"/>
                    <a:pt x="1" y="1018"/>
                    <a:pt x="641" y="1486"/>
                  </a:cubicBezTo>
                  <a:cubicBezTo>
                    <a:pt x="788" y="1597"/>
                    <a:pt x="960" y="1650"/>
                    <a:pt x="1130" y="1650"/>
                  </a:cubicBezTo>
                  <a:cubicBezTo>
                    <a:pt x="1382" y="1650"/>
                    <a:pt x="1632" y="1533"/>
                    <a:pt x="1796" y="1315"/>
                  </a:cubicBezTo>
                  <a:lnTo>
                    <a:pt x="1190" y="869"/>
                  </a:lnTo>
                  <a:lnTo>
                    <a:pt x="1681" y="195"/>
                  </a:lnTo>
                  <a:lnTo>
                    <a:pt x="1613" y="160"/>
                  </a:lnTo>
                  <a:cubicBezTo>
                    <a:pt x="1475" y="46"/>
                    <a:pt x="1304" y="0"/>
                    <a:pt x="1132" y="0"/>
                  </a:cubicBezTo>
                  <a:close/>
                </a:path>
              </a:pathLst>
            </a:custGeom>
            <a:solidFill>
              <a:srgbClr val="6695FF"/>
            </a:solidFill>
            <a:ln>
              <a:noFill/>
            </a:ln>
          </p:spPr>
          <p:txBody>
            <a:bodyPr spcFirstLastPara="1" wrap="square" lIns="91425" tIns="91425" rIns="91425" bIns="91425" anchor="ctr" anchorCtr="0">
              <a:noAutofit/>
            </a:bodyPr>
            <a:lstStyle/>
            <a:p>
              <a:endParaRPr/>
            </a:p>
          </p:txBody>
        </p:sp>
        <p:sp>
          <p:nvSpPr>
            <p:cNvPr id="3035" name="Google Shape;3035;p44"/>
            <p:cNvSpPr/>
            <p:nvPr/>
          </p:nvSpPr>
          <p:spPr>
            <a:xfrm>
              <a:off x="7804532" y="3127439"/>
              <a:ext cx="13809" cy="11847"/>
            </a:xfrm>
            <a:custGeom>
              <a:avLst/>
              <a:gdLst/>
              <a:ahLst/>
              <a:cxnLst/>
              <a:rect l="l" t="t" r="r" b="b"/>
              <a:pathLst>
                <a:path w="401" h="344" extrusionOk="0">
                  <a:moveTo>
                    <a:pt x="226" y="0"/>
                  </a:moveTo>
                  <a:cubicBezTo>
                    <a:pt x="187" y="0"/>
                    <a:pt x="147" y="15"/>
                    <a:pt x="115" y="47"/>
                  </a:cubicBezTo>
                  <a:cubicBezTo>
                    <a:pt x="1" y="161"/>
                    <a:pt x="81" y="344"/>
                    <a:pt x="229" y="344"/>
                  </a:cubicBezTo>
                  <a:cubicBezTo>
                    <a:pt x="321" y="344"/>
                    <a:pt x="401" y="264"/>
                    <a:pt x="401" y="173"/>
                  </a:cubicBezTo>
                  <a:cubicBezTo>
                    <a:pt x="401" y="70"/>
                    <a:pt x="314" y="0"/>
                    <a:pt x="226" y="0"/>
                  </a:cubicBezTo>
                  <a:close/>
                </a:path>
              </a:pathLst>
            </a:custGeom>
            <a:solidFill>
              <a:srgbClr val="407BFF"/>
            </a:solidFill>
            <a:ln>
              <a:noFill/>
            </a:ln>
          </p:spPr>
          <p:txBody>
            <a:bodyPr spcFirstLastPara="1" wrap="square" lIns="91425" tIns="91425" rIns="91425" bIns="91425" anchor="ctr" anchorCtr="0">
              <a:noAutofit/>
            </a:bodyPr>
            <a:lstStyle/>
            <a:p>
              <a:endParaRPr/>
            </a:p>
          </p:txBody>
        </p:sp>
        <p:sp>
          <p:nvSpPr>
            <p:cNvPr id="3036" name="Google Shape;3036;p44"/>
            <p:cNvSpPr/>
            <p:nvPr/>
          </p:nvSpPr>
          <p:spPr>
            <a:xfrm>
              <a:off x="7804532" y="3127473"/>
              <a:ext cx="15772" cy="11812"/>
            </a:xfrm>
            <a:custGeom>
              <a:avLst/>
              <a:gdLst/>
              <a:ahLst/>
              <a:cxnLst/>
              <a:rect l="l" t="t" r="r" b="b"/>
              <a:pathLst>
                <a:path w="458" h="343" extrusionOk="0">
                  <a:moveTo>
                    <a:pt x="229" y="0"/>
                  </a:moveTo>
                  <a:cubicBezTo>
                    <a:pt x="1" y="0"/>
                    <a:pt x="1" y="343"/>
                    <a:pt x="229" y="343"/>
                  </a:cubicBezTo>
                  <a:cubicBezTo>
                    <a:pt x="458" y="343"/>
                    <a:pt x="458" y="0"/>
                    <a:pt x="229" y="0"/>
                  </a:cubicBezTo>
                  <a:close/>
                </a:path>
              </a:pathLst>
            </a:custGeom>
            <a:solidFill>
              <a:srgbClr val="6695FF"/>
            </a:solidFill>
            <a:ln>
              <a:noFill/>
            </a:ln>
          </p:spPr>
          <p:txBody>
            <a:bodyPr spcFirstLastPara="1" wrap="square" lIns="91425" tIns="91425" rIns="91425" bIns="91425" anchor="ctr" anchorCtr="0">
              <a:noAutofit/>
            </a:bodyPr>
            <a:lstStyle/>
            <a:p>
              <a:endParaRPr/>
            </a:p>
          </p:txBody>
        </p:sp>
        <p:sp>
          <p:nvSpPr>
            <p:cNvPr id="3037" name="Google Shape;3037;p44"/>
            <p:cNvSpPr/>
            <p:nvPr/>
          </p:nvSpPr>
          <p:spPr>
            <a:xfrm>
              <a:off x="7838899" y="3127817"/>
              <a:ext cx="13706" cy="11778"/>
            </a:xfrm>
            <a:custGeom>
              <a:avLst/>
              <a:gdLst/>
              <a:ahLst/>
              <a:cxnLst/>
              <a:rect l="l" t="t" r="r" b="b"/>
              <a:pathLst>
                <a:path w="398" h="342" extrusionOk="0">
                  <a:moveTo>
                    <a:pt x="245" y="0"/>
                  </a:moveTo>
                  <a:cubicBezTo>
                    <a:pt x="239" y="0"/>
                    <a:pt x="232" y="1"/>
                    <a:pt x="226" y="1"/>
                  </a:cubicBezTo>
                  <a:cubicBezTo>
                    <a:pt x="222" y="1"/>
                    <a:pt x="217" y="1"/>
                    <a:pt x="213" y="1"/>
                  </a:cubicBezTo>
                  <a:cubicBezTo>
                    <a:pt x="73" y="1"/>
                    <a:pt x="0" y="187"/>
                    <a:pt x="112" y="287"/>
                  </a:cubicBezTo>
                  <a:cubicBezTo>
                    <a:pt x="145" y="325"/>
                    <a:pt x="188" y="341"/>
                    <a:pt x="230" y="341"/>
                  </a:cubicBezTo>
                  <a:cubicBezTo>
                    <a:pt x="315" y="341"/>
                    <a:pt x="397" y="273"/>
                    <a:pt x="397" y="173"/>
                  </a:cubicBezTo>
                  <a:cubicBezTo>
                    <a:pt x="397" y="77"/>
                    <a:pt x="337" y="0"/>
                    <a:pt x="245" y="0"/>
                  </a:cubicBezTo>
                  <a:close/>
                </a:path>
              </a:pathLst>
            </a:custGeom>
            <a:solidFill>
              <a:srgbClr val="407BFF"/>
            </a:solidFill>
            <a:ln>
              <a:noFill/>
            </a:ln>
          </p:spPr>
          <p:txBody>
            <a:bodyPr spcFirstLastPara="1" wrap="square" lIns="91425" tIns="91425" rIns="91425" bIns="91425" anchor="ctr" anchorCtr="0">
              <a:noAutofit/>
            </a:bodyPr>
            <a:lstStyle/>
            <a:p>
              <a:endParaRPr/>
            </a:p>
          </p:txBody>
        </p:sp>
        <p:sp>
          <p:nvSpPr>
            <p:cNvPr id="3038" name="Google Shape;3038;p44"/>
            <p:cNvSpPr/>
            <p:nvPr/>
          </p:nvSpPr>
          <p:spPr>
            <a:xfrm>
              <a:off x="7839588" y="3127473"/>
              <a:ext cx="14980" cy="11812"/>
            </a:xfrm>
            <a:custGeom>
              <a:avLst/>
              <a:gdLst/>
              <a:ahLst/>
              <a:cxnLst/>
              <a:rect l="l" t="t" r="r" b="b"/>
              <a:pathLst>
                <a:path w="435" h="343" extrusionOk="0">
                  <a:moveTo>
                    <a:pt x="206" y="0"/>
                  </a:moveTo>
                  <a:lnTo>
                    <a:pt x="206" y="11"/>
                  </a:lnTo>
                  <a:cubicBezTo>
                    <a:pt x="0" y="23"/>
                    <a:pt x="0" y="332"/>
                    <a:pt x="206" y="343"/>
                  </a:cubicBezTo>
                  <a:cubicBezTo>
                    <a:pt x="434" y="343"/>
                    <a:pt x="434" y="0"/>
                    <a:pt x="206" y="0"/>
                  </a:cubicBezTo>
                  <a:close/>
                </a:path>
              </a:pathLst>
            </a:custGeom>
            <a:solidFill>
              <a:srgbClr val="6695FF"/>
            </a:solidFill>
            <a:ln>
              <a:noFill/>
            </a:ln>
          </p:spPr>
          <p:txBody>
            <a:bodyPr spcFirstLastPara="1" wrap="square" lIns="91425" tIns="91425" rIns="91425" bIns="91425" anchor="ctr" anchorCtr="0">
              <a:noAutofit/>
            </a:bodyPr>
            <a:lstStyle/>
            <a:p>
              <a:endParaRPr/>
            </a:p>
          </p:txBody>
        </p:sp>
        <p:sp>
          <p:nvSpPr>
            <p:cNvPr id="3039" name="Google Shape;3039;p44"/>
            <p:cNvSpPr/>
            <p:nvPr/>
          </p:nvSpPr>
          <p:spPr>
            <a:xfrm>
              <a:off x="7709281" y="3126681"/>
              <a:ext cx="13809" cy="11950"/>
            </a:xfrm>
            <a:custGeom>
              <a:avLst/>
              <a:gdLst/>
              <a:ahLst/>
              <a:cxnLst/>
              <a:rect l="l" t="t" r="r" b="b"/>
              <a:pathLst>
                <a:path w="401" h="347" extrusionOk="0">
                  <a:moveTo>
                    <a:pt x="240" y="0"/>
                  </a:moveTo>
                  <a:cubicBezTo>
                    <a:pt x="80" y="0"/>
                    <a:pt x="0" y="183"/>
                    <a:pt x="114" y="297"/>
                  </a:cubicBezTo>
                  <a:cubicBezTo>
                    <a:pt x="148" y="331"/>
                    <a:pt x="190" y="346"/>
                    <a:pt x="231" y="346"/>
                  </a:cubicBezTo>
                  <a:cubicBezTo>
                    <a:pt x="317" y="346"/>
                    <a:pt x="400" y="280"/>
                    <a:pt x="400" y="172"/>
                  </a:cubicBezTo>
                  <a:cubicBezTo>
                    <a:pt x="400" y="80"/>
                    <a:pt x="332" y="0"/>
                    <a:pt x="240" y="0"/>
                  </a:cubicBezTo>
                  <a:close/>
                </a:path>
              </a:pathLst>
            </a:custGeom>
            <a:solidFill>
              <a:srgbClr val="407BFF"/>
            </a:solidFill>
            <a:ln>
              <a:noFill/>
            </a:ln>
          </p:spPr>
          <p:txBody>
            <a:bodyPr spcFirstLastPara="1" wrap="square" lIns="91425" tIns="91425" rIns="91425" bIns="91425" anchor="ctr" anchorCtr="0">
              <a:noAutofit/>
            </a:bodyPr>
            <a:lstStyle/>
            <a:p>
              <a:endParaRPr/>
            </a:p>
          </p:txBody>
        </p:sp>
        <p:sp>
          <p:nvSpPr>
            <p:cNvPr id="3040" name="Google Shape;3040;p44"/>
            <p:cNvSpPr/>
            <p:nvPr/>
          </p:nvSpPr>
          <p:spPr>
            <a:xfrm>
              <a:off x="7710038" y="3126647"/>
              <a:ext cx="15566" cy="11915"/>
            </a:xfrm>
            <a:custGeom>
              <a:avLst/>
              <a:gdLst/>
              <a:ahLst/>
              <a:cxnLst/>
              <a:rect l="l" t="t" r="r" b="b"/>
              <a:pathLst>
                <a:path w="452" h="346" extrusionOk="0">
                  <a:moveTo>
                    <a:pt x="228" y="0"/>
                  </a:moveTo>
                  <a:cubicBezTo>
                    <a:pt x="221" y="0"/>
                    <a:pt x="214" y="1"/>
                    <a:pt x="207" y="1"/>
                  </a:cubicBezTo>
                  <a:cubicBezTo>
                    <a:pt x="1" y="24"/>
                    <a:pt x="1" y="333"/>
                    <a:pt x="207" y="344"/>
                  </a:cubicBezTo>
                  <a:cubicBezTo>
                    <a:pt x="214" y="345"/>
                    <a:pt x="221" y="345"/>
                    <a:pt x="228" y="345"/>
                  </a:cubicBezTo>
                  <a:cubicBezTo>
                    <a:pt x="451" y="345"/>
                    <a:pt x="451" y="0"/>
                    <a:pt x="228" y="0"/>
                  </a:cubicBezTo>
                  <a:close/>
                </a:path>
              </a:pathLst>
            </a:custGeom>
            <a:solidFill>
              <a:srgbClr val="6695FF"/>
            </a:solidFill>
            <a:ln>
              <a:noFill/>
            </a:ln>
          </p:spPr>
          <p:txBody>
            <a:bodyPr spcFirstLastPara="1" wrap="square" lIns="91425" tIns="91425" rIns="91425" bIns="91425" anchor="ctr" anchorCtr="0">
              <a:noAutofit/>
            </a:bodyPr>
            <a:lstStyle/>
            <a:p>
              <a:endParaRPr/>
            </a:p>
          </p:txBody>
        </p:sp>
        <p:sp>
          <p:nvSpPr>
            <p:cNvPr id="3041" name="Google Shape;3041;p44"/>
            <p:cNvSpPr/>
            <p:nvPr/>
          </p:nvSpPr>
          <p:spPr>
            <a:xfrm>
              <a:off x="7680527" y="3126681"/>
              <a:ext cx="13809" cy="11743"/>
            </a:xfrm>
            <a:custGeom>
              <a:avLst/>
              <a:gdLst/>
              <a:ahLst/>
              <a:cxnLst/>
              <a:rect l="l" t="t" r="r" b="b"/>
              <a:pathLst>
                <a:path w="401" h="341" extrusionOk="0">
                  <a:moveTo>
                    <a:pt x="229" y="0"/>
                  </a:moveTo>
                  <a:cubicBezTo>
                    <a:pt x="81" y="0"/>
                    <a:pt x="1" y="183"/>
                    <a:pt x="115" y="286"/>
                  </a:cubicBezTo>
                  <a:cubicBezTo>
                    <a:pt x="149" y="324"/>
                    <a:pt x="191" y="340"/>
                    <a:pt x="233" y="340"/>
                  </a:cubicBezTo>
                  <a:cubicBezTo>
                    <a:pt x="318" y="340"/>
                    <a:pt x="401" y="271"/>
                    <a:pt x="401" y="172"/>
                  </a:cubicBezTo>
                  <a:cubicBezTo>
                    <a:pt x="401" y="80"/>
                    <a:pt x="332" y="0"/>
                    <a:pt x="229" y="0"/>
                  </a:cubicBezTo>
                  <a:close/>
                </a:path>
              </a:pathLst>
            </a:custGeom>
            <a:solidFill>
              <a:srgbClr val="407BFF"/>
            </a:solidFill>
            <a:ln>
              <a:noFill/>
            </a:ln>
          </p:spPr>
          <p:txBody>
            <a:bodyPr spcFirstLastPara="1" wrap="square" lIns="91425" tIns="91425" rIns="91425" bIns="91425" anchor="ctr" anchorCtr="0">
              <a:noAutofit/>
            </a:bodyPr>
            <a:lstStyle/>
            <a:p>
              <a:endParaRPr/>
            </a:p>
          </p:txBody>
        </p:sp>
        <p:sp>
          <p:nvSpPr>
            <p:cNvPr id="3042" name="Google Shape;3042;p44"/>
            <p:cNvSpPr/>
            <p:nvPr/>
          </p:nvSpPr>
          <p:spPr>
            <a:xfrm>
              <a:off x="7680527" y="3126681"/>
              <a:ext cx="13809" cy="11847"/>
            </a:xfrm>
            <a:custGeom>
              <a:avLst/>
              <a:gdLst/>
              <a:ahLst/>
              <a:cxnLst/>
              <a:rect l="l" t="t" r="r" b="b"/>
              <a:pathLst>
                <a:path w="401" h="344" extrusionOk="0">
                  <a:moveTo>
                    <a:pt x="229" y="0"/>
                  </a:moveTo>
                  <a:cubicBezTo>
                    <a:pt x="1" y="0"/>
                    <a:pt x="1" y="343"/>
                    <a:pt x="229" y="343"/>
                  </a:cubicBezTo>
                  <a:cubicBezTo>
                    <a:pt x="332" y="343"/>
                    <a:pt x="401" y="263"/>
                    <a:pt x="401" y="172"/>
                  </a:cubicBezTo>
                  <a:cubicBezTo>
                    <a:pt x="401" y="80"/>
                    <a:pt x="332" y="0"/>
                    <a:pt x="229" y="0"/>
                  </a:cubicBezTo>
                  <a:close/>
                </a:path>
              </a:pathLst>
            </a:custGeom>
            <a:solidFill>
              <a:srgbClr val="6695FF"/>
            </a:solidFill>
            <a:ln>
              <a:noFill/>
            </a:ln>
          </p:spPr>
          <p:txBody>
            <a:bodyPr spcFirstLastPara="1" wrap="square" lIns="91425" tIns="91425" rIns="91425" bIns="91425" anchor="ctr" anchorCtr="0">
              <a:noAutofit/>
            </a:bodyPr>
            <a:lstStyle/>
            <a:p>
              <a:endParaRPr/>
            </a:p>
          </p:txBody>
        </p:sp>
        <p:sp>
          <p:nvSpPr>
            <p:cNvPr id="3043" name="Google Shape;3043;p44"/>
            <p:cNvSpPr/>
            <p:nvPr/>
          </p:nvSpPr>
          <p:spPr>
            <a:xfrm>
              <a:off x="7505728" y="4610060"/>
              <a:ext cx="294923" cy="65776"/>
            </a:xfrm>
            <a:custGeom>
              <a:avLst/>
              <a:gdLst/>
              <a:ahLst/>
              <a:cxnLst/>
              <a:rect l="l" t="t" r="r" b="b"/>
              <a:pathLst>
                <a:path w="8564" h="1910" extrusionOk="0">
                  <a:moveTo>
                    <a:pt x="4596" y="0"/>
                  </a:moveTo>
                  <a:lnTo>
                    <a:pt x="1" y="126"/>
                  </a:lnTo>
                  <a:lnTo>
                    <a:pt x="138" y="1909"/>
                  </a:lnTo>
                  <a:lnTo>
                    <a:pt x="424" y="1909"/>
                  </a:lnTo>
                  <a:cubicBezTo>
                    <a:pt x="1693" y="1887"/>
                    <a:pt x="6837" y="1658"/>
                    <a:pt x="7660" y="1338"/>
                  </a:cubicBezTo>
                  <a:cubicBezTo>
                    <a:pt x="8563" y="972"/>
                    <a:pt x="4631" y="412"/>
                    <a:pt x="4631" y="412"/>
                  </a:cubicBezTo>
                  <a:lnTo>
                    <a:pt x="4596" y="0"/>
                  </a:lnTo>
                  <a:close/>
                </a:path>
              </a:pathLst>
            </a:custGeom>
            <a:solidFill>
              <a:srgbClr val="407BFF"/>
            </a:solidFill>
            <a:ln>
              <a:noFill/>
            </a:ln>
          </p:spPr>
          <p:txBody>
            <a:bodyPr spcFirstLastPara="1" wrap="square" lIns="91425" tIns="91425" rIns="91425" bIns="91425" anchor="ctr" anchorCtr="0">
              <a:noAutofit/>
            </a:bodyPr>
            <a:lstStyle/>
            <a:p>
              <a:endParaRPr/>
            </a:p>
          </p:txBody>
        </p:sp>
        <p:sp>
          <p:nvSpPr>
            <p:cNvPr id="3044" name="Google Shape;3044;p44"/>
            <p:cNvSpPr/>
            <p:nvPr/>
          </p:nvSpPr>
          <p:spPr>
            <a:xfrm>
              <a:off x="7506520" y="4629172"/>
              <a:ext cx="60679" cy="44700"/>
            </a:xfrm>
            <a:custGeom>
              <a:avLst/>
              <a:gdLst/>
              <a:ahLst/>
              <a:cxnLst/>
              <a:rect l="l" t="t" r="r" b="b"/>
              <a:pathLst>
                <a:path w="1762" h="1298" extrusionOk="0">
                  <a:moveTo>
                    <a:pt x="228" y="0"/>
                  </a:moveTo>
                  <a:cubicBezTo>
                    <a:pt x="152" y="0"/>
                    <a:pt x="76" y="6"/>
                    <a:pt x="1" y="17"/>
                  </a:cubicBezTo>
                  <a:lnTo>
                    <a:pt x="103" y="1297"/>
                  </a:lnTo>
                  <a:lnTo>
                    <a:pt x="1761" y="1194"/>
                  </a:lnTo>
                  <a:cubicBezTo>
                    <a:pt x="1658" y="806"/>
                    <a:pt x="1418" y="486"/>
                    <a:pt x="1098" y="268"/>
                  </a:cubicBezTo>
                  <a:cubicBezTo>
                    <a:pt x="840" y="94"/>
                    <a:pt x="538" y="0"/>
                    <a:pt x="228" y="0"/>
                  </a:cubicBezTo>
                  <a:close/>
                </a:path>
              </a:pathLst>
            </a:custGeom>
            <a:solidFill>
              <a:srgbClr val="F5F5F5"/>
            </a:solidFill>
            <a:ln>
              <a:noFill/>
            </a:ln>
          </p:spPr>
          <p:txBody>
            <a:bodyPr spcFirstLastPara="1" wrap="square" lIns="91425" tIns="91425" rIns="91425" bIns="91425" anchor="ctr" anchorCtr="0">
              <a:noAutofit/>
            </a:bodyPr>
            <a:lstStyle/>
            <a:p>
              <a:endParaRPr/>
            </a:p>
          </p:txBody>
        </p:sp>
        <p:sp>
          <p:nvSpPr>
            <p:cNvPr id="3045" name="Google Shape;3045;p44"/>
            <p:cNvSpPr/>
            <p:nvPr/>
          </p:nvSpPr>
          <p:spPr>
            <a:xfrm>
              <a:off x="7510446" y="4636025"/>
              <a:ext cx="268922" cy="39844"/>
            </a:xfrm>
            <a:custGeom>
              <a:avLst/>
              <a:gdLst/>
              <a:ahLst/>
              <a:cxnLst/>
              <a:rect l="l" t="t" r="r" b="b"/>
              <a:pathLst>
                <a:path w="7809" h="1157" extrusionOk="0">
                  <a:moveTo>
                    <a:pt x="6426" y="1"/>
                  </a:moveTo>
                  <a:cubicBezTo>
                    <a:pt x="6151" y="35"/>
                    <a:pt x="6071" y="618"/>
                    <a:pt x="6071" y="618"/>
                  </a:cubicBezTo>
                  <a:lnTo>
                    <a:pt x="1" y="1053"/>
                  </a:lnTo>
                  <a:lnTo>
                    <a:pt x="1" y="1155"/>
                  </a:lnTo>
                  <a:cubicBezTo>
                    <a:pt x="60" y="1156"/>
                    <a:pt x="120" y="1156"/>
                    <a:pt x="183" y="1156"/>
                  </a:cubicBezTo>
                  <a:cubicBezTo>
                    <a:pt x="2572" y="1156"/>
                    <a:pt x="7516" y="738"/>
                    <a:pt x="7660" y="515"/>
                  </a:cubicBezTo>
                  <a:cubicBezTo>
                    <a:pt x="7809" y="287"/>
                    <a:pt x="6426" y="1"/>
                    <a:pt x="6426" y="1"/>
                  </a:cubicBezTo>
                  <a:close/>
                </a:path>
              </a:pathLst>
            </a:custGeom>
            <a:solidFill>
              <a:srgbClr val="F5F5F5"/>
            </a:solidFill>
            <a:ln>
              <a:noFill/>
            </a:ln>
          </p:spPr>
          <p:txBody>
            <a:bodyPr spcFirstLastPara="1" wrap="square" lIns="91425" tIns="91425" rIns="91425" bIns="91425" anchor="ctr" anchorCtr="0">
              <a:noAutofit/>
            </a:bodyPr>
            <a:lstStyle/>
            <a:p>
              <a:endParaRPr/>
            </a:p>
          </p:txBody>
        </p:sp>
        <p:sp>
          <p:nvSpPr>
            <p:cNvPr id="3046" name="Google Shape;3046;p44"/>
            <p:cNvSpPr/>
            <p:nvPr/>
          </p:nvSpPr>
          <p:spPr>
            <a:xfrm>
              <a:off x="7508104" y="4651384"/>
              <a:ext cx="265754" cy="21282"/>
            </a:xfrm>
            <a:custGeom>
              <a:avLst/>
              <a:gdLst/>
              <a:ahLst/>
              <a:cxnLst/>
              <a:rect l="l" t="t" r="r" b="b"/>
              <a:pathLst>
                <a:path w="7717" h="618" extrusionOk="0">
                  <a:moveTo>
                    <a:pt x="7637" y="1"/>
                  </a:moveTo>
                  <a:lnTo>
                    <a:pt x="7420" y="23"/>
                  </a:lnTo>
                  <a:lnTo>
                    <a:pt x="6597" y="103"/>
                  </a:lnTo>
                  <a:cubicBezTo>
                    <a:pt x="5888" y="172"/>
                    <a:pt x="4927" y="264"/>
                    <a:pt x="3864" y="355"/>
                  </a:cubicBezTo>
                  <a:cubicBezTo>
                    <a:pt x="2790" y="435"/>
                    <a:pt x="1829" y="492"/>
                    <a:pt x="1132" y="538"/>
                  </a:cubicBezTo>
                  <a:lnTo>
                    <a:pt x="297" y="584"/>
                  </a:lnTo>
                  <a:lnTo>
                    <a:pt x="69" y="607"/>
                  </a:lnTo>
                  <a:lnTo>
                    <a:pt x="0" y="618"/>
                  </a:lnTo>
                  <a:lnTo>
                    <a:pt x="297" y="618"/>
                  </a:lnTo>
                  <a:lnTo>
                    <a:pt x="1132" y="584"/>
                  </a:lnTo>
                  <a:cubicBezTo>
                    <a:pt x="1829" y="549"/>
                    <a:pt x="2801" y="492"/>
                    <a:pt x="3864" y="412"/>
                  </a:cubicBezTo>
                  <a:cubicBezTo>
                    <a:pt x="4927" y="321"/>
                    <a:pt x="5899" y="229"/>
                    <a:pt x="6597" y="149"/>
                  </a:cubicBezTo>
                  <a:lnTo>
                    <a:pt x="7420" y="46"/>
                  </a:lnTo>
                  <a:lnTo>
                    <a:pt x="7648" y="12"/>
                  </a:lnTo>
                  <a:cubicBezTo>
                    <a:pt x="7671" y="12"/>
                    <a:pt x="7694" y="1"/>
                    <a:pt x="7717" y="1"/>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047" name="Google Shape;3047;p44"/>
            <p:cNvSpPr/>
            <p:nvPr/>
          </p:nvSpPr>
          <p:spPr>
            <a:xfrm>
              <a:off x="7718303" y="4634062"/>
              <a:ext cx="14223" cy="25621"/>
            </a:xfrm>
            <a:custGeom>
              <a:avLst/>
              <a:gdLst/>
              <a:ahLst/>
              <a:cxnLst/>
              <a:rect l="l" t="t" r="r" b="b"/>
              <a:pathLst>
                <a:path w="413" h="744" extrusionOk="0">
                  <a:moveTo>
                    <a:pt x="413" y="1"/>
                  </a:moveTo>
                  <a:cubicBezTo>
                    <a:pt x="275" y="69"/>
                    <a:pt x="172" y="172"/>
                    <a:pt x="104" y="321"/>
                  </a:cubicBezTo>
                  <a:cubicBezTo>
                    <a:pt x="35" y="446"/>
                    <a:pt x="1" y="595"/>
                    <a:pt x="35" y="744"/>
                  </a:cubicBezTo>
                  <a:cubicBezTo>
                    <a:pt x="58" y="606"/>
                    <a:pt x="104" y="469"/>
                    <a:pt x="161" y="344"/>
                  </a:cubicBezTo>
                  <a:cubicBezTo>
                    <a:pt x="230" y="218"/>
                    <a:pt x="321" y="103"/>
                    <a:pt x="413" y="1"/>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048" name="Google Shape;3048;p44"/>
            <p:cNvSpPr/>
            <p:nvPr/>
          </p:nvSpPr>
          <p:spPr>
            <a:xfrm>
              <a:off x="7671470" y="4626176"/>
              <a:ext cx="7507" cy="13844"/>
            </a:xfrm>
            <a:custGeom>
              <a:avLst/>
              <a:gdLst/>
              <a:ahLst/>
              <a:cxnLst/>
              <a:rect l="l" t="t" r="r" b="b"/>
              <a:pathLst>
                <a:path w="218" h="402" extrusionOk="0">
                  <a:moveTo>
                    <a:pt x="206" y="1"/>
                  </a:moveTo>
                  <a:cubicBezTo>
                    <a:pt x="195" y="1"/>
                    <a:pt x="138" y="81"/>
                    <a:pt x="81" y="195"/>
                  </a:cubicBezTo>
                  <a:cubicBezTo>
                    <a:pt x="35" y="252"/>
                    <a:pt x="1" y="332"/>
                    <a:pt x="1" y="401"/>
                  </a:cubicBezTo>
                  <a:cubicBezTo>
                    <a:pt x="12" y="401"/>
                    <a:pt x="69" y="332"/>
                    <a:pt x="126" y="218"/>
                  </a:cubicBezTo>
                  <a:cubicBezTo>
                    <a:pt x="183" y="104"/>
                    <a:pt x="218" y="12"/>
                    <a:pt x="206" y="1"/>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049" name="Google Shape;3049;p44"/>
            <p:cNvSpPr/>
            <p:nvPr/>
          </p:nvSpPr>
          <p:spPr>
            <a:xfrm>
              <a:off x="7657695" y="4624558"/>
              <a:ext cx="9884" cy="9987"/>
            </a:xfrm>
            <a:custGeom>
              <a:avLst/>
              <a:gdLst/>
              <a:ahLst/>
              <a:cxnLst/>
              <a:rect l="l" t="t" r="r" b="b"/>
              <a:pathLst>
                <a:path w="287" h="290" extrusionOk="0">
                  <a:moveTo>
                    <a:pt x="271" y="1"/>
                  </a:moveTo>
                  <a:cubicBezTo>
                    <a:pt x="252" y="1"/>
                    <a:pt x="189" y="55"/>
                    <a:pt x="126" y="128"/>
                  </a:cubicBezTo>
                  <a:cubicBezTo>
                    <a:pt x="46" y="208"/>
                    <a:pt x="0" y="277"/>
                    <a:pt x="12" y="288"/>
                  </a:cubicBezTo>
                  <a:cubicBezTo>
                    <a:pt x="13" y="289"/>
                    <a:pt x="14" y="289"/>
                    <a:pt x="16" y="289"/>
                  </a:cubicBezTo>
                  <a:cubicBezTo>
                    <a:pt x="35" y="289"/>
                    <a:pt x="98" y="235"/>
                    <a:pt x="161" y="162"/>
                  </a:cubicBezTo>
                  <a:cubicBezTo>
                    <a:pt x="241" y="94"/>
                    <a:pt x="286" y="25"/>
                    <a:pt x="275" y="2"/>
                  </a:cubicBezTo>
                  <a:cubicBezTo>
                    <a:pt x="274" y="1"/>
                    <a:pt x="272" y="1"/>
                    <a:pt x="271" y="1"/>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050" name="Google Shape;3050;p44"/>
            <p:cNvSpPr/>
            <p:nvPr/>
          </p:nvSpPr>
          <p:spPr>
            <a:xfrm>
              <a:off x="7649017" y="4618703"/>
              <a:ext cx="16186" cy="1997"/>
            </a:xfrm>
            <a:custGeom>
              <a:avLst/>
              <a:gdLst/>
              <a:ahLst/>
              <a:cxnLst/>
              <a:rect l="l" t="t" r="r" b="b"/>
              <a:pathLst>
                <a:path w="470" h="58" extrusionOk="0">
                  <a:moveTo>
                    <a:pt x="310" y="1"/>
                  </a:moveTo>
                  <a:cubicBezTo>
                    <a:pt x="204" y="1"/>
                    <a:pt x="100" y="16"/>
                    <a:pt x="1" y="46"/>
                  </a:cubicBezTo>
                  <a:cubicBezTo>
                    <a:pt x="50" y="54"/>
                    <a:pt x="103" y="58"/>
                    <a:pt x="155" y="58"/>
                  </a:cubicBezTo>
                  <a:cubicBezTo>
                    <a:pt x="261" y="58"/>
                    <a:pt x="371" y="43"/>
                    <a:pt x="470" y="12"/>
                  </a:cubicBezTo>
                  <a:cubicBezTo>
                    <a:pt x="416" y="5"/>
                    <a:pt x="363" y="1"/>
                    <a:pt x="310" y="1"/>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051" name="Google Shape;3051;p44"/>
            <p:cNvSpPr/>
            <p:nvPr/>
          </p:nvSpPr>
          <p:spPr>
            <a:xfrm>
              <a:off x="7675396" y="4610680"/>
              <a:ext cx="28790" cy="18286"/>
            </a:xfrm>
            <a:custGeom>
              <a:avLst/>
              <a:gdLst/>
              <a:ahLst/>
              <a:cxnLst/>
              <a:rect l="l" t="t" r="r" b="b"/>
              <a:pathLst>
                <a:path w="836" h="531" extrusionOk="0">
                  <a:moveTo>
                    <a:pt x="578" y="51"/>
                  </a:moveTo>
                  <a:cubicBezTo>
                    <a:pt x="638" y="51"/>
                    <a:pt x="698" y="62"/>
                    <a:pt x="755" y="85"/>
                  </a:cubicBezTo>
                  <a:cubicBezTo>
                    <a:pt x="801" y="119"/>
                    <a:pt x="790" y="177"/>
                    <a:pt x="733" y="211"/>
                  </a:cubicBezTo>
                  <a:cubicBezTo>
                    <a:pt x="687" y="234"/>
                    <a:pt x="630" y="268"/>
                    <a:pt x="584" y="291"/>
                  </a:cubicBezTo>
                  <a:cubicBezTo>
                    <a:pt x="481" y="325"/>
                    <a:pt x="378" y="360"/>
                    <a:pt x="287" y="394"/>
                  </a:cubicBezTo>
                  <a:cubicBezTo>
                    <a:pt x="201" y="411"/>
                    <a:pt x="130" y="422"/>
                    <a:pt x="80" y="431"/>
                  </a:cubicBezTo>
                  <a:lnTo>
                    <a:pt x="80" y="431"/>
                  </a:lnTo>
                  <a:cubicBezTo>
                    <a:pt x="103" y="374"/>
                    <a:pt x="132" y="319"/>
                    <a:pt x="161" y="268"/>
                  </a:cubicBezTo>
                  <a:cubicBezTo>
                    <a:pt x="218" y="188"/>
                    <a:pt x="310" y="119"/>
                    <a:pt x="401" y="85"/>
                  </a:cubicBezTo>
                  <a:cubicBezTo>
                    <a:pt x="458" y="62"/>
                    <a:pt x="518" y="51"/>
                    <a:pt x="578" y="51"/>
                  </a:cubicBezTo>
                  <a:close/>
                  <a:moveTo>
                    <a:pt x="577" y="1"/>
                  </a:moveTo>
                  <a:cubicBezTo>
                    <a:pt x="328" y="1"/>
                    <a:pt x="100" y="173"/>
                    <a:pt x="49" y="436"/>
                  </a:cubicBezTo>
                  <a:lnTo>
                    <a:pt x="49" y="436"/>
                  </a:lnTo>
                  <a:cubicBezTo>
                    <a:pt x="18" y="442"/>
                    <a:pt x="1" y="447"/>
                    <a:pt x="1" y="451"/>
                  </a:cubicBezTo>
                  <a:cubicBezTo>
                    <a:pt x="16" y="453"/>
                    <a:pt x="32" y="454"/>
                    <a:pt x="47" y="455"/>
                  </a:cubicBezTo>
                  <a:lnTo>
                    <a:pt x="47" y="455"/>
                  </a:lnTo>
                  <a:cubicBezTo>
                    <a:pt x="47" y="476"/>
                    <a:pt x="47" y="499"/>
                    <a:pt x="47" y="531"/>
                  </a:cubicBezTo>
                  <a:cubicBezTo>
                    <a:pt x="53" y="506"/>
                    <a:pt x="61" y="480"/>
                    <a:pt x="70" y="455"/>
                  </a:cubicBezTo>
                  <a:lnTo>
                    <a:pt x="70" y="455"/>
                  </a:lnTo>
                  <a:cubicBezTo>
                    <a:pt x="74" y="455"/>
                    <a:pt x="78" y="455"/>
                    <a:pt x="81" y="455"/>
                  </a:cubicBezTo>
                  <a:cubicBezTo>
                    <a:pt x="153" y="455"/>
                    <a:pt x="220" y="445"/>
                    <a:pt x="287" y="428"/>
                  </a:cubicBezTo>
                  <a:cubicBezTo>
                    <a:pt x="390" y="405"/>
                    <a:pt x="492" y="371"/>
                    <a:pt x="595" y="337"/>
                  </a:cubicBezTo>
                  <a:cubicBezTo>
                    <a:pt x="653" y="314"/>
                    <a:pt x="710" y="279"/>
                    <a:pt x="767" y="245"/>
                  </a:cubicBezTo>
                  <a:cubicBezTo>
                    <a:pt x="801" y="222"/>
                    <a:pt x="824" y="188"/>
                    <a:pt x="835" y="142"/>
                  </a:cubicBezTo>
                  <a:cubicBezTo>
                    <a:pt x="835" y="97"/>
                    <a:pt x="824" y="62"/>
                    <a:pt x="778" y="39"/>
                  </a:cubicBezTo>
                  <a:cubicBezTo>
                    <a:pt x="712" y="13"/>
                    <a:pt x="644" y="1"/>
                    <a:pt x="577" y="1"/>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052" name="Google Shape;3052;p44"/>
            <p:cNvSpPr/>
            <p:nvPr/>
          </p:nvSpPr>
          <p:spPr>
            <a:xfrm>
              <a:off x="7663205" y="4607305"/>
              <a:ext cx="16186" cy="18906"/>
            </a:xfrm>
            <a:custGeom>
              <a:avLst/>
              <a:gdLst/>
              <a:ahLst/>
              <a:cxnLst/>
              <a:rect l="l" t="t" r="r" b="b"/>
              <a:pathLst>
                <a:path w="470" h="549" extrusionOk="0">
                  <a:moveTo>
                    <a:pt x="103" y="0"/>
                  </a:moveTo>
                  <a:cubicBezTo>
                    <a:pt x="35" y="23"/>
                    <a:pt x="1" y="92"/>
                    <a:pt x="23" y="149"/>
                  </a:cubicBezTo>
                  <a:cubicBezTo>
                    <a:pt x="35" y="195"/>
                    <a:pt x="46" y="240"/>
                    <a:pt x="81" y="275"/>
                  </a:cubicBezTo>
                  <a:cubicBezTo>
                    <a:pt x="126" y="343"/>
                    <a:pt x="172" y="389"/>
                    <a:pt x="229" y="446"/>
                  </a:cubicBezTo>
                  <a:cubicBezTo>
                    <a:pt x="286" y="492"/>
                    <a:pt x="343" y="526"/>
                    <a:pt x="412" y="549"/>
                  </a:cubicBezTo>
                  <a:cubicBezTo>
                    <a:pt x="412" y="549"/>
                    <a:pt x="343" y="503"/>
                    <a:pt x="263" y="412"/>
                  </a:cubicBezTo>
                  <a:cubicBezTo>
                    <a:pt x="206" y="366"/>
                    <a:pt x="161" y="309"/>
                    <a:pt x="115" y="252"/>
                  </a:cubicBezTo>
                  <a:cubicBezTo>
                    <a:pt x="69" y="183"/>
                    <a:pt x="35" y="80"/>
                    <a:pt x="103" y="57"/>
                  </a:cubicBezTo>
                  <a:cubicBezTo>
                    <a:pt x="109" y="57"/>
                    <a:pt x="115" y="56"/>
                    <a:pt x="121" y="56"/>
                  </a:cubicBezTo>
                  <a:cubicBezTo>
                    <a:pt x="195" y="56"/>
                    <a:pt x="267" y="119"/>
                    <a:pt x="309" y="172"/>
                  </a:cubicBezTo>
                  <a:cubicBezTo>
                    <a:pt x="355" y="217"/>
                    <a:pt x="389" y="286"/>
                    <a:pt x="412" y="355"/>
                  </a:cubicBezTo>
                  <a:cubicBezTo>
                    <a:pt x="423" y="412"/>
                    <a:pt x="435" y="480"/>
                    <a:pt x="435" y="549"/>
                  </a:cubicBezTo>
                  <a:cubicBezTo>
                    <a:pt x="469" y="480"/>
                    <a:pt x="469" y="412"/>
                    <a:pt x="458" y="343"/>
                  </a:cubicBezTo>
                  <a:cubicBezTo>
                    <a:pt x="435" y="263"/>
                    <a:pt x="401" y="195"/>
                    <a:pt x="355" y="137"/>
                  </a:cubicBezTo>
                  <a:cubicBezTo>
                    <a:pt x="298" y="46"/>
                    <a:pt x="206" y="0"/>
                    <a:pt x="103" y="0"/>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053" name="Google Shape;3053;p44"/>
            <p:cNvSpPr/>
            <p:nvPr/>
          </p:nvSpPr>
          <p:spPr>
            <a:xfrm>
              <a:off x="7507691" y="4627381"/>
              <a:ext cx="59095" cy="41773"/>
            </a:xfrm>
            <a:custGeom>
              <a:avLst/>
              <a:gdLst/>
              <a:ahLst/>
              <a:cxnLst/>
              <a:rect l="l" t="t" r="r" b="b"/>
              <a:pathLst>
                <a:path w="1716" h="1213" extrusionOk="0">
                  <a:moveTo>
                    <a:pt x="332" y="0"/>
                  </a:moveTo>
                  <a:cubicBezTo>
                    <a:pt x="252" y="0"/>
                    <a:pt x="172" y="12"/>
                    <a:pt x="81" y="35"/>
                  </a:cubicBezTo>
                  <a:cubicBezTo>
                    <a:pt x="58" y="35"/>
                    <a:pt x="24" y="46"/>
                    <a:pt x="1" y="57"/>
                  </a:cubicBezTo>
                  <a:cubicBezTo>
                    <a:pt x="1" y="59"/>
                    <a:pt x="4" y="60"/>
                    <a:pt x="9" y="60"/>
                  </a:cubicBezTo>
                  <a:cubicBezTo>
                    <a:pt x="34" y="60"/>
                    <a:pt x="119" y="44"/>
                    <a:pt x="247" y="44"/>
                  </a:cubicBezTo>
                  <a:cubicBezTo>
                    <a:pt x="274" y="44"/>
                    <a:pt x="302" y="44"/>
                    <a:pt x="332" y="46"/>
                  </a:cubicBezTo>
                  <a:cubicBezTo>
                    <a:pt x="607" y="57"/>
                    <a:pt x="870" y="137"/>
                    <a:pt x="1098" y="286"/>
                  </a:cubicBezTo>
                  <a:cubicBezTo>
                    <a:pt x="1316" y="435"/>
                    <a:pt x="1498" y="652"/>
                    <a:pt x="1601" y="892"/>
                  </a:cubicBezTo>
                  <a:cubicBezTo>
                    <a:pt x="1693" y="1086"/>
                    <a:pt x="1704" y="1212"/>
                    <a:pt x="1716" y="1212"/>
                  </a:cubicBezTo>
                  <a:cubicBezTo>
                    <a:pt x="1716" y="1189"/>
                    <a:pt x="1716" y="1155"/>
                    <a:pt x="1716" y="1121"/>
                  </a:cubicBezTo>
                  <a:cubicBezTo>
                    <a:pt x="1693" y="1041"/>
                    <a:pt x="1670" y="961"/>
                    <a:pt x="1636" y="881"/>
                  </a:cubicBezTo>
                  <a:cubicBezTo>
                    <a:pt x="1430" y="343"/>
                    <a:pt x="915" y="0"/>
                    <a:pt x="332" y="0"/>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054" name="Google Shape;3054;p44"/>
            <p:cNvSpPr/>
            <p:nvPr/>
          </p:nvSpPr>
          <p:spPr>
            <a:xfrm>
              <a:off x="7585654" y="4649765"/>
              <a:ext cx="45699" cy="4442"/>
            </a:xfrm>
            <a:custGeom>
              <a:avLst/>
              <a:gdLst/>
              <a:ahLst/>
              <a:cxnLst/>
              <a:rect l="l" t="t" r="r" b="b"/>
              <a:pathLst>
                <a:path w="1327" h="129" extrusionOk="0">
                  <a:moveTo>
                    <a:pt x="1316" y="0"/>
                  </a:moveTo>
                  <a:cubicBezTo>
                    <a:pt x="1261" y="0"/>
                    <a:pt x="990" y="39"/>
                    <a:pt x="663" y="59"/>
                  </a:cubicBezTo>
                  <a:cubicBezTo>
                    <a:pt x="298" y="82"/>
                    <a:pt x="0" y="82"/>
                    <a:pt x="0" y="105"/>
                  </a:cubicBezTo>
                  <a:cubicBezTo>
                    <a:pt x="135" y="119"/>
                    <a:pt x="273" y="129"/>
                    <a:pt x="414" y="129"/>
                  </a:cubicBezTo>
                  <a:cubicBezTo>
                    <a:pt x="500" y="129"/>
                    <a:pt x="588" y="125"/>
                    <a:pt x="675" y="116"/>
                  </a:cubicBezTo>
                  <a:cubicBezTo>
                    <a:pt x="892" y="105"/>
                    <a:pt x="1121" y="70"/>
                    <a:pt x="1327" y="2"/>
                  </a:cubicBezTo>
                  <a:cubicBezTo>
                    <a:pt x="1327" y="1"/>
                    <a:pt x="1323" y="0"/>
                    <a:pt x="1316" y="0"/>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055" name="Google Shape;3055;p44"/>
            <p:cNvSpPr/>
            <p:nvPr/>
          </p:nvSpPr>
          <p:spPr>
            <a:xfrm>
              <a:off x="7554558" y="4655654"/>
              <a:ext cx="5923" cy="8747"/>
            </a:xfrm>
            <a:custGeom>
              <a:avLst/>
              <a:gdLst/>
              <a:ahLst/>
              <a:cxnLst/>
              <a:rect l="l" t="t" r="r" b="b"/>
              <a:pathLst>
                <a:path w="172" h="254" extrusionOk="0">
                  <a:moveTo>
                    <a:pt x="17" y="1"/>
                  </a:moveTo>
                  <a:cubicBezTo>
                    <a:pt x="15" y="1"/>
                    <a:pt x="13" y="1"/>
                    <a:pt x="12" y="2"/>
                  </a:cubicBezTo>
                  <a:cubicBezTo>
                    <a:pt x="0" y="14"/>
                    <a:pt x="35" y="60"/>
                    <a:pt x="80" y="128"/>
                  </a:cubicBezTo>
                  <a:cubicBezTo>
                    <a:pt x="115" y="197"/>
                    <a:pt x="137" y="254"/>
                    <a:pt x="149" y="254"/>
                  </a:cubicBezTo>
                  <a:cubicBezTo>
                    <a:pt x="160" y="254"/>
                    <a:pt x="172" y="174"/>
                    <a:pt x="126" y="105"/>
                  </a:cubicBezTo>
                  <a:cubicBezTo>
                    <a:pt x="85" y="44"/>
                    <a:pt x="35" y="1"/>
                    <a:pt x="17" y="1"/>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056" name="Google Shape;3056;p44"/>
            <p:cNvSpPr/>
            <p:nvPr/>
          </p:nvSpPr>
          <p:spPr>
            <a:xfrm>
              <a:off x="7541955" y="4642224"/>
              <a:ext cx="7129" cy="5717"/>
            </a:xfrm>
            <a:custGeom>
              <a:avLst/>
              <a:gdLst/>
              <a:ahLst/>
              <a:cxnLst/>
              <a:rect l="l" t="t" r="r" b="b"/>
              <a:pathLst>
                <a:path w="207" h="166" extrusionOk="0">
                  <a:moveTo>
                    <a:pt x="17" y="1"/>
                  </a:moveTo>
                  <a:cubicBezTo>
                    <a:pt x="14" y="1"/>
                    <a:pt x="12" y="2"/>
                    <a:pt x="12" y="4"/>
                  </a:cubicBezTo>
                  <a:cubicBezTo>
                    <a:pt x="0" y="15"/>
                    <a:pt x="35" y="61"/>
                    <a:pt x="92" y="95"/>
                  </a:cubicBezTo>
                  <a:cubicBezTo>
                    <a:pt x="132" y="135"/>
                    <a:pt x="171" y="166"/>
                    <a:pt x="189" y="166"/>
                  </a:cubicBezTo>
                  <a:cubicBezTo>
                    <a:pt x="191" y="166"/>
                    <a:pt x="193" y="165"/>
                    <a:pt x="195" y="164"/>
                  </a:cubicBezTo>
                  <a:cubicBezTo>
                    <a:pt x="206" y="152"/>
                    <a:pt x="172" y="107"/>
                    <a:pt x="126" y="61"/>
                  </a:cubicBezTo>
                  <a:cubicBezTo>
                    <a:pt x="79" y="23"/>
                    <a:pt x="31" y="1"/>
                    <a:pt x="17" y="1"/>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057" name="Google Shape;3057;p44"/>
            <p:cNvSpPr/>
            <p:nvPr/>
          </p:nvSpPr>
          <p:spPr>
            <a:xfrm>
              <a:off x="7525012" y="4635784"/>
              <a:ext cx="9505" cy="3513"/>
            </a:xfrm>
            <a:custGeom>
              <a:avLst/>
              <a:gdLst/>
              <a:ahLst/>
              <a:cxnLst/>
              <a:rect l="l" t="t" r="r" b="b"/>
              <a:pathLst>
                <a:path w="276" h="102" extrusionOk="0">
                  <a:moveTo>
                    <a:pt x="90" y="0"/>
                  </a:moveTo>
                  <a:cubicBezTo>
                    <a:pt x="34" y="0"/>
                    <a:pt x="1" y="22"/>
                    <a:pt x="1" y="31"/>
                  </a:cubicBezTo>
                  <a:cubicBezTo>
                    <a:pt x="1" y="53"/>
                    <a:pt x="69" y="42"/>
                    <a:pt x="138" y="65"/>
                  </a:cubicBezTo>
                  <a:cubicBezTo>
                    <a:pt x="197" y="75"/>
                    <a:pt x="239" y="102"/>
                    <a:pt x="257" y="102"/>
                  </a:cubicBezTo>
                  <a:cubicBezTo>
                    <a:pt x="260" y="102"/>
                    <a:pt x="262" y="101"/>
                    <a:pt x="264" y="99"/>
                  </a:cubicBezTo>
                  <a:cubicBezTo>
                    <a:pt x="275" y="88"/>
                    <a:pt x="229" y="31"/>
                    <a:pt x="149" y="8"/>
                  </a:cubicBezTo>
                  <a:cubicBezTo>
                    <a:pt x="127" y="2"/>
                    <a:pt x="107" y="0"/>
                    <a:pt x="90" y="0"/>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058" name="Google Shape;3058;p44"/>
            <p:cNvSpPr/>
            <p:nvPr/>
          </p:nvSpPr>
          <p:spPr>
            <a:xfrm>
              <a:off x="7512822" y="4634544"/>
              <a:ext cx="5166" cy="2204"/>
            </a:xfrm>
            <a:custGeom>
              <a:avLst/>
              <a:gdLst/>
              <a:ahLst/>
              <a:cxnLst/>
              <a:rect l="l" t="t" r="r" b="b"/>
              <a:pathLst>
                <a:path w="150" h="64" extrusionOk="0">
                  <a:moveTo>
                    <a:pt x="32" y="1"/>
                  </a:moveTo>
                  <a:cubicBezTo>
                    <a:pt x="18" y="1"/>
                    <a:pt x="6" y="4"/>
                    <a:pt x="0" y="9"/>
                  </a:cubicBezTo>
                  <a:cubicBezTo>
                    <a:pt x="0" y="21"/>
                    <a:pt x="23" y="44"/>
                    <a:pt x="69" y="55"/>
                  </a:cubicBezTo>
                  <a:cubicBezTo>
                    <a:pt x="86" y="61"/>
                    <a:pt x="103" y="64"/>
                    <a:pt x="116" y="64"/>
                  </a:cubicBezTo>
                  <a:cubicBezTo>
                    <a:pt x="129" y="64"/>
                    <a:pt x="138" y="61"/>
                    <a:pt x="138" y="55"/>
                  </a:cubicBezTo>
                  <a:cubicBezTo>
                    <a:pt x="149" y="44"/>
                    <a:pt x="115" y="21"/>
                    <a:pt x="80" y="9"/>
                  </a:cubicBezTo>
                  <a:cubicBezTo>
                    <a:pt x="63" y="4"/>
                    <a:pt x="46" y="1"/>
                    <a:pt x="32" y="1"/>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059" name="Google Shape;3059;p44"/>
            <p:cNvSpPr/>
            <p:nvPr/>
          </p:nvSpPr>
          <p:spPr>
            <a:xfrm>
              <a:off x="7474632" y="4318350"/>
              <a:ext cx="185480" cy="296851"/>
            </a:xfrm>
            <a:custGeom>
              <a:avLst/>
              <a:gdLst/>
              <a:ahLst/>
              <a:cxnLst/>
              <a:rect l="l" t="t" r="r" b="b"/>
              <a:pathLst>
                <a:path w="5386" h="8620" extrusionOk="0">
                  <a:moveTo>
                    <a:pt x="4608" y="0"/>
                  </a:moveTo>
                  <a:lnTo>
                    <a:pt x="1" y="1109"/>
                  </a:lnTo>
                  <a:lnTo>
                    <a:pt x="949" y="8620"/>
                  </a:lnTo>
                  <a:lnTo>
                    <a:pt x="5385" y="8574"/>
                  </a:lnTo>
                  <a:lnTo>
                    <a:pt x="4608" y="0"/>
                  </a:lnTo>
                  <a:close/>
                </a:path>
              </a:pathLst>
            </a:custGeom>
            <a:solidFill>
              <a:srgbClr val="F0B191"/>
            </a:solidFill>
            <a:ln>
              <a:noFill/>
            </a:ln>
          </p:spPr>
          <p:txBody>
            <a:bodyPr spcFirstLastPara="1" wrap="square" lIns="91425" tIns="91425" rIns="91425" bIns="91425" anchor="ctr" anchorCtr="0">
              <a:noAutofit/>
            </a:bodyPr>
            <a:lstStyle/>
            <a:p>
              <a:endParaRPr/>
            </a:p>
          </p:txBody>
        </p:sp>
        <p:sp>
          <p:nvSpPr>
            <p:cNvPr id="3060" name="Google Shape;3060;p44"/>
            <p:cNvSpPr/>
            <p:nvPr/>
          </p:nvSpPr>
          <p:spPr>
            <a:xfrm>
              <a:off x="7495121" y="4499416"/>
              <a:ext cx="164990" cy="114987"/>
            </a:xfrm>
            <a:custGeom>
              <a:avLst/>
              <a:gdLst/>
              <a:ahLst/>
              <a:cxnLst/>
              <a:rect l="l" t="t" r="r" b="b"/>
              <a:pathLst>
                <a:path w="4791" h="3339" extrusionOk="0">
                  <a:moveTo>
                    <a:pt x="4493" y="1"/>
                  </a:moveTo>
                  <a:lnTo>
                    <a:pt x="0" y="424"/>
                  </a:lnTo>
                  <a:lnTo>
                    <a:pt x="309" y="3339"/>
                  </a:lnTo>
                  <a:lnTo>
                    <a:pt x="4790" y="3316"/>
                  </a:lnTo>
                  <a:lnTo>
                    <a:pt x="4493" y="1"/>
                  </a:lnTo>
                  <a:close/>
                </a:path>
              </a:pathLst>
            </a:custGeom>
            <a:solidFill>
              <a:srgbClr val="F5F5F5"/>
            </a:solidFill>
            <a:ln>
              <a:noFill/>
            </a:ln>
          </p:spPr>
          <p:txBody>
            <a:bodyPr spcFirstLastPara="1" wrap="square" lIns="91425" tIns="91425" rIns="91425" bIns="91425" anchor="ctr" anchorCtr="0">
              <a:noAutofit/>
            </a:bodyPr>
            <a:lstStyle/>
            <a:p>
              <a:endParaRPr/>
            </a:p>
          </p:txBody>
        </p:sp>
        <p:sp>
          <p:nvSpPr>
            <p:cNvPr id="3061" name="Google Shape;3061;p44"/>
            <p:cNvSpPr/>
            <p:nvPr/>
          </p:nvSpPr>
          <p:spPr>
            <a:xfrm>
              <a:off x="7498255" y="4523900"/>
              <a:ext cx="155141" cy="14085"/>
            </a:xfrm>
            <a:custGeom>
              <a:avLst/>
              <a:gdLst/>
              <a:ahLst/>
              <a:cxnLst/>
              <a:rect l="l" t="t" r="r" b="b"/>
              <a:pathLst>
                <a:path w="4505" h="409" extrusionOk="0">
                  <a:moveTo>
                    <a:pt x="4393" y="0"/>
                  </a:moveTo>
                  <a:cubicBezTo>
                    <a:pt x="4099" y="0"/>
                    <a:pt x="3253" y="53"/>
                    <a:pt x="2253" y="136"/>
                  </a:cubicBezTo>
                  <a:cubicBezTo>
                    <a:pt x="995" y="250"/>
                    <a:pt x="0" y="364"/>
                    <a:pt x="0" y="399"/>
                  </a:cubicBezTo>
                  <a:cubicBezTo>
                    <a:pt x="0" y="406"/>
                    <a:pt x="40" y="409"/>
                    <a:pt x="112" y="409"/>
                  </a:cubicBezTo>
                  <a:cubicBezTo>
                    <a:pt x="407" y="409"/>
                    <a:pt x="1252" y="356"/>
                    <a:pt x="2253" y="273"/>
                  </a:cubicBezTo>
                  <a:cubicBezTo>
                    <a:pt x="3510" y="170"/>
                    <a:pt x="4505" y="44"/>
                    <a:pt x="4505" y="10"/>
                  </a:cubicBezTo>
                  <a:cubicBezTo>
                    <a:pt x="4505" y="3"/>
                    <a:pt x="4466" y="0"/>
                    <a:pt x="4393" y="0"/>
                  </a:cubicBezTo>
                  <a:close/>
                </a:path>
              </a:pathLst>
            </a:custGeom>
            <a:solidFill>
              <a:srgbClr val="879AC4"/>
            </a:solidFill>
            <a:ln>
              <a:noFill/>
            </a:ln>
          </p:spPr>
          <p:txBody>
            <a:bodyPr spcFirstLastPara="1" wrap="square" lIns="91425" tIns="91425" rIns="91425" bIns="91425" anchor="ctr" anchorCtr="0">
              <a:noAutofit/>
            </a:bodyPr>
            <a:lstStyle/>
            <a:p>
              <a:endParaRPr/>
            </a:p>
          </p:txBody>
        </p:sp>
        <p:sp>
          <p:nvSpPr>
            <p:cNvPr id="3062" name="Google Shape;3062;p44"/>
            <p:cNvSpPr/>
            <p:nvPr/>
          </p:nvSpPr>
          <p:spPr>
            <a:xfrm>
              <a:off x="7498634" y="4533715"/>
              <a:ext cx="155933" cy="13947"/>
            </a:xfrm>
            <a:custGeom>
              <a:avLst/>
              <a:gdLst/>
              <a:ahLst/>
              <a:cxnLst/>
              <a:rect l="l" t="t" r="r" b="b"/>
              <a:pathLst>
                <a:path w="4528" h="405" extrusionOk="0">
                  <a:moveTo>
                    <a:pt x="4415" y="1"/>
                  </a:moveTo>
                  <a:cubicBezTo>
                    <a:pt x="4118" y="1"/>
                    <a:pt x="3265" y="54"/>
                    <a:pt x="2264" y="137"/>
                  </a:cubicBezTo>
                  <a:cubicBezTo>
                    <a:pt x="1007" y="239"/>
                    <a:pt x="1" y="354"/>
                    <a:pt x="12" y="388"/>
                  </a:cubicBezTo>
                  <a:cubicBezTo>
                    <a:pt x="12" y="399"/>
                    <a:pt x="69" y="404"/>
                    <a:pt x="173" y="404"/>
                  </a:cubicBezTo>
                  <a:cubicBezTo>
                    <a:pt x="505" y="404"/>
                    <a:pt x="1318" y="352"/>
                    <a:pt x="2276" y="274"/>
                  </a:cubicBezTo>
                  <a:cubicBezTo>
                    <a:pt x="3522" y="171"/>
                    <a:pt x="4528" y="45"/>
                    <a:pt x="4528" y="11"/>
                  </a:cubicBezTo>
                  <a:cubicBezTo>
                    <a:pt x="4528" y="4"/>
                    <a:pt x="4488" y="1"/>
                    <a:pt x="4415" y="1"/>
                  </a:cubicBezTo>
                  <a:close/>
                </a:path>
              </a:pathLst>
            </a:custGeom>
            <a:solidFill>
              <a:srgbClr val="879AC4"/>
            </a:solidFill>
            <a:ln>
              <a:noFill/>
            </a:ln>
          </p:spPr>
          <p:txBody>
            <a:bodyPr spcFirstLastPara="1" wrap="square" lIns="91425" tIns="91425" rIns="91425" bIns="91425" anchor="ctr" anchorCtr="0">
              <a:noAutofit/>
            </a:bodyPr>
            <a:lstStyle/>
            <a:p>
              <a:endParaRPr/>
            </a:p>
          </p:txBody>
        </p:sp>
        <p:sp>
          <p:nvSpPr>
            <p:cNvPr id="3063" name="Google Shape;3063;p44"/>
            <p:cNvSpPr/>
            <p:nvPr/>
          </p:nvSpPr>
          <p:spPr>
            <a:xfrm>
              <a:off x="7544710" y="1806840"/>
              <a:ext cx="382291" cy="663094"/>
            </a:xfrm>
            <a:custGeom>
              <a:avLst/>
              <a:gdLst/>
              <a:ahLst/>
              <a:cxnLst/>
              <a:rect l="l" t="t" r="r" b="b"/>
              <a:pathLst>
                <a:path w="11101" h="19255" extrusionOk="0">
                  <a:moveTo>
                    <a:pt x="3321" y="0"/>
                  </a:moveTo>
                  <a:cubicBezTo>
                    <a:pt x="3217" y="0"/>
                    <a:pt x="3148" y="137"/>
                    <a:pt x="3167" y="270"/>
                  </a:cubicBezTo>
                  <a:cubicBezTo>
                    <a:pt x="3201" y="510"/>
                    <a:pt x="3704" y="2293"/>
                    <a:pt x="3704" y="2293"/>
                  </a:cubicBezTo>
                  <a:cubicBezTo>
                    <a:pt x="2970" y="389"/>
                    <a:pt x="2667" y="94"/>
                    <a:pt x="2495" y="94"/>
                  </a:cubicBezTo>
                  <a:cubicBezTo>
                    <a:pt x="2468" y="94"/>
                    <a:pt x="2445" y="101"/>
                    <a:pt x="2424" y="110"/>
                  </a:cubicBezTo>
                  <a:cubicBezTo>
                    <a:pt x="2264" y="190"/>
                    <a:pt x="3064" y="2190"/>
                    <a:pt x="3064" y="2190"/>
                  </a:cubicBezTo>
                  <a:cubicBezTo>
                    <a:pt x="2823" y="2086"/>
                    <a:pt x="2582" y="2029"/>
                    <a:pt x="2333" y="2029"/>
                  </a:cubicBezTo>
                  <a:cubicBezTo>
                    <a:pt x="2310" y="2029"/>
                    <a:pt x="2287" y="2029"/>
                    <a:pt x="2264" y="2030"/>
                  </a:cubicBezTo>
                  <a:cubicBezTo>
                    <a:pt x="1590" y="2042"/>
                    <a:pt x="1064" y="2888"/>
                    <a:pt x="1189" y="3128"/>
                  </a:cubicBezTo>
                  <a:cubicBezTo>
                    <a:pt x="1244" y="3237"/>
                    <a:pt x="1342" y="3265"/>
                    <a:pt x="1431" y="3265"/>
                  </a:cubicBezTo>
                  <a:cubicBezTo>
                    <a:pt x="1528" y="3265"/>
                    <a:pt x="1612" y="3231"/>
                    <a:pt x="1612" y="3231"/>
                  </a:cubicBezTo>
                  <a:cubicBezTo>
                    <a:pt x="1770" y="2825"/>
                    <a:pt x="2094" y="2637"/>
                    <a:pt x="2414" y="2637"/>
                  </a:cubicBezTo>
                  <a:cubicBezTo>
                    <a:pt x="2697" y="2637"/>
                    <a:pt x="2977" y="2785"/>
                    <a:pt x="3133" y="3059"/>
                  </a:cubicBezTo>
                  <a:cubicBezTo>
                    <a:pt x="3377" y="3495"/>
                    <a:pt x="3017" y="3844"/>
                    <a:pt x="2670" y="3844"/>
                  </a:cubicBezTo>
                  <a:cubicBezTo>
                    <a:pt x="2561" y="3844"/>
                    <a:pt x="2454" y="3810"/>
                    <a:pt x="2367" y="3734"/>
                  </a:cubicBezTo>
                  <a:cubicBezTo>
                    <a:pt x="2030" y="3436"/>
                    <a:pt x="1821" y="3351"/>
                    <a:pt x="1691" y="3351"/>
                  </a:cubicBezTo>
                  <a:cubicBezTo>
                    <a:pt x="1517" y="3351"/>
                    <a:pt x="1487" y="3505"/>
                    <a:pt x="1487" y="3505"/>
                  </a:cubicBezTo>
                  <a:lnTo>
                    <a:pt x="3110" y="5140"/>
                  </a:lnTo>
                  <a:cubicBezTo>
                    <a:pt x="3510" y="6009"/>
                    <a:pt x="3670" y="6294"/>
                    <a:pt x="3670" y="6294"/>
                  </a:cubicBezTo>
                  <a:lnTo>
                    <a:pt x="5625" y="14548"/>
                  </a:lnTo>
                  <a:lnTo>
                    <a:pt x="629" y="13062"/>
                  </a:lnTo>
                  <a:lnTo>
                    <a:pt x="0" y="17555"/>
                  </a:lnTo>
                  <a:cubicBezTo>
                    <a:pt x="0" y="17555"/>
                    <a:pt x="3713" y="19255"/>
                    <a:pt x="6337" y="19255"/>
                  </a:cubicBezTo>
                  <a:cubicBezTo>
                    <a:pt x="6802" y="19255"/>
                    <a:pt x="7233" y="19201"/>
                    <a:pt x="7603" y="19076"/>
                  </a:cubicBezTo>
                  <a:cubicBezTo>
                    <a:pt x="10667" y="18035"/>
                    <a:pt x="11101" y="14846"/>
                    <a:pt x="10084" y="12948"/>
                  </a:cubicBezTo>
                  <a:lnTo>
                    <a:pt x="6185" y="5197"/>
                  </a:lnTo>
                  <a:lnTo>
                    <a:pt x="6162" y="5208"/>
                  </a:lnTo>
                  <a:lnTo>
                    <a:pt x="4985" y="2042"/>
                  </a:lnTo>
                  <a:lnTo>
                    <a:pt x="4482" y="784"/>
                  </a:lnTo>
                  <a:cubicBezTo>
                    <a:pt x="4416" y="636"/>
                    <a:pt x="4326" y="570"/>
                    <a:pt x="4254" y="570"/>
                  </a:cubicBezTo>
                  <a:cubicBezTo>
                    <a:pt x="4175" y="570"/>
                    <a:pt x="4116" y="648"/>
                    <a:pt x="4127" y="784"/>
                  </a:cubicBezTo>
                  <a:cubicBezTo>
                    <a:pt x="4127" y="887"/>
                    <a:pt x="4299" y="2099"/>
                    <a:pt x="4299" y="2099"/>
                  </a:cubicBezTo>
                  <a:lnTo>
                    <a:pt x="3613" y="338"/>
                  </a:lnTo>
                  <a:cubicBezTo>
                    <a:pt x="3511" y="89"/>
                    <a:pt x="3405" y="0"/>
                    <a:pt x="3321" y="0"/>
                  </a:cubicBezTo>
                  <a:close/>
                </a:path>
              </a:pathLst>
            </a:custGeom>
            <a:solidFill>
              <a:srgbClr val="FFD7C3"/>
            </a:solidFill>
            <a:ln>
              <a:noFill/>
            </a:ln>
          </p:spPr>
          <p:txBody>
            <a:bodyPr spcFirstLastPara="1" wrap="square" lIns="91425" tIns="91425" rIns="91425" bIns="91425" anchor="ctr" anchorCtr="0">
              <a:noAutofit/>
            </a:bodyPr>
            <a:lstStyle/>
            <a:p>
              <a:endParaRPr/>
            </a:p>
          </p:txBody>
        </p:sp>
        <p:sp>
          <p:nvSpPr>
            <p:cNvPr id="3064" name="Google Shape;3064;p44"/>
            <p:cNvSpPr/>
            <p:nvPr/>
          </p:nvSpPr>
          <p:spPr>
            <a:xfrm>
              <a:off x="6771132" y="2470807"/>
              <a:ext cx="313416" cy="508676"/>
            </a:xfrm>
            <a:custGeom>
              <a:avLst/>
              <a:gdLst/>
              <a:ahLst/>
              <a:cxnLst/>
              <a:rect l="l" t="t" r="r" b="b"/>
              <a:pathLst>
                <a:path w="9101" h="14771" extrusionOk="0">
                  <a:moveTo>
                    <a:pt x="3361" y="0"/>
                  </a:moveTo>
                  <a:cubicBezTo>
                    <a:pt x="3361" y="0"/>
                    <a:pt x="0" y="8106"/>
                    <a:pt x="663" y="9135"/>
                  </a:cubicBezTo>
                  <a:cubicBezTo>
                    <a:pt x="1647" y="10655"/>
                    <a:pt x="6242" y="11295"/>
                    <a:pt x="8163" y="11501"/>
                  </a:cubicBezTo>
                  <a:lnTo>
                    <a:pt x="7317" y="13262"/>
                  </a:lnTo>
                  <a:lnTo>
                    <a:pt x="6425" y="14245"/>
                  </a:lnTo>
                  <a:lnTo>
                    <a:pt x="6688" y="14771"/>
                  </a:lnTo>
                  <a:cubicBezTo>
                    <a:pt x="6688" y="14771"/>
                    <a:pt x="9100" y="13444"/>
                    <a:pt x="9043" y="13433"/>
                  </a:cubicBezTo>
                  <a:cubicBezTo>
                    <a:pt x="9009" y="13433"/>
                    <a:pt x="9009" y="12496"/>
                    <a:pt x="8997" y="11570"/>
                  </a:cubicBezTo>
                  <a:lnTo>
                    <a:pt x="8997" y="11570"/>
                  </a:lnTo>
                  <a:lnTo>
                    <a:pt x="9009" y="11581"/>
                  </a:lnTo>
                  <a:lnTo>
                    <a:pt x="9066" y="8391"/>
                  </a:lnTo>
                  <a:cubicBezTo>
                    <a:pt x="9066" y="8391"/>
                    <a:pt x="5522" y="7054"/>
                    <a:pt x="5259" y="6905"/>
                  </a:cubicBezTo>
                  <a:lnTo>
                    <a:pt x="7751" y="1235"/>
                  </a:lnTo>
                  <a:lnTo>
                    <a:pt x="3361" y="0"/>
                  </a:lnTo>
                  <a:close/>
                </a:path>
              </a:pathLst>
            </a:custGeom>
            <a:solidFill>
              <a:srgbClr val="FFD7C3"/>
            </a:solidFill>
            <a:ln>
              <a:noFill/>
            </a:ln>
          </p:spPr>
          <p:txBody>
            <a:bodyPr spcFirstLastPara="1" wrap="square" lIns="91425" tIns="91425" rIns="91425" bIns="91425" anchor="ctr" anchorCtr="0">
              <a:noAutofit/>
            </a:bodyPr>
            <a:lstStyle/>
            <a:p>
              <a:endParaRPr/>
            </a:p>
          </p:txBody>
        </p:sp>
        <p:sp>
          <p:nvSpPr>
            <p:cNvPr id="3065" name="Google Shape;3065;p44"/>
            <p:cNvSpPr/>
            <p:nvPr/>
          </p:nvSpPr>
          <p:spPr>
            <a:xfrm>
              <a:off x="7099861" y="1670644"/>
              <a:ext cx="346854" cy="244334"/>
            </a:xfrm>
            <a:custGeom>
              <a:avLst/>
              <a:gdLst/>
              <a:ahLst/>
              <a:cxnLst/>
              <a:rect l="l" t="t" r="r" b="b"/>
              <a:pathLst>
                <a:path w="10072" h="7095" extrusionOk="0">
                  <a:moveTo>
                    <a:pt x="6459" y="0"/>
                  </a:moveTo>
                  <a:cubicBezTo>
                    <a:pt x="6265" y="0"/>
                    <a:pt x="6068" y="31"/>
                    <a:pt x="5876" y="75"/>
                  </a:cubicBezTo>
                  <a:cubicBezTo>
                    <a:pt x="5396" y="189"/>
                    <a:pt x="4882" y="486"/>
                    <a:pt x="4847" y="967"/>
                  </a:cubicBezTo>
                  <a:cubicBezTo>
                    <a:pt x="4471" y="491"/>
                    <a:pt x="3971" y="284"/>
                    <a:pt x="3478" y="284"/>
                  </a:cubicBezTo>
                  <a:cubicBezTo>
                    <a:pt x="2442" y="284"/>
                    <a:pt x="1440" y="1198"/>
                    <a:pt x="1704" y="2453"/>
                  </a:cubicBezTo>
                  <a:cubicBezTo>
                    <a:pt x="1591" y="2415"/>
                    <a:pt x="1475" y="2398"/>
                    <a:pt x="1359" y="2398"/>
                  </a:cubicBezTo>
                  <a:cubicBezTo>
                    <a:pt x="764" y="2398"/>
                    <a:pt x="166" y="2856"/>
                    <a:pt x="80" y="3459"/>
                  </a:cubicBezTo>
                  <a:cubicBezTo>
                    <a:pt x="0" y="4213"/>
                    <a:pt x="595" y="4865"/>
                    <a:pt x="1349" y="4888"/>
                  </a:cubicBezTo>
                  <a:cubicBezTo>
                    <a:pt x="1361" y="5299"/>
                    <a:pt x="1566" y="6671"/>
                    <a:pt x="1578" y="7094"/>
                  </a:cubicBezTo>
                  <a:lnTo>
                    <a:pt x="8506" y="4762"/>
                  </a:lnTo>
                  <a:cubicBezTo>
                    <a:pt x="8569" y="4771"/>
                    <a:pt x="8632" y="4776"/>
                    <a:pt x="8695" y="4776"/>
                  </a:cubicBezTo>
                  <a:cubicBezTo>
                    <a:pt x="9239" y="4776"/>
                    <a:pt x="9725" y="4428"/>
                    <a:pt x="9889" y="3905"/>
                  </a:cubicBezTo>
                  <a:cubicBezTo>
                    <a:pt x="10072" y="3310"/>
                    <a:pt x="9797" y="2681"/>
                    <a:pt x="9237" y="2419"/>
                  </a:cubicBezTo>
                  <a:cubicBezTo>
                    <a:pt x="9763" y="1629"/>
                    <a:pt x="9093" y="783"/>
                    <a:pt x="8357" y="783"/>
                  </a:cubicBezTo>
                  <a:cubicBezTo>
                    <a:pt x="8101" y="783"/>
                    <a:pt x="7838" y="885"/>
                    <a:pt x="7614" y="1127"/>
                  </a:cubicBezTo>
                  <a:cubicBezTo>
                    <a:pt x="7717" y="727"/>
                    <a:pt x="7442" y="304"/>
                    <a:pt x="7077" y="132"/>
                  </a:cubicBezTo>
                  <a:cubicBezTo>
                    <a:pt x="6880" y="37"/>
                    <a:pt x="6671" y="0"/>
                    <a:pt x="6459" y="0"/>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066" name="Google Shape;3066;p44"/>
            <p:cNvSpPr/>
            <p:nvPr/>
          </p:nvSpPr>
          <p:spPr>
            <a:xfrm>
              <a:off x="7154167" y="1755392"/>
              <a:ext cx="261863" cy="432397"/>
            </a:xfrm>
            <a:custGeom>
              <a:avLst/>
              <a:gdLst/>
              <a:ahLst/>
              <a:cxnLst/>
              <a:rect l="l" t="t" r="r" b="b"/>
              <a:pathLst>
                <a:path w="7604" h="12556" extrusionOk="0">
                  <a:moveTo>
                    <a:pt x="4532" y="1"/>
                  </a:moveTo>
                  <a:cubicBezTo>
                    <a:pt x="3025" y="1"/>
                    <a:pt x="1532" y="494"/>
                    <a:pt x="298" y="1444"/>
                  </a:cubicBezTo>
                  <a:lnTo>
                    <a:pt x="1" y="1672"/>
                  </a:lnTo>
                  <a:lnTo>
                    <a:pt x="778" y="12556"/>
                  </a:lnTo>
                  <a:lnTo>
                    <a:pt x="5568" y="12167"/>
                  </a:lnTo>
                  <a:cubicBezTo>
                    <a:pt x="5603" y="11607"/>
                    <a:pt x="5568" y="9446"/>
                    <a:pt x="5568" y="9446"/>
                  </a:cubicBezTo>
                  <a:cubicBezTo>
                    <a:pt x="5568" y="9446"/>
                    <a:pt x="7557" y="9137"/>
                    <a:pt x="7580" y="7137"/>
                  </a:cubicBezTo>
                  <a:cubicBezTo>
                    <a:pt x="7603" y="5148"/>
                    <a:pt x="7260" y="563"/>
                    <a:pt x="7260" y="563"/>
                  </a:cubicBezTo>
                  <a:cubicBezTo>
                    <a:pt x="6383" y="186"/>
                    <a:pt x="5455" y="1"/>
                    <a:pt x="4532" y="1"/>
                  </a:cubicBezTo>
                  <a:close/>
                </a:path>
              </a:pathLst>
            </a:custGeom>
            <a:solidFill>
              <a:srgbClr val="FFD7C3"/>
            </a:solidFill>
            <a:ln>
              <a:noFill/>
            </a:ln>
          </p:spPr>
          <p:txBody>
            <a:bodyPr spcFirstLastPara="1" wrap="square" lIns="91425" tIns="91425" rIns="91425" bIns="91425" anchor="ctr" anchorCtr="0">
              <a:noAutofit/>
            </a:bodyPr>
            <a:lstStyle/>
            <a:p>
              <a:endParaRPr/>
            </a:p>
          </p:txBody>
        </p:sp>
        <p:sp>
          <p:nvSpPr>
            <p:cNvPr id="3067" name="Google Shape;3067;p44"/>
            <p:cNvSpPr/>
            <p:nvPr/>
          </p:nvSpPr>
          <p:spPr>
            <a:xfrm>
              <a:off x="7374629" y="1875954"/>
              <a:ext cx="26310" cy="19526"/>
            </a:xfrm>
            <a:custGeom>
              <a:avLst/>
              <a:gdLst/>
              <a:ahLst/>
              <a:cxnLst/>
              <a:rect l="l" t="t" r="r" b="b"/>
              <a:pathLst>
                <a:path w="764" h="567" extrusionOk="0">
                  <a:moveTo>
                    <a:pt x="381" y="0"/>
                  </a:moveTo>
                  <a:cubicBezTo>
                    <a:pt x="376" y="0"/>
                    <a:pt x="371" y="0"/>
                    <a:pt x="367" y="0"/>
                  </a:cubicBezTo>
                  <a:cubicBezTo>
                    <a:pt x="115" y="12"/>
                    <a:pt x="1" y="321"/>
                    <a:pt x="184" y="492"/>
                  </a:cubicBezTo>
                  <a:cubicBezTo>
                    <a:pt x="238" y="541"/>
                    <a:pt x="310" y="567"/>
                    <a:pt x="382" y="567"/>
                  </a:cubicBezTo>
                  <a:cubicBezTo>
                    <a:pt x="462" y="567"/>
                    <a:pt x="541" y="535"/>
                    <a:pt x="595" y="469"/>
                  </a:cubicBezTo>
                  <a:cubicBezTo>
                    <a:pt x="764" y="290"/>
                    <a:pt x="624" y="0"/>
                    <a:pt x="381" y="0"/>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068" name="Google Shape;3068;p44"/>
            <p:cNvSpPr/>
            <p:nvPr/>
          </p:nvSpPr>
          <p:spPr>
            <a:xfrm>
              <a:off x="7369532" y="1867448"/>
              <a:ext cx="36228" cy="9884"/>
            </a:xfrm>
            <a:custGeom>
              <a:avLst/>
              <a:gdLst/>
              <a:ahLst/>
              <a:cxnLst/>
              <a:rect l="l" t="t" r="r" b="b"/>
              <a:pathLst>
                <a:path w="1052" h="287" extrusionOk="0">
                  <a:moveTo>
                    <a:pt x="523" y="0"/>
                  </a:moveTo>
                  <a:cubicBezTo>
                    <a:pt x="384" y="0"/>
                    <a:pt x="244" y="43"/>
                    <a:pt x="126" y="133"/>
                  </a:cubicBezTo>
                  <a:cubicBezTo>
                    <a:pt x="46" y="190"/>
                    <a:pt x="0" y="236"/>
                    <a:pt x="23" y="270"/>
                  </a:cubicBezTo>
                  <a:cubicBezTo>
                    <a:pt x="27" y="274"/>
                    <a:pt x="33" y="276"/>
                    <a:pt x="40" y="276"/>
                  </a:cubicBezTo>
                  <a:cubicBezTo>
                    <a:pt x="102" y="276"/>
                    <a:pt x="282" y="167"/>
                    <a:pt x="526" y="167"/>
                  </a:cubicBezTo>
                  <a:cubicBezTo>
                    <a:pt x="772" y="167"/>
                    <a:pt x="954" y="287"/>
                    <a:pt x="1013" y="287"/>
                  </a:cubicBezTo>
                  <a:cubicBezTo>
                    <a:pt x="1020" y="287"/>
                    <a:pt x="1026" y="285"/>
                    <a:pt x="1029" y="282"/>
                  </a:cubicBezTo>
                  <a:cubicBezTo>
                    <a:pt x="1052" y="270"/>
                    <a:pt x="1018" y="202"/>
                    <a:pt x="926" y="133"/>
                  </a:cubicBezTo>
                  <a:cubicBezTo>
                    <a:pt x="810" y="46"/>
                    <a:pt x="667" y="0"/>
                    <a:pt x="523" y="0"/>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069" name="Google Shape;3069;p44"/>
            <p:cNvSpPr/>
            <p:nvPr/>
          </p:nvSpPr>
          <p:spPr>
            <a:xfrm>
              <a:off x="7272318" y="1883771"/>
              <a:ext cx="25208" cy="19664"/>
            </a:xfrm>
            <a:custGeom>
              <a:avLst/>
              <a:gdLst/>
              <a:ahLst/>
              <a:cxnLst/>
              <a:rect l="l" t="t" r="r" b="b"/>
              <a:pathLst>
                <a:path w="732" h="571" extrusionOk="0">
                  <a:moveTo>
                    <a:pt x="369" y="0"/>
                  </a:moveTo>
                  <a:cubicBezTo>
                    <a:pt x="271" y="0"/>
                    <a:pt x="177" y="51"/>
                    <a:pt x="125" y="139"/>
                  </a:cubicBezTo>
                  <a:cubicBezTo>
                    <a:pt x="1" y="336"/>
                    <a:pt x="149" y="570"/>
                    <a:pt x="364" y="570"/>
                  </a:cubicBezTo>
                  <a:cubicBezTo>
                    <a:pt x="387" y="570"/>
                    <a:pt x="410" y="568"/>
                    <a:pt x="434" y="562"/>
                  </a:cubicBezTo>
                  <a:cubicBezTo>
                    <a:pt x="674" y="505"/>
                    <a:pt x="731" y="174"/>
                    <a:pt x="525" y="48"/>
                  </a:cubicBezTo>
                  <a:cubicBezTo>
                    <a:pt x="477" y="15"/>
                    <a:pt x="422" y="0"/>
                    <a:pt x="369" y="0"/>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070" name="Google Shape;3070;p44"/>
            <p:cNvSpPr/>
            <p:nvPr/>
          </p:nvSpPr>
          <p:spPr>
            <a:xfrm>
              <a:off x="7266361" y="1875747"/>
              <a:ext cx="36676" cy="9849"/>
            </a:xfrm>
            <a:custGeom>
              <a:avLst/>
              <a:gdLst/>
              <a:ahLst/>
              <a:cxnLst/>
              <a:rect l="l" t="t" r="r" b="b"/>
              <a:pathLst>
                <a:path w="1065" h="286" extrusionOk="0">
                  <a:moveTo>
                    <a:pt x="531" y="1"/>
                  </a:moveTo>
                  <a:cubicBezTo>
                    <a:pt x="392" y="1"/>
                    <a:pt x="254" y="44"/>
                    <a:pt x="138" y="132"/>
                  </a:cubicBezTo>
                  <a:cubicBezTo>
                    <a:pt x="58" y="189"/>
                    <a:pt x="1" y="235"/>
                    <a:pt x="35" y="269"/>
                  </a:cubicBezTo>
                  <a:cubicBezTo>
                    <a:pt x="39" y="273"/>
                    <a:pt x="45" y="275"/>
                    <a:pt x="53" y="275"/>
                  </a:cubicBezTo>
                  <a:cubicBezTo>
                    <a:pt x="114" y="275"/>
                    <a:pt x="294" y="167"/>
                    <a:pt x="538" y="167"/>
                  </a:cubicBezTo>
                  <a:cubicBezTo>
                    <a:pt x="784" y="167"/>
                    <a:pt x="975" y="286"/>
                    <a:pt x="1028" y="286"/>
                  </a:cubicBezTo>
                  <a:cubicBezTo>
                    <a:pt x="1035" y="286"/>
                    <a:pt x="1039" y="284"/>
                    <a:pt x="1041" y="281"/>
                  </a:cubicBezTo>
                  <a:cubicBezTo>
                    <a:pt x="1064" y="281"/>
                    <a:pt x="1030" y="201"/>
                    <a:pt x="950" y="144"/>
                  </a:cubicBezTo>
                  <a:cubicBezTo>
                    <a:pt x="826" y="49"/>
                    <a:pt x="678" y="1"/>
                    <a:pt x="531" y="1"/>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071" name="Google Shape;3071;p44"/>
            <p:cNvSpPr/>
            <p:nvPr/>
          </p:nvSpPr>
          <p:spPr>
            <a:xfrm>
              <a:off x="7333305" y="1881429"/>
              <a:ext cx="31924" cy="82891"/>
            </a:xfrm>
            <a:custGeom>
              <a:avLst/>
              <a:gdLst/>
              <a:ahLst/>
              <a:cxnLst/>
              <a:rect l="l" t="t" r="r" b="b"/>
              <a:pathLst>
                <a:path w="927" h="2407" extrusionOk="0">
                  <a:moveTo>
                    <a:pt x="37" y="1"/>
                  </a:moveTo>
                  <a:cubicBezTo>
                    <a:pt x="36" y="1"/>
                    <a:pt x="36" y="1"/>
                    <a:pt x="35" y="2"/>
                  </a:cubicBezTo>
                  <a:cubicBezTo>
                    <a:pt x="0" y="13"/>
                    <a:pt x="206" y="665"/>
                    <a:pt x="515" y="1465"/>
                  </a:cubicBezTo>
                  <a:cubicBezTo>
                    <a:pt x="583" y="1659"/>
                    <a:pt x="652" y="1842"/>
                    <a:pt x="732" y="2025"/>
                  </a:cubicBezTo>
                  <a:cubicBezTo>
                    <a:pt x="766" y="2082"/>
                    <a:pt x="778" y="2151"/>
                    <a:pt x="778" y="2231"/>
                  </a:cubicBezTo>
                  <a:cubicBezTo>
                    <a:pt x="778" y="2265"/>
                    <a:pt x="721" y="2288"/>
                    <a:pt x="641" y="2288"/>
                  </a:cubicBezTo>
                  <a:cubicBezTo>
                    <a:pt x="366" y="2334"/>
                    <a:pt x="206" y="2368"/>
                    <a:pt x="206" y="2379"/>
                  </a:cubicBezTo>
                  <a:cubicBezTo>
                    <a:pt x="206" y="2396"/>
                    <a:pt x="298" y="2407"/>
                    <a:pt x="455" y="2407"/>
                  </a:cubicBezTo>
                  <a:cubicBezTo>
                    <a:pt x="512" y="2407"/>
                    <a:pt x="579" y="2405"/>
                    <a:pt x="652" y="2402"/>
                  </a:cubicBezTo>
                  <a:cubicBezTo>
                    <a:pt x="698" y="2402"/>
                    <a:pt x="732" y="2391"/>
                    <a:pt x="778" y="2379"/>
                  </a:cubicBezTo>
                  <a:cubicBezTo>
                    <a:pt x="835" y="2368"/>
                    <a:pt x="881" y="2322"/>
                    <a:pt x="904" y="2265"/>
                  </a:cubicBezTo>
                  <a:cubicBezTo>
                    <a:pt x="926" y="2174"/>
                    <a:pt x="904" y="2059"/>
                    <a:pt x="858" y="1968"/>
                  </a:cubicBezTo>
                  <a:cubicBezTo>
                    <a:pt x="801" y="1785"/>
                    <a:pt x="732" y="1602"/>
                    <a:pt x="652" y="1408"/>
                  </a:cubicBezTo>
                  <a:cubicBezTo>
                    <a:pt x="360" y="633"/>
                    <a:pt x="90" y="1"/>
                    <a:pt x="37" y="1"/>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072" name="Google Shape;3072;p44"/>
            <p:cNvSpPr/>
            <p:nvPr/>
          </p:nvSpPr>
          <p:spPr>
            <a:xfrm>
              <a:off x="7304551" y="1973994"/>
              <a:ext cx="51243" cy="25312"/>
            </a:xfrm>
            <a:custGeom>
              <a:avLst/>
              <a:gdLst/>
              <a:ahLst/>
              <a:cxnLst/>
              <a:rect l="l" t="t" r="r" b="b"/>
              <a:pathLst>
                <a:path w="1488" h="735" extrusionOk="0">
                  <a:moveTo>
                    <a:pt x="149" y="0"/>
                  </a:moveTo>
                  <a:lnTo>
                    <a:pt x="149" y="0"/>
                  </a:lnTo>
                  <a:cubicBezTo>
                    <a:pt x="149" y="0"/>
                    <a:pt x="1" y="480"/>
                    <a:pt x="595" y="686"/>
                  </a:cubicBezTo>
                  <a:cubicBezTo>
                    <a:pt x="682" y="719"/>
                    <a:pt x="771" y="734"/>
                    <a:pt x="860" y="734"/>
                  </a:cubicBezTo>
                  <a:cubicBezTo>
                    <a:pt x="1110" y="734"/>
                    <a:pt x="1352" y="608"/>
                    <a:pt x="1487" y="389"/>
                  </a:cubicBezTo>
                  <a:lnTo>
                    <a:pt x="1487" y="389"/>
                  </a:lnTo>
                  <a:cubicBezTo>
                    <a:pt x="1467" y="390"/>
                    <a:pt x="1447" y="390"/>
                    <a:pt x="1428" y="390"/>
                  </a:cubicBezTo>
                  <a:cubicBezTo>
                    <a:pt x="897" y="390"/>
                    <a:pt x="491" y="99"/>
                    <a:pt x="149" y="0"/>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3073" name="Google Shape;3073;p44"/>
            <p:cNvSpPr/>
            <p:nvPr/>
          </p:nvSpPr>
          <p:spPr>
            <a:xfrm>
              <a:off x="7308890" y="1977816"/>
              <a:ext cx="40981" cy="16668"/>
            </a:xfrm>
            <a:custGeom>
              <a:avLst/>
              <a:gdLst/>
              <a:ahLst/>
              <a:cxnLst/>
              <a:rect l="l" t="t" r="r" b="b"/>
              <a:pathLst>
                <a:path w="1190" h="484" extrusionOk="0">
                  <a:moveTo>
                    <a:pt x="7" y="1"/>
                  </a:moveTo>
                  <a:cubicBezTo>
                    <a:pt x="4" y="1"/>
                    <a:pt x="1" y="2"/>
                    <a:pt x="1" y="3"/>
                  </a:cubicBezTo>
                  <a:cubicBezTo>
                    <a:pt x="172" y="118"/>
                    <a:pt x="366" y="221"/>
                    <a:pt x="572" y="289"/>
                  </a:cubicBezTo>
                  <a:cubicBezTo>
                    <a:pt x="767" y="369"/>
                    <a:pt x="972" y="438"/>
                    <a:pt x="1190" y="484"/>
                  </a:cubicBezTo>
                  <a:cubicBezTo>
                    <a:pt x="995" y="381"/>
                    <a:pt x="789" y="301"/>
                    <a:pt x="595" y="243"/>
                  </a:cubicBezTo>
                  <a:cubicBezTo>
                    <a:pt x="288" y="127"/>
                    <a:pt x="50" y="1"/>
                    <a:pt x="7" y="1"/>
                  </a:cubicBezTo>
                  <a:close/>
                </a:path>
              </a:pathLst>
            </a:custGeom>
            <a:solidFill>
              <a:srgbClr val="E0E0E0"/>
            </a:solidFill>
            <a:ln>
              <a:noFill/>
            </a:ln>
          </p:spPr>
          <p:txBody>
            <a:bodyPr spcFirstLastPara="1" wrap="square" lIns="91425" tIns="91425" rIns="91425" bIns="91425" anchor="ctr" anchorCtr="0">
              <a:noAutofit/>
            </a:bodyPr>
            <a:lstStyle/>
            <a:p>
              <a:endParaRPr/>
            </a:p>
          </p:txBody>
        </p:sp>
        <p:sp>
          <p:nvSpPr>
            <p:cNvPr id="3074" name="Google Shape;3074;p44"/>
            <p:cNvSpPr/>
            <p:nvPr/>
          </p:nvSpPr>
          <p:spPr>
            <a:xfrm>
              <a:off x="7316776" y="1979883"/>
              <a:ext cx="7129" cy="6337"/>
            </a:xfrm>
            <a:custGeom>
              <a:avLst/>
              <a:gdLst/>
              <a:ahLst/>
              <a:cxnLst/>
              <a:rect l="l" t="t" r="r" b="b"/>
              <a:pathLst>
                <a:path w="207" h="184" extrusionOk="0">
                  <a:moveTo>
                    <a:pt x="80" y="1"/>
                  </a:moveTo>
                  <a:lnTo>
                    <a:pt x="0" y="103"/>
                  </a:lnTo>
                  <a:lnTo>
                    <a:pt x="103" y="183"/>
                  </a:lnTo>
                  <a:lnTo>
                    <a:pt x="206" y="58"/>
                  </a:lnTo>
                  <a:lnTo>
                    <a:pt x="80" y="1"/>
                  </a:lnTo>
                  <a:close/>
                </a:path>
              </a:pathLst>
            </a:custGeom>
            <a:solidFill>
              <a:srgbClr val="E0E0E0"/>
            </a:solidFill>
            <a:ln>
              <a:noFill/>
            </a:ln>
          </p:spPr>
          <p:txBody>
            <a:bodyPr spcFirstLastPara="1" wrap="square" lIns="91425" tIns="91425" rIns="91425" bIns="91425" anchor="ctr" anchorCtr="0">
              <a:noAutofit/>
            </a:bodyPr>
            <a:lstStyle/>
            <a:p>
              <a:endParaRPr/>
            </a:p>
          </p:txBody>
        </p:sp>
        <p:sp>
          <p:nvSpPr>
            <p:cNvPr id="3075" name="Google Shape;3075;p44"/>
            <p:cNvSpPr/>
            <p:nvPr/>
          </p:nvSpPr>
          <p:spPr>
            <a:xfrm>
              <a:off x="7330137" y="1985806"/>
              <a:ext cx="6750" cy="6715"/>
            </a:xfrm>
            <a:custGeom>
              <a:avLst/>
              <a:gdLst/>
              <a:ahLst/>
              <a:cxnLst/>
              <a:rect l="l" t="t" r="r" b="b"/>
              <a:pathLst>
                <a:path w="196" h="195" extrusionOk="0">
                  <a:moveTo>
                    <a:pt x="81" y="0"/>
                  </a:moveTo>
                  <a:lnTo>
                    <a:pt x="1" y="114"/>
                  </a:lnTo>
                  <a:lnTo>
                    <a:pt x="104" y="194"/>
                  </a:lnTo>
                  <a:lnTo>
                    <a:pt x="195" y="57"/>
                  </a:lnTo>
                  <a:lnTo>
                    <a:pt x="81" y="0"/>
                  </a:lnTo>
                  <a:close/>
                </a:path>
              </a:pathLst>
            </a:custGeom>
            <a:solidFill>
              <a:srgbClr val="E0E0E0"/>
            </a:solidFill>
            <a:ln>
              <a:noFill/>
            </a:ln>
          </p:spPr>
          <p:txBody>
            <a:bodyPr spcFirstLastPara="1" wrap="square" lIns="91425" tIns="91425" rIns="91425" bIns="91425" anchor="ctr" anchorCtr="0">
              <a:noAutofit/>
            </a:bodyPr>
            <a:lstStyle/>
            <a:p>
              <a:endParaRPr/>
            </a:p>
          </p:txBody>
        </p:sp>
        <p:sp>
          <p:nvSpPr>
            <p:cNvPr id="3076" name="Google Shape;3076;p44"/>
            <p:cNvSpPr/>
            <p:nvPr/>
          </p:nvSpPr>
          <p:spPr>
            <a:xfrm>
              <a:off x="7342362" y="1990110"/>
              <a:ext cx="7129" cy="6337"/>
            </a:xfrm>
            <a:custGeom>
              <a:avLst/>
              <a:gdLst/>
              <a:ahLst/>
              <a:cxnLst/>
              <a:rect l="l" t="t" r="r" b="b"/>
              <a:pathLst>
                <a:path w="207" h="184" extrusionOk="0">
                  <a:moveTo>
                    <a:pt x="80" y="1"/>
                  </a:moveTo>
                  <a:lnTo>
                    <a:pt x="0" y="115"/>
                  </a:lnTo>
                  <a:lnTo>
                    <a:pt x="115" y="184"/>
                  </a:lnTo>
                  <a:lnTo>
                    <a:pt x="206" y="58"/>
                  </a:lnTo>
                  <a:lnTo>
                    <a:pt x="80" y="1"/>
                  </a:lnTo>
                  <a:close/>
                </a:path>
              </a:pathLst>
            </a:custGeom>
            <a:solidFill>
              <a:srgbClr val="E0E0E0"/>
            </a:solidFill>
            <a:ln>
              <a:noFill/>
            </a:ln>
          </p:spPr>
          <p:txBody>
            <a:bodyPr spcFirstLastPara="1" wrap="square" lIns="91425" tIns="91425" rIns="91425" bIns="91425" anchor="ctr" anchorCtr="0">
              <a:noAutofit/>
            </a:bodyPr>
            <a:lstStyle/>
            <a:p>
              <a:endParaRPr/>
            </a:p>
          </p:txBody>
        </p:sp>
        <p:sp>
          <p:nvSpPr>
            <p:cNvPr id="3077" name="Google Shape;3077;p44"/>
            <p:cNvSpPr/>
            <p:nvPr/>
          </p:nvSpPr>
          <p:spPr>
            <a:xfrm>
              <a:off x="7256133" y="2054299"/>
              <a:ext cx="89813" cy="43495"/>
            </a:xfrm>
            <a:custGeom>
              <a:avLst/>
              <a:gdLst/>
              <a:ahLst/>
              <a:cxnLst/>
              <a:rect l="l" t="t" r="r" b="b"/>
              <a:pathLst>
                <a:path w="2608" h="1263" extrusionOk="0">
                  <a:moveTo>
                    <a:pt x="1" y="0"/>
                  </a:moveTo>
                  <a:cubicBezTo>
                    <a:pt x="1" y="0"/>
                    <a:pt x="546" y="1262"/>
                    <a:pt x="2263" y="1262"/>
                  </a:cubicBezTo>
                  <a:cubicBezTo>
                    <a:pt x="2373" y="1262"/>
                    <a:pt x="2488" y="1257"/>
                    <a:pt x="2607" y="1246"/>
                  </a:cubicBezTo>
                  <a:lnTo>
                    <a:pt x="2607" y="732"/>
                  </a:lnTo>
                  <a:cubicBezTo>
                    <a:pt x="2570" y="733"/>
                    <a:pt x="2533" y="733"/>
                    <a:pt x="2496" y="733"/>
                  </a:cubicBezTo>
                  <a:cubicBezTo>
                    <a:pt x="1609" y="733"/>
                    <a:pt x="747" y="472"/>
                    <a:pt x="1" y="0"/>
                  </a:cubicBezTo>
                  <a:close/>
                </a:path>
              </a:pathLst>
            </a:custGeom>
            <a:solidFill>
              <a:srgbClr val="F0B191"/>
            </a:solidFill>
            <a:ln>
              <a:noFill/>
            </a:ln>
          </p:spPr>
          <p:txBody>
            <a:bodyPr spcFirstLastPara="1" wrap="square" lIns="91425" tIns="91425" rIns="91425" bIns="91425" anchor="ctr" anchorCtr="0">
              <a:noAutofit/>
            </a:bodyPr>
            <a:lstStyle/>
            <a:p>
              <a:endParaRPr/>
            </a:p>
          </p:txBody>
        </p:sp>
        <p:sp>
          <p:nvSpPr>
            <p:cNvPr id="3078" name="Google Shape;3078;p44"/>
            <p:cNvSpPr/>
            <p:nvPr/>
          </p:nvSpPr>
          <p:spPr>
            <a:xfrm>
              <a:off x="7104063" y="1878950"/>
              <a:ext cx="71010" cy="91190"/>
            </a:xfrm>
            <a:custGeom>
              <a:avLst/>
              <a:gdLst/>
              <a:ahLst/>
              <a:cxnLst/>
              <a:rect l="l" t="t" r="r" b="b"/>
              <a:pathLst>
                <a:path w="2062" h="2648" extrusionOk="0">
                  <a:moveTo>
                    <a:pt x="1371" y="0"/>
                  </a:moveTo>
                  <a:cubicBezTo>
                    <a:pt x="1057" y="0"/>
                    <a:pt x="0" y="125"/>
                    <a:pt x="198" y="1583"/>
                  </a:cubicBezTo>
                  <a:cubicBezTo>
                    <a:pt x="320" y="2431"/>
                    <a:pt x="794" y="2647"/>
                    <a:pt x="1233" y="2647"/>
                  </a:cubicBezTo>
                  <a:cubicBezTo>
                    <a:pt x="1664" y="2647"/>
                    <a:pt x="2062" y="2440"/>
                    <a:pt x="2062" y="2417"/>
                  </a:cubicBezTo>
                  <a:cubicBezTo>
                    <a:pt x="2062" y="2371"/>
                    <a:pt x="1456" y="5"/>
                    <a:pt x="1456" y="5"/>
                  </a:cubicBezTo>
                  <a:cubicBezTo>
                    <a:pt x="1450" y="3"/>
                    <a:pt x="1419" y="0"/>
                    <a:pt x="1371" y="0"/>
                  </a:cubicBezTo>
                  <a:close/>
                </a:path>
              </a:pathLst>
            </a:custGeom>
            <a:solidFill>
              <a:srgbClr val="FFD7C3"/>
            </a:solidFill>
            <a:ln>
              <a:noFill/>
            </a:ln>
          </p:spPr>
          <p:txBody>
            <a:bodyPr spcFirstLastPara="1" wrap="square" lIns="91425" tIns="91425" rIns="91425" bIns="91425" anchor="ctr" anchorCtr="0">
              <a:noAutofit/>
            </a:bodyPr>
            <a:lstStyle/>
            <a:p>
              <a:endParaRPr/>
            </a:p>
          </p:txBody>
        </p:sp>
        <p:sp>
          <p:nvSpPr>
            <p:cNvPr id="3079" name="Google Shape;3079;p44"/>
            <p:cNvSpPr/>
            <p:nvPr/>
          </p:nvSpPr>
          <p:spPr>
            <a:xfrm>
              <a:off x="7124655" y="1899921"/>
              <a:ext cx="29961" cy="50554"/>
            </a:xfrm>
            <a:custGeom>
              <a:avLst/>
              <a:gdLst/>
              <a:ahLst/>
              <a:cxnLst/>
              <a:rect l="l" t="t" r="r" b="b"/>
              <a:pathLst>
                <a:path w="870" h="1468" extrusionOk="0">
                  <a:moveTo>
                    <a:pt x="397" y="1"/>
                  </a:moveTo>
                  <a:cubicBezTo>
                    <a:pt x="376" y="1"/>
                    <a:pt x="354" y="5"/>
                    <a:pt x="332" y="13"/>
                  </a:cubicBezTo>
                  <a:cubicBezTo>
                    <a:pt x="195" y="59"/>
                    <a:pt x="92" y="173"/>
                    <a:pt x="58" y="310"/>
                  </a:cubicBezTo>
                  <a:cubicBezTo>
                    <a:pt x="12" y="471"/>
                    <a:pt x="0" y="631"/>
                    <a:pt x="23" y="802"/>
                  </a:cubicBezTo>
                  <a:cubicBezTo>
                    <a:pt x="80" y="1134"/>
                    <a:pt x="309" y="1431"/>
                    <a:pt x="561" y="1465"/>
                  </a:cubicBezTo>
                  <a:cubicBezTo>
                    <a:pt x="572" y="1467"/>
                    <a:pt x="584" y="1467"/>
                    <a:pt x="596" y="1467"/>
                  </a:cubicBezTo>
                  <a:cubicBezTo>
                    <a:pt x="675" y="1467"/>
                    <a:pt x="754" y="1435"/>
                    <a:pt x="824" y="1385"/>
                  </a:cubicBezTo>
                  <a:cubicBezTo>
                    <a:pt x="869" y="1328"/>
                    <a:pt x="869" y="1294"/>
                    <a:pt x="858" y="1294"/>
                  </a:cubicBezTo>
                  <a:cubicBezTo>
                    <a:pt x="858" y="1294"/>
                    <a:pt x="835" y="1316"/>
                    <a:pt x="789" y="1339"/>
                  </a:cubicBezTo>
                  <a:cubicBezTo>
                    <a:pt x="744" y="1370"/>
                    <a:pt x="693" y="1385"/>
                    <a:pt x="644" y="1385"/>
                  </a:cubicBezTo>
                  <a:cubicBezTo>
                    <a:pt x="619" y="1385"/>
                    <a:pt x="595" y="1381"/>
                    <a:pt x="572" y="1374"/>
                  </a:cubicBezTo>
                  <a:cubicBezTo>
                    <a:pt x="389" y="1339"/>
                    <a:pt x="195" y="1076"/>
                    <a:pt x="138" y="779"/>
                  </a:cubicBezTo>
                  <a:cubicBezTo>
                    <a:pt x="115" y="631"/>
                    <a:pt x="126" y="482"/>
                    <a:pt x="160" y="345"/>
                  </a:cubicBezTo>
                  <a:cubicBezTo>
                    <a:pt x="183" y="230"/>
                    <a:pt x="252" y="139"/>
                    <a:pt x="355" y="93"/>
                  </a:cubicBezTo>
                  <a:cubicBezTo>
                    <a:pt x="376" y="83"/>
                    <a:pt x="397" y="78"/>
                    <a:pt x="418" y="78"/>
                  </a:cubicBezTo>
                  <a:cubicBezTo>
                    <a:pt x="464" y="78"/>
                    <a:pt x="506" y="103"/>
                    <a:pt x="538" y="150"/>
                  </a:cubicBezTo>
                  <a:cubicBezTo>
                    <a:pt x="572" y="185"/>
                    <a:pt x="561" y="219"/>
                    <a:pt x="572" y="230"/>
                  </a:cubicBezTo>
                  <a:cubicBezTo>
                    <a:pt x="583" y="230"/>
                    <a:pt x="606" y="196"/>
                    <a:pt x="583" y="128"/>
                  </a:cubicBezTo>
                  <a:cubicBezTo>
                    <a:pt x="561" y="82"/>
                    <a:pt x="538" y="48"/>
                    <a:pt x="503" y="25"/>
                  </a:cubicBezTo>
                  <a:cubicBezTo>
                    <a:pt x="468" y="11"/>
                    <a:pt x="433" y="1"/>
                    <a:pt x="397" y="1"/>
                  </a:cubicBezTo>
                  <a:close/>
                </a:path>
              </a:pathLst>
            </a:custGeom>
            <a:solidFill>
              <a:srgbClr val="F0B191"/>
            </a:solidFill>
            <a:ln>
              <a:noFill/>
            </a:ln>
          </p:spPr>
          <p:txBody>
            <a:bodyPr spcFirstLastPara="1" wrap="square" lIns="91425" tIns="91425" rIns="91425" bIns="91425" anchor="ctr" anchorCtr="0">
              <a:noAutofit/>
            </a:bodyPr>
            <a:lstStyle/>
            <a:p>
              <a:endParaRPr/>
            </a:p>
          </p:txBody>
        </p:sp>
        <p:sp>
          <p:nvSpPr>
            <p:cNvPr id="3080" name="Google Shape;3080;p44"/>
            <p:cNvSpPr/>
            <p:nvPr/>
          </p:nvSpPr>
          <p:spPr>
            <a:xfrm>
              <a:off x="7138809" y="1725157"/>
              <a:ext cx="281940" cy="206074"/>
            </a:xfrm>
            <a:custGeom>
              <a:avLst/>
              <a:gdLst/>
              <a:ahLst/>
              <a:cxnLst/>
              <a:rect l="l" t="t" r="r" b="b"/>
              <a:pathLst>
                <a:path w="8187" h="5984" extrusionOk="0">
                  <a:moveTo>
                    <a:pt x="4247" y="1"/>
                  </a:moveTo>
                  <a:cubicBezTo>
                    <a:pt x="3557" y="1"/>
                    <a:pt x="2872" y="77"/>
                    <a:pt x="2207" y="287"/>
                  </a:cubicBezTo>
                  <a:cubicBezTo>
                    <a:pt x="1579" y="481"/>
                    <a:pt x="961" y="801"/>
                    <a:pt x="584" y="1350"/>
                  </a:cubicBezTo>
                  <a:cubicBezTo>
                    <a:pt x="264" y="1830"/>
                    <a:pt x="1" y="2527"/>
                    <a:pt x="230" y="3030"/>
                  </a:cubicBezTo>
                  <a:lnTo>
                    <a:pt x="550" y="5969"/>
                  </a:lnTo>
                  <a:cubicBezTo>
                    <a:pt x="550" y="5969"/>
                    <a:pt x="814" y="5984"/>
                    <a:pt x="990" y="5984"/>
                  </a:cubicBezTo>
                  <a:cubicBezTo>
                    <a:pt x="1078" y="5984"/>
                    <a:pt x="1144" y="5980"/>
                    <a:pt x="1144" y="5969"/>
                  </a:cubicBezTo>
                  <a:lnTo>
                    <a:pt x="1144" y="3625"/>
                  </a:lnTo>
                  <a:cubicBezTo>
                    <a:pt x="1201" y="3633"/>
                    <a:pt x="1259" y="3636"/>
                    <a:pt x="1315" y="3636"/>
                  </a:cubicBezTo>
                  <a:cubicBezTo>
                    <a:pt x="1429" y="3636"/>
                    <a:pt x="1540" y="3621"/>
                    <a:pt x="1647" y="3591"/>
                  </a:cubicBezTo>
                  <a:cubicBezTo>
                    <a:pt x="2139" y="3453"/>
                    <a:pt x="2505" y="3042"/>
                    <a:pt x="2585" y="2539"/>
                  </a:cubicBezTo>
                  <a:cubicBezTo>
                    <a:pt x="2900" y="2985"/>
                    <a:pt x="3357" y="3185"/>
                    <a:pt x="3809" y="3185"/>
                  </a:cubicBezTo>
                  <a:cubicBezTo>
                    <a:pt x="4583" y="3185"/>
                    <a:pt x="5340" y="2597"/>
                    <a:pt x="5340" y="1659"/>
                  </a:cubicBezTo>
                  <a:cubicBezTo>
                    <a:pt x="5670" y="2197"/>
                    <a:pt x="6243" y="2609"/>
                    <a:pt x="6866" y="2609"/>
                  </a:cubicBezTo>
                  <a:cubicBezTo>
                    <a:pt x="6891" y="2609"/>
                    <a:pt x="6915" y="2609"/>
                    <a:pt x="6940" y="2607"/>
                  </a:cubicBezTo>
                  <a:cubicBezTo>
                    <a:pt x="7592" y="2562"/>
                    <a:pt x="8186" y="1933"/>
                    <a:pt x="8061" y="1293"/>
                  </a:cubicBezTo>
                  <a:cubicBezTo>
                    <a:pt x="7958" y="916"/>
                    <a:pt x="7695" y="607"/>
                    <a:pt x="7340" y="447"/>
                  </a:cubicBezTo>
                  <a:cubicBezTo>
                    <a:pt x="6986" y="298"/>
                    <a:pt x="6620" y="195"/>
                    <a:pt x="6243" y="161"/>
                  </a:cubicBezTo>
                  <a:cubicBezTo>
                    <a:pt x="5581" y="71"/>
                    <a:pt x="4912" y="1"/>
                    <a:pt x="4247" y="1"/>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081" name="Google Shape;3081;p44"/>
            <p:cNvSpPr/>
            <p:nvPr/>
          </p:nvSpPr>
          <p:spPr>
            <a:xfrm>
              <a:off x="7108918" y="1722196"/>
              <a:ext cx="35057" cy="20008"/>
            </a:xfrm>
            <a:custGeom>
              <a:avLst/>
              <a:gdLst/>
              <a:ahLst/>
              <a:cxnLst/>
              <a:rect l="l" t="t" r="r" b="b"/>
              <a:pathLst>
                <a:path w="1018" h="581" extrusionOk="0">
                  <a:moveTo>
                    <a:pt x="85" y="0"/>
                  </a:moveTo>
                  <a:cubicBezTo>
                    <a:pt x="39" y="0"/>
                    <a:pt x="12" y="8"/>
                    <a:pt x="12" y="18"/>
                  </a:cubicBezTo>
                  <a:cubicBezTo>
                    <a:pt x="0" y="64"/>
                    <a:pt x="240" y="121"/>
                    <a:pt x="503" y="270"/>
                  </a:cubicBezTo>
                  <a:cubicBezTo>
                    <a:pt x="762" y="410"/>
                    <a:pt x="929" y="580"/>
                    <a:pt x="976" y="580"/>
                  </a:cubicBezTo>
                  <a:cubicBezTo>
                    <a:pt x="979" y="580"/>
                    <a:pt x="981" y="580"/>
                    <a:pt x="983" y="579"/>
                  </a:cubicBezTo>
                  <a:cubicBezTo>
                    <a:pt x="1018" y="556"/>
                    <a:pt x="869" y="316"/>
                    <a:pt x="583" y="156"/>
                  </a:cubicBezTo>
                  <a:cubicBezTo>
                    <a:pt x="386" y="37"/>
                    <a:pt x="188" y="0"/>
                    <a:pt x="85" y="0"/>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082" name="Google Shape;3082;p44"/>
            <p:cNvSpPr/>
            <p:nvPr/>
          </p:nvSpPr>
          <p:spPr>
            <a:xfrm>
              <a:off x="7135331" y="1691306"/>
              <a:ext cx="11020" cy="40257"/>
            </a:xfrm>
            <a:custGeom>
              <a:avLst/>
              <a:gdLst/>
              <a:ahLst/>
              <a:cxnLst/>
              <a:rect l="l" t="t" r="r" b="b"/>
              <a:pathLst>
                <a:path w="320" h="1169" extrusionOk="0">
                  <a:moveTo>
                    <a:pt x="88" y="0"/>
                  </a:moveTo>
                  <a:cubicBezTo>
                    <a:pt x="54" y="0"/>
                    <a:pt x="0" y="271"/>
                    <a:pt x="56" y="607"/>
                  </a:cubicBezTo>
                  <a:cubicBezTo>
                    <a:pt x="111" y="924"/>
                    <a:pt x="239" y="1168"/>
                    <a:pt x="280" y="1168"/>
                  </a:cubicBezTo>
                  <a:cubicBezTo>
                    <a:pt x="282" y="1168"/>
                    <a:pt x="283" y="1168"/>
                    <a:pt x="285" y="1167"/>
                  </a:cubicBezTo>
                  <a:cubicBezTo>
                    <a:pt x="319" y="1155"/>
                    <a:pt x="251" y="904"/>
                    <a:pt x="193" y="584"/>
                  </a:cubicBezTo>
                  <a:cubicBezTo>
                    <a:pt x="136" y="264"/>
                    <a:pt x="113" y="1"/>
                    <a:pt x="91" y="1"/>
                  </a:cubicBezTo>
                  <a:cubicBezTo>
                    <a:pt x="90" y="1"/>
                    <a:pt x="89" y="0"/>
                    <a:pt x="88" y="0"/>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083" name="Google Shape;3083;p44"/>
            <p:cNvSpPr/>
            <p:nvPr/>
          </p:nvSpPr>
          <p:spPr>
            <a:xfrm>
              <a:off x="7152618" y="1829120"/>
              <a:ext cx="296851" cy="104380"/>
            </a:xfrm>
            <a:custGeom>
              <a:avLst/>
              <a:gdLst/>
              <a:ahLst/>
              <a:cxnLst/>
              <a:rect l="l" t="t" r="r" b="b"/>
              <a:pathLst>
                <a:path w="8620" h="3031" extrusionOk="0">
                  <a:moveTo>
                    <a:pt x="7164" y="0"/>
                  </a:moveTo>
                  <a:cubicBezTo>
                    <a:pt x="6987" y="0"/>
                    <a:pt x="6812" y="33"/>
                    <a:pt x="6642" y="103"/>
                  </a:cubicBezTo>
                  <a:cubicBezTo>
                    <a:pt x="6368" y="206"/>
                    <a:pt x="6139" y="389"/>
                    <a:pt x="5968" y="629"/>
                  </a:cubicBezTo>
                  <a:cubicBezTo>
                    <a:pt x="5796" y="892"/>
                    <a:pt x="5693" y="1200"/>
                    <a:pt x="5705" y="1509"/>
                  </a:cubicBezTo>
                  <a:lnTo>
                    <a:pt x="5705" y="1532"/>
                  </a:lnTo>
                  <a:cubicBezTo>
                    <a:pt x="5636" y="1509"/>
                    <a:pt x="5568" y="1509"/>
                    <a:pt x="5487" y="1509"/>
                  </a:cubicBezTo>
                  <a:cubicBezTo>
                    <a:pt x="5430" y="1509"/>
                    <a:pt x="5373" y="1521"/>
                    <a:pt x="5316" y="1532"/>
                  </a:cubicBezTo>
                  <a:cubicBezTo>
                    <a:pt x="5270" y="1543"/>
                    <a:pt x="5236" y="1555"/>
                    <a:pt x="5236" y="1566"/>
                  </a:cubicBezTo>
                  <a:cubicBezTo>
                    <a:pt x="5236" y="1578"/>
                    <a:pt x="5270" y="1601"/>
                    <a:pt x="5316" y="1601"/>
                  </a:cubicBezTo>
                  <a:cubicBezTo>
                    <a:pt x="5305" y="1692"/>
                    <a:pt x="5293" y="1783"/>
                    <a:pt x="5270" y="1863"/>
                  </a:cubicBezTo>
                  <a:cubicBezTo>
                    <a:pt x="5190" y="2172"/>
                    <a:pt x="5019" y="2446"/>
                    <a:pt x="4767" y="2641"/>
                  </a:cubicBezTo>
                  <a:cubicBezTo>
                    <a:pt x="4596" y="2778"/>
                    <a:pt x="4401" y="2869"/>
                    <a:pt x="4184" y="2915"/>
                  </a:cubicBezTo>
                  <a:cubicBezTo>
                    <a:pt x="4092" y="2933"/>
                    <a:pt x="3998" y="2942"/>
                    <a:pt x="3904" y="2942"/>
                  </a:cubicBezTo>
                  <a:cubicBezTo>
                    <a:pt x="3754" y="2942"/>
                    <a:pt x="3605" y="2919"/>
                    <a:pt x="3464" y="2869"/>
                  </a:cubicBezTo>
                  <a:cubicBezTo>
                    <a:pt x="3201" y="2789"/>
                    <a:pt x="2972" y="2618"/>
                    <a:pt x="2801" y="2412"/>
                  </a:cubicBezTo>
                  <a:cubicBezTo>
                    <a:pt x="2435" y="1932"/>
                    <a:pt x="2424" y="1269"/>
                    <a:pt x="2755" y="777"/>
                  </a:cubicBezTo>
                  <a:cubicBezTo>
                    <a:pt x="2915" y="549"/>
                    <a:pt x="3132" y="377"/>
                    <a:pt x="3384" y="274"/>
                  </a:cubicBezTo>
                  <a:cubicBezTo>
                    <a:pt x="3548" y="209"/>
                    <a:pt x="3723" y="177"/>
                    <a:pt x="3897" y="177"/>
                  </a:cubicBezTo>
                  <a:cubicBezTo>
                    <a:pt x="4183" y="177"/>
                    <a:pt x="4469" y="264"/>
                    <a:pt x="4710" y="434"/>
                  </a:cubicBezTo>
                  <a:cubicBezTo>
                    <a:pt x="4962" y="617"/>
                    <a:pt x="5156" y="880"/>
                    <a:pt x="5247" y="1178"/>
                  </a:cubicBezTo>
                  <a:cubicBezTo>
                    <a:pt x="5316" y="1395"/>
                    <a:pt x="5316" y="1521"/>
                    <a:pt x="5327" y="1521"/>
                  </a:cubicBezTo>
                  <a:cubicBezTo>
                    <a:pt x="5327" y="1486"/>
                    <a:pt x="5327" y="1463"/>
                    <a:pt x="5327" y="1429"/>
                  </a:cubicBezTo>
                  <a:cubicBezTo>
                    <a:pt x="5316" y="1338"/>
                    <a:pt x="5305" y="1258"/>
                    <a:pt x="5282" y="1166"/>
                  </a:cubicBezTo>
                  <a:cubicBezTo>
                    <a:pt x="5202" y="846"/>
                    <a:pt x="5007" y="572"/>
                    <a:pt x="4744" y="377"/>
                  </a:cubicBezTo>
                  <a:cubicBezTo>
                    <a:pt x="4484" y="184"/>
                    <a:pt x="4180" y="91"/>
                    <a:pt x="3880" y="91"/>
                  </a:cubicBezTo>
                  <a:cubicBezTo>
                    <a:pt x="3416" y="91"/>
                    <a:pt x="2959" y="311"/>
                    <a:pt x="2675" y="720"/>
                  </a:cubicBezTo>
                  <a:cubicBezTo>
                    <a:pt x="2492" y="983"/>
                    <a:pt x="2401" y="1292"/>
                    <a:pt x="2412" y="1601"/>
                  </a:cubicBezTo>
                  <a:cubicBezTo>
                    <a:pt x="2412" y="1703"/>
                    <a:pt x="2435" y="1806"/>
                    <a:pt x="2458" y="1898"/>
                  </a:cubicBezTo>
                  <a:cubicBezTo>
                    <a:pt x="2298" y="1909"/>
                    <a:pt x="1829" y="2001"/>
                    <a:pt x="1258" y="2138"/>
                  </a:cubicBezTo>
                  <a:cubicBezTo>
                    <a:pt x="560" y="2286"/>
                    <a:pt x="0" y="2446"/>
                    <a:pt x="0" y="2469"/>
                  </a:cubicBezTo>
                  <a:cubicBezTo>
                    <a:pt x="1" y="2471"/>
                    <a:pt x="7" y="2473"/>
                    <a:pt x="17" y="2473"/>
                  </a:cubicBezTo>
                  <a:cubicBezTo>
                    <a:pt x="117" y="2473"/>
                    <a:pt x="637" y="2374"/>
                    <a:pt x="1269" y="2229"/>
                  </a:cubicBezTo>
                  <a:cubicBezTo>
                    <a:pt x="1841" y="2104"/>
                    <a:pt x="2309" y="1989"/>
                    <a:pt x="2458" y="1932"/>
                  </a:cubicBezTo>
                  <a:cubicBezTo>
                    <a:pt x="2504" y="2126"/>
                    <a:pt x="2595" y="2309"/>
                    <a:pt x="2721" y="2469"/>
                  </a:cubicBezTo>
                  <a:cubicBezTo>
                    <a:pt x="2904" y="2698"/>
                    <a:pt x="3144" y="2869"/>
                    <a:pt x="3430" y="2961"/>
                  </a:cubicBezTo>
                  <a:cubicBezTo>
                    <a:pt x="3570" y="3008"/>
                    <a:pt x="3721" y="3031"/>
                    <a:pt x="3874" y="3031"/>
                  </a:cubicBezTo>
                  <a:cubicBezTo>
                    <a:pt x="3982" y="3031"/>
                    <a:pt x="4091" y="3019"/>
                    <a:pt x="4196" y="2995"/>
                  </a:cubicBezTo>
                  <a:cubicBezTo>
                    <a:pt x="4424" y="2950"/>
                    <a:pt x="4630" y="2847"/>
                    <a:pt x="4802" y="2698"/>
                  </a:cubicBezTo>
                  <a:cubicBezTo>
                    <a:pt x="5065" y="2492"/>
                    <a:pt x="5236" y="2195"/>
                    <a:pt x="5305" y="1875"/>
                  </a:cubicBezTo>
                  <a:cubicBezTo>
                    <a:pt x="5316" y="1795"/>
                    <a:pt x="5327" y="1703"/>
                    <a:pt x="5327" y="1612"/>
                  </a:cubicBezTo>
                  <a:lnTo>
                    <a:pt x="5327" y="1601"/>
                  </a:lnTo>
                  <a:cubicBezTo>
                    <a:pt x="5356" y="1606"/>
                    <a:pt x="5382" y="1609"/>
                    <a:pt x="5407" y="1609"/>
                  </a:cubicBezTo>
                  <a:cubicBezTo>
                    <a:pt x="5433" y="1609"/>
                    <a:pt x="5459" y="1606"/>
                    <a:pt x="5487" y="1601"/>
                  </a:cubicBezTo>
                  <a:cubicBezTo>
                    <a:pt x="5568" y="1601"/>
                    <a:pt x="5636" y="1589"/>
                    <a:pt x="5705" y="1578"/>
                  </a:cubicBezTo>
                  <a:cubicBezTo>
                    <a:pt x="5728" y="1863"/>
                    <a:pt x="5830" y="2138"/>
                    <a:pt x="6013" y="2366"/>
                  </a:cubicBezTo>
                  <a:cubicBezTo>
                    <a:pt x="6303" y="2731"/>
                    <a:pt x="6738" y="2935"/>
                    <a:pt x="7186" y="2935"/>
                  </a:cubicBezTo>
                  <a:cubicBezTo>
                    <a:pt x="7287" y="2935"/>
                    <a:pt x="7388" y="2925"/>
                    <a:pt x="7488" y="2904"/>
                  </a:cubicBezTo>
                  <a:cubicBezTo>
                    <a:pt x="8048" y="2778"/>
                    <a:pt x="8483" y="2332"/>
                    <a:pt x="8586" y="1772"/>
                  </a:cubicBezTo>
                  <a:cubicBezTo>
                    <a:pt x="8608" y="1692"/>
                    <a:pt x="8620" y="1601"/>
                    <a:pt x="8620" y="1509"/>
                  </a:cubicBezTo>
                  <a:cubicBezTo>
                    <a:pt x="8620" y="1486"/>
                    <a:pt x="8608" y="1452"/>
                    <a:pt x="8608" y="1418"/>
                  </a:cubicBezTo>
                  <a:cubicBezTo>
                    <a:pt x="8597" y="1418"/>
                    <a:pt x="8608" y="1555"/>
                    <a:pt x="8551" y="1772"/>
                  </a:cubicBezTo>
                  <a:cubicBezTo>
                    <a:pt x="8471" y="2081"/>
                    <a:pt x="8300" y="2344"/>
                    <a:pt x="8048" y="2549"/>
                  </a:cubicBezTo>
                  <a:cubicBezTo>
                    <a:pt x="7799" y="2744"/>
                    <a:pt x="7492" y="2848"/>
                    <a:pt x="7180" y="2848"/>
                  </a:cubicBezTo>
                  <a:cubicBezTo>
                    <a:pt x="7034" y="2848"/>
                    <a:pt x="6887" y="2825"/>
                    <a:pt x="6745" y="2778"/>
                  </a:cubicBezTo>
                  <a:cubicBezTo>
                    <a:pt x="6494" y="2687"/>
                    <a:pt x="6265" y="2527"/>
                    <a:pt x="6105" y="2321"/>
                  </a:cubicBezTo>
                  <a:cubicBezTo>
                    <a:pt x="5728" y="1841"/>
                    <a:pt x="5716" y="1178"/>
                    <a:pt x="6059" y="686"/>
                  </a:cubicBezTo>
                  <a:cubicBezTo>
                    <a:pt x="6208" y="457"/>
                    <a:pt x="6425" y="286"/>
                    <a:pt x="6676" y="183"/>
                  </a:cubicBezTo>
                  <a:cubicBezTo>
                    <a:pt x="6845" y="118"/>
                    <a:pt x="7021" y="86"/>
                    <a:pt x="7194" y="86"/>
                  </a:cubicBezTo>
                  <a:cubicBezTo>
                    <a:pt x="7480" y="86"/>
                    <a:pt x="7761" y="172"/>
                    <a:pt x="8003" y="343"/>
                  </a:cubicBezTo>
                  <a:cubicBezTo>
                    <a:pt x="8254" y="526"/>
                    <a:pt x="8448" y="789"/>
                    <a:pt x="8540" y="1086"/>
                  </a:cubicBezTo>
                  <a:cubicBezTo>
                    <a:pt x="8608" y="1303"/>
                    <a:pt x="8608" y="1429"/>
                    <a:pt x="8620" y="1429"/>
                  </a:cubicBezTo>
                  <a:cubicBezTo>
                    <a:pt x="8620" y="1395"/>
                    <a:pt x="8620" y="1372"/>
                    <a:pt x="8620" y="1338"/>
                  </a:cubicBezTo>
                  <a:cubicBezTo>
                    <a:pt x="8608" y="1246"/>
                    <a:pt x="8597" y="1166"/>
                    <a:pt x="8574" y="1075"/>
                  </a:cubicBezTo>
                  <a:cubicBezTo>
                    <a:pt x="8494" y="755"/>
                    <a:pt x="8300" y="480"/>
                    <a:pt x="8037" y="286"/>
                  </a:cubicBezTo>
                  <a:cubicBezTo>
                    <a:pt x="7854" y="149"/>
                    <a:pt x="7637" y="57"/>
                    <a:pt x="7420" y="23"/>
                  </a:cubicBezTo>
                  <a:cubicBezTo>
                    <a:pt x="7334" y="8"/>
                    <a:pt x="7249" y="0"/>
                    <a:pt x="7164" y="0"/>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084" name="Google Shape;3084;p44"/>
            <p:cNvSpPr/>
            <p:nvPr/>
          </p:nvSpPr>
          <p:spPr>
            <a:xfrm>
              <a:off x="7250245" y="1847819"/>
              <a:ext cx="64984" cy="24829"/>
            </a:xfrm>
            <a:custGeom>
              <a:avLst/>
              <a:gdLst/>
              <a:ahLst/>
              <a:cxnLst/>
              <a:rect l="l" t="t" r="r" b="b"/>
              <a:pathLst>
                <a:path w="1887" h="721" extrusionOk="0">
                  <a:moveTo>
                    <a:pt x="1025" y="0"/>
                  </a:moveTo>
                  <a:cubicBezTo>
                    <a:pt x="744" y="0"/>
                    <a:pt x="466" y="81"/>
                    <a:pt x="229" y="246"/>
                  </a:cubicBezTo>
                  <a:cubicBezTo>
                    <a:pt x="69" y="360"/>
                    <a:pt x="0" y="486"/>
                    <a:pt x="46" y="566"/>
                  </a:cubicBezTo>
                  <a:cubicBezTo>
                    <a:pt x="97" y="683"/>
                    <a:pt x="279" y="720"/>
                    <a:pt x="519" y="720"/>
                  </a:cubicBezTo>
                  <a:cubicBezTo>
                    <a:pt x="656" y="720"/>
                    <a:pt x="811" y="708"/>
                    <a:pt x="972" y="692"/>
                  </a:cubicBezTo>
                  <a:cubicBezTo>
                    <a:pt x="1406" y="657"/>
                    <a:pt x="1807" y="612"/>
                    <a:pt x="1864" y="429"/>
                  </a:cubicBezTo>
                  <a:cubicBezTo>
                    <a:pt x="1887" y="337"/>
                    <a:pt x="1807" y="234"/>
                    <a:pt x="1635" y="132"/>
                  </a:cubicBezTo>
                  <a:cubicBezTo>
                    <a:pt x="1441" y="44"/>
                    <a:pt x="1233" y="0"/>
                    <a:pt x="1025" y="0"/>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085" name="Google Shape;3085;p44"/>
            <p:cNvSpPr/>
            <p:nvPr/>
          </p:nvSpPr>
          <p:spPr>
            <a:xfrm>
              <a:off x="7362817" y="1838556"/>
              <a:ext cx="55169" cy="24554"/>
            </a:xfrm>
            <a:custGeom>
              <a:avLst/>
              <a:gdLst/>
              <a:ahLst/>
              <a:cxnLst/>
              <a:rect l="l" t="t" r="r" b="b"/>
              <a:pathLst>
                <a:path w="1602" h="713" extrusionOk="0">
                  <a:moveTo>
                    <a:pt x="859" y="0"/>
                  </a:moveTo>
                  <a:cubicBezTo>
                    <a:pt x="612" y="0"/>
                    <a:pt x="370" y="83"/>
                    <a:pt x="172" y="240"/>
                  </a:cubicBezTo>
                  <a:cubicBezTo>
                    <a:pt x="47" y="355"/>
                    <a:pt x="1" y="481"/>
                    <a:pt x="47" y="561"/>
                  </a:cubicBezTo>
                  <a:cubicBezTo>
                    <a:pt x="107" y="674"/>
                    <a:pt x="272" y="712"/>
                    <a:pt x="478" y="712"/>
                  </a:cubicBezTo>
                  <a:cubicBezTo>
                    <a:pt x="585" y="712"/>
                    <a:pt x="703" y="702"/>
                    <a:pt x="824" y="686"/>
                  </a:cubicBezTo>
                  <a:cubicBezTo>
                    <a:pt x="1178" y="652"/>
                    <a:pt x="1498" y="606"/>
                    <a:pt x="1567" y="435"/>
                  </a:cubicBezTo>
                  <a:cubicBezTo>
                    <a:pt x="1601" y="343"/>
                    <a:pt x="1544" y="229"/>
                    <a:pt x="1396" y="138"/>
                  </a:cubicBezTo>
                  <a:cubicBezTo>
                    <a:pt x="1226" y="45"/>
                    <a:pt x="1041" y="0"/>
                    <a:pt x="859" y="0"/>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086" name="Google Shape;3086;p44"/>
            <p:cNvSpPr/>
            <p:nvPr/>
          </p:nvSpPr>
          <p:spPr>
            <a:xfrm>
              <a:off x="7311266" y="1847888"/>
              <a:ext cx="10262" cy="19870"/>
            </a:xfrm>
            <a:custGeom>
              <a:avLst/>
              <a:gdLst/>
              <a:ahLst/>
              <a:cxnLst/>
              <a:rect l="l" t="t" r="r" b="b"/>
              <a:pathLst>
                <a:path w="298" h="577" extrusionOk="0">
                  <a:moveTo>
                    <a:pt x="42" y="1"/>
                  </a:moveTo>
                  <a:cubicBezTo>
                    <a:pt x="39" y="1"/>
                    <a:pt x="36" y="2"/>
                    <a:pt x="35" y="4"/>
                  </a:cubicBezTo>
                  <a:cubicBezTo>
                    <a:pt x="0" y="27"/>
                    <a:pt x="35" y="152"/>
                    <a:pt x="103" y="312"/>
                  </a:cubicBezTo>
                  <a:cubicBezTo>
                    <a:pt x="158" y="455"/>
                    <a:pt x="213" y="576"/>
                    <a:pt x="247" y="576"/>
                  </a:cubicBezTo>
                  <a:cubicBezTo>
                    <a:pt x="249" y="576"/>
                    <a:pt x="250" y="576"/>
                    <a:pt x="252" y="575"/>
                  </a:cubicBezTo>
                  <a:cubicBezTo>
                    <a:pt x="286" y="575"/>
                    <a:pt x="297" y="427"/>
                    <a:pt x="229" y="255"/>
                  </a:cubicBezTo>
                  <a:cubicBezTo>
                    <a:pt x="166" y="109"/>
                    <a:pt x="75" y="1"/>
                    <a:pt x="42" y="1"/>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087" name="Google Shape;3087;p44"/>
            <p:cNvSpPr/>
            <p:nvPr/>
          </p:nvSpPr>
          <p:spPr>
            <a:xfrm>
              <a:off x="7139601" y="4334087"/>
              <a:ext cx="161443" cy="296472"/>
            </a:xfrm>
            <a:custGeom>
              <a:avLst/>
              <a:gdLst/>
              <a:ahLst/>
              <a:cxnLst/>
              <a:rect l="l" t="t" r="r" b="b"/>
              <a:pathLst>
                <a:path w="4688" h="8609" extrusionOk="0">
                  <a:moveTo>
                    <a:pt x="4688" y="0"/>
                  </a:moveTo>
                  <a:lnTo>
                    <a:pt x="1" y="675"/>
                  </a:lnTo>
                  <a:lnTo>
                    <a:pt x="241" y="8243"/>
                  </a:lnTo>
                  <a:lnTo>
                    <a:pt x="4665" y="8609"/>
                  </a:lnTo>
                  <a:lnTo>
                    <a:pt x="4688" y="0"/>
                  </a:lnTo>
                  <a:close/>
                </a:path>
              </a:pathLst>
            </a:custGeom>
            <a:solidFill>
              <a:srgbClr val="F0B191"/>
            </a:solidFill>
            <a:ln>
              <a:noFill/>
            </a:ln>
          </p:spPr>
          <p:txBody>
            <a:bodyPr spcFirstLastPara="1" wrap="square" lIns="91425" tIns="91425" rIns="91425" bIns="91425" anchor="ctr" anchorCtr="0">
              <a:noAutofit/>
            </a:bodyPr>
            <a:lstStyle/>
            <a:p>
              <a:endParaRPr/>
            </a:p>
          </p:txBody>
        </p:sp>
        <p:sp>
          <p:nvSpPr>
            <p:cNvPr id="3088" name="Google Shape;3088;p44"/>
            <p:cNvSpPr/>
            <p:nvPr/>
          </p:nvSpPr>
          <p:spPr>
            <a:xfrm>
              <a:off x="7145524" y="4515946"/>
              <a:ext cx="155141" cy="114608"/>
            </a:xfrm>
            <a:custGeom>
              <a:avLst/>
              <a:gdLst/>
              <a:ahLst/>
              <a:cxnLst/>
              <a:rect l="l" t="t" r="r" b="b"/>
              <a:pathLst>
                <a:path w="4505" h="3328" extrusionOk="0">
                  <a:moveTo>
                    <a:pt x="0" y="1"/>
                  </a:moveTo>
                  <a:lnTo>
                    <a:pt x="23" y="2928"/>
                  </a:lnTo>
                  <a:lnTo>
                    <a:pt x="4493" y="3328"/>
                  </a:lnTo>
                  <a:lnTo>
                    <a:pt x="4505" y="1"/>
                  </a:lnTo>
                  <a:close/>
                </a:path>
              </a:pathLst>
            </a:custGeom>
            <a:solidFill>
              <a:srgbClr val="F5F5F5"/>
            </a:solidFill>
            <a:ln>
              <a:noFill/>
            </a:ln>
          </p:spPr>
          <p:txBody>
            <a:bodyPr spcFirstLastPara="1" wrap="square" lIns="91425" tIns="91425" rIns="91425" bIns="91425" anchor="ctr" anchorCtr="0">
              <a:noAutofit/>
            </a:bodyPr>
            <a:lstStyle/>
            <a:p>
              <a:endParaRPr/>
            </a:p>
          </p:txBody>
        </p:sp>
        <p:sp>
          <p:nvSpPr>
            <p:cNvPr id="3089" name="Google Shape;3089;p44"/>
            <p:cNvSpPr/>
            <p:nvPr/>
          </p:nvSpPr>
          <p:spPr>
            <a:xfrm>
              <a:off x="7145111" y="4616741"/>
              <a:ext cx="292547" cy="69460"/>
            </a:xfrm>
            <a:custGeom>
              <a:avLst/>
              <a:gdLst/>
              <a:ahLst/>
              <a:cxnLst/>
              <a:rect l="l" t="t" r="r" b="b"/>
              <a:pathLst>
                <a:path w="8495" h="2017" extrusionOk="0">
                  <a:moveTo>
                    <a:pt x="35" y="1"/>
                  </a:moveTo>
                  <a:lnTo>
                    <a:pt x="1" y="1795"/>
                  </a:lnTo>
                  <a:lnTo>
                    <a:pt x="287" y="1818"/>
                  </a:lnTo>
                  <a:cubicBezTo>
                    <a:pt x="1155" y="1874"/>
                    <a:pt x="3884" y="2016"/>
                    <a:pt x="5767" y="2016"/>
                  </a:cubicBezTo>
                  <a:cubicBezTo>
                    <a:pt x="6611" y="2016"/>
                    <a:pt x="7284" y="1988"/>
                    <a:pt x="7546" y="1910"/>
                  </a:cubicBezTo>
                  <a:cubicBezTo>
                    <a:pt x="8495" y="1647"/>
                    <a:pt x="4619" y="721"/>
                    <a:pt x="4619" y="721"/>
                  </a:cubicBezTo>
                  <a:lnTo>
                    <a:pt x="4619" y="298"/>
                  </a:lnTo>
                  <a:lnTo>
                    <a:pt x="35" y="1"/>
                  </a:lnTo>
                  <a:close/>
                </a:path>
              </a:pathLst>
            </a:custGeom>
            <a:solidFill>
              <a:srgbClr val="407BFF"/>
            </a:solidFill>
            <a:ln>
              <a:noFill/>
            </a:ln>
          </p:spPr>
          <p:txBody>
            <a:bodyPr spcFirstLastPara="1" wrap="square" lIns="91425" tIns="91425" rIns="91425" bIns="91425" anchor="ctr" anchorCtr="0">
              <a:noAutofit/>
            </a:bodyPr>
            <a:lstStyle/>
            <a:p>
              <a:endParaRPr/>
            </a:p>
          </p:txBody>
        </p:sp>
        <p:sp>
          <p:nvSpPr>
            <p:cNvPr id="3090" name="Google Shape;3090;p44"/>
            <p:cNvSpPr/>
            <p:nvPr/>
          </p:nvSpPr>
          <p:spPr>
            <a:xfrm>
              <a:off x="7145524" y="4632409"/>
              <a:ext cx="57097" cy="45767"/>
            </a:xfrm>
            <a:custGeom>
              <a:avLst/>
              <a:gdLst/>
              <a:ahLst/>
              <a:cxnLst/>
              <a:rect l="l" t="t" r="r" b="b"/>
              <a:pathLst>
                <a:path w="1658" h="1329" extrusionOk="0">
                  <a:moveTo>
                    <a:pt x="102" y="0"/>
                  </a:moveTo>
                  <a:cubicBezTo>
                    <a:pt x="72" y="0"/>
                    <a:pt x="42" y="1"/>
                    <a:pt x="12" y="3"/>
                  </a:cubicBezTo>
                  <a:lnTo>
                    <a:pt x="0" y="1283"/>
                  </a:lnTo>
                  <a:lnTo>
                    <a:pt x="1658" y="1329"/>
                  </a:lnTo>
                  <a:cubicBezTo>
                    <a:pt x="1589" y="940"/>
                    <a:pt x="1384" y="586"/>
                    <a:pt x="1086" y="346"/>
                  </a:cubicBezTo>
                  <a:cubicBezTo>
                    <a:pt x="802" y="124"/>
                    <a:pt x="459" y="0"/>
                    <a:pt x="102" y="0"/>
                  </a:cubicBezTo>
                  <a:close/>
                </a:path>
              </a:pathLst>
            </a:custGeom>
            <a:solidFill>
              <a:srgbClr val="F0F0F0"/>
            </a:solidFill>
            <a:ln>
              <a:noFill/>
            </a:ln>
          </p:spPr>
          <p:txBody>
            <a:bodyPr spcFirstLastPara="1" wrap="square" lIns="91425" tIns="91425" rIns="91425" bIns="91425" anchor="ctr" anchorCtr="0">
              <a:noAutofit/>
            </a:bodyPr>
            <a:lstStyle/>
            <a:p>
              <a:endParaRPr/>
            </a:p>
          </p:txBody>
        </p:sp>
        <p:sp>
          <p:nvSpPr>
            <p:cNvPr id="3091" name="Google Shape;3091;p44"/>
            <p:cNvSpPr/>
            <p:nvPr/>
          </p:nvSpPr>
          <p:spPr>
            <a:xfrm>
              <a:off x="7145524" y="4659648"/>
              <a:ext cx="270507" cy="26241"/>
            </a:xfrm>
            <a:custGeom>
              <a:avLst/>
              <a:gdLst/>
              <a:ahLst/>
              <a:cxnLst/>
              <a:rect l="l" t="t" r="r" b="b"/>
              <a:pathLst>
                <a:path w="7855" h="762" extrusionOk="0">
                  <a:moveTo>
                    <a:pt x="6494" y="1"/>
                  </a:moveTo>
                  <a:cubicBezTo>
                    <a:pt x="6242" y="1"/>
                    <a:pt x="6082" y="584"/>
                    <a:pt x="6082" y="584"/>
                  </a:cubicBezTo>
                  <a:lnTo>
                    <a:pt x="0" y="447"/>
                  </a:lnTo>
                  <a:lnTo>
                    <a:pt x="0" y="549"/>
                  </a:lnTo>
                  <a:cubicBezTo>
                    <a:pt x="1336" y="682"/>
                    <a:pt x="3658" y="761"/>
                    <a:pt x="5401" y="761"/>
                  </a:cubicBezTo>
                  <a:cubicBezTo>
                    <a:pt x="6656" y="761"/>
                    <a:pt x="7611" y="720"/>
                    <a:pt x="7683" y="629"/>
                  </a:cubicBezTo>
                  <a:cubicBezTo>
                    <a:pt x="7854" y="401"/>
                    <a:pt x="6494" y="1"/>
                    <a:pt x="6494" y="1"/>
                  </a:cubicBezTo>
                  <a:close/>
                </a:path>
              </a:pathLst>
            </a:custGeom>
            <a:solidFill>
              <a:srgbClr val="F0F0F0"/>
            </a:solidFill>
            <a:ln>
              <a:noFill/>
            </a:ln>
          </p:spPr>
          <p:txBody>
            <a:bodyPr spcFirstLastPara="1" wrap="square" lIns="91425" tIns="91425" rIns="91425" bIns="91425" anchor="ctr" anchorCtr="0">
              <a:noAutofit/>
            </a:bodyPr>
            <a:lstStyle/>
            <a:p>
              <a:endParaRPr/>
            </a:p>
          </p:txBody>
        </p:sp>
        <p:sp>
          <p:nvSpPr>
            <p:cNvPr id="3092" name="Google Shape;3092;p44"/>
            <p:cNvSpPr/>
            <p:nvPr/>
          </p:nvSpPr>
          <p:spPr>
            <a:xfrm>
              <a:off x="7143148" y="4675007"/>
              <a:ext cx="264204" cy="5717"/>
            </a:xfrm>
            <a:custGeom>
              <a:avLst/>
              <a:gdLst/>
              <a:ahLst/>
              <a:cxnLst/>
              <a:rect l="l" t="t" r="r" b="b"/>
              <a:pathLst>
                <a:path w="7672" h="166" extrusionOk="0">
                  <a:moveTo>
                    <a:pt x="1" y="1"/>
                  </a:moveTo>
                  <a:lnTo>
                    <a:pt x="81" y="12"/>
                  </a:lnTo>
                  <a:cubicBezTo>
                    <a:pt x="58" y="1"/>
                    <a:pt x="24" y="1"/>
                    <a:pt x="1" y="1"/>
                  </a:cubicBezTo>
                  <a:close/>
                  <a:moveTo>
                    <a:pt x="81" y="12"/>
                  </a:moveTo>
                  <a:lnTo>
                    <a:pt x="309" y="23"/>
                  </a:lnTo>
                  <a:lnTo>
                    <a:pt x="1133" y="69"/>
                  </a:lnTo>
                  <a:cubicBezTo>
                    <a:pt x="1841" y="103"/>
                    <a:pt x="2802" y="138"/>
                    <a:pt x="3876" y="161"/>
                  </a:cubicBezTo>
                  <a:cubicBezTo>
                    <a:pt x="4191" y="164"/>
                    <a:pt x="4497" y="165"/>
                    <a:pt x="4790" y="165"/>
                  </a:cubicBezTo>
                  <a:cubicBezTo>
                    <a:pt x="5497" y="165"/>
                    <a:pt x="6127" y="157"/>
                    <a:pt x="6620" y="149"/>
                  </a:cubicBezTo>
                  <a:lnTo>
                    <a:pt x="7454" y="126"/>
                  </a:lnTo>
                  <a:lnTo>
                    <a:pt x="7672" y="115"/>
                  </a:lnTo>
                  <a:lnTo>
                    <a:pt x="3876" y="115"/>
                  </a:lnTo>
                  <a:cubicBezTo>
                    <a:pt x="2802" y="103"/>
                    <a:pt x="1841" y="69"/>
                    <a:pt x="1133" y="46"/>
                  </a:cubicBezTo>
                  <a:lnTo>
                    <a:pt x="309" y="12"/>
                  </a:ln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093" name="Google Shape;3093;p44"/>
            <p:cNvSpPr/>
            <p:nvPr/>
          </p:nvSpPr>
          <p:spPr>
            <a:xfrm>
              <a:off x="7354552" y="4657685"/>
              <a:ext cx="15807" cy="24451"/>
            </a:xfrm>
            <a:custGeom>
              <a:avLst/>
              <a:gdLst/>
              <a:ahLst/>
              <a:cxnLst/>
              <a:rect l="l" t="t" r="r" b="b"/>
              <a:pathLst>
                <a:path w="459" h="710" extrusionOk="0">
                  <a:moveTo>
                    <a:pt x="458" y="1"/>
                  </a:moveTo>
                  <a:cubicBezTo>
                    <a:pt x="321" y="46"/>
                    <a:pt x="195" y="149"/>
                    <a:pt x="127" y="286"/>
                  </a:cubicBezTo>
                  <a:cubicBezTo>
                    <a:pt x="35" y="412"/>
                    <a:pt x="1" y="561"/>
                    <a:pt x="12" y="709"/>
                  </a:cubicBezTo>
                  <a:cubicBezTo>
                    <a:pt x="58" y="572"/>
                    <a:pt x="104" y="435"/>
                    <a:pt x="172" y="309"/>
                  </a:cubicBezTo>
                  <a:cubicBezTo>
                    <a:pt x="264" y="195"/>
                    <a:pt x="355" y="92"/>
                    <a:pt x="458" y="1"/>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094" name="Google Shape;3094;p44"/>
            <p:cNvSpPr/>
            <p:nvPr/>
          </p:nvSpPr>
          <p:spPr>
            <a:xfrm>
              <a:off x="7308511" y="4645047"/>
              <a:ext cx="9091" cy="13052"/>
            </a:xfrm>
            <a:custGeom>
              <a:avLst/>
              <a:gdLst/>
              <a:ahLst/>
              <a:cxnLst/>
              <a:rect l="l" t="t" r="r" b="b"/>
              <a:pathLst>
                <a:path w="264" h="379" extrusionOk="0">
                  <a:moveTo>
                    <a:pt x="249" y="1"/>
                  </a:moveTo>
                  <a:cubicBezTo>
                    <a:pt x="233" y="1"/>
                    <a:pt x="179" y="77"/>
                    <a:pt x="115" y="173"/>
                  </a:cubicBezTo>
                  <a:cubicBezTo>
                    <a:pt x="46" y="276"/>
                    <a:pt x="0" y="368"/>
                    <a:pt x="12" y="379"/>
                  </a:cubicBezTo>
                  <a:cubicBezTo>
                    <a:pt x="23" y="379"/>
                    <a:pt x="92" y="310"/>
                    <a:pt x="160" y="196"/>
                  </a:cubicBezTo>
                  <a:cubicBezTo>
                    <a:pt x="217" y="93"/>
                    <a:pt x="263" y="2"/>
                    <a:pt x="252" y="2"/>
                  </a:cubicBezTo>
                  <a:cubicBezTo>
                    <a:pt x="251" y="1"/>
                    <a:pt x="250" y="1"/>
                    <a:pt x="249" y="1"/>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095" name="Google Shape;3095;p44"/>
            <p:cNvSpPr/>
            <p:nvPr/>
          </p:nvSpPr>
          <p:spPr>
            <a:xfrm>
              <a:off x="7295907" y="4642327"/>
              <a:ext cx="10676" cy="8747"/>
            </a:xfrm>
            <a:custGeom>
              <a:avLst/>
              <a:gdLst/>
              <a:ahLst/>
              <a:cxnLst/>
              <a:rect l="l" t="t" r="r" b="b"/>
              <a:pathLst>
                <a:path w="310" h="254" extrusionOk="0">
                  <a:moveTo>
                    <a:pt x="298" y="1"/>
                  </a:moveTo>
                  <a:cubicBezTo>
                    <a:pt x="286" y="1"/>
                    <a:pt x="218" y="35"/>
                    <a:pt x="138" y="104"/>
                  </a:cubicBezTo>
                  <a:cubicBezTo>
                    <a:pt x="58" y="172"/>
                    <a:pt x="0" y="252"/>
                    <a:pt x="12" y="252"/>
                  </a:cubicBezTo>
                  <a:cubicBezTo>
                    <a:pt x="13" y="253"/>
                    <a:pt x="14" y="254"/>
                    <a:pt x="16" y="254"/>
                  </a:cubicBezTo>
                  <a:cubicBezTo>
                    <a:pt x="35" y="254"/>
                    <a:pt x="99" y="201"/>
                    <a:pt x="172" y="138"/>
                  </a:cubicBezTo>
                  <a:cubicBezTo>
                    <a:pt x="252" y="69"/>
                    <a:pt x="309" y="1"/>
                    <a:pt x="298" y="1"/>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096" name="Google Shape;3096;p44"/>
            <p:cNvSpPr/>
            <p:nvPr/>
          </p:nvSpPr>
          <p:spPr>
            <a:xfrm>
              <a:off x="7288435" y="4632099"/>
              <a:ext cx="16564" cy="8334"/>
            </a:xfrm>
            <a:custGeom>
              <a:avLst/>
              <a:gdLst/>
              <a:ahLst/>
              <a:cxnLst/>
              <a:rect l="l" t="t" r="r" b="b"/>
              <a:pathLst>
                <a:path w="481" h="242" extrusionOk="0">
                  <a:moveTo>
                    <a:pt x="356" y="1"/>
                  </a:moveTo>
                  <a:cubicBezTo>
                    <a:pt x="306" y="1"/>
                    <a:pt x="256" y="30"/>
                    <a:pt x="240" y="92"/>
                  </a:cubicBezTo>
                  <a:cubicBezTo>
                    <a:pt x="219" y="89"/>
                    <a:pt x="197" y="87"/>
                    <a:pt x="176" y="87"/>
                  </a:cubicBezTo>
                  <a:cubicBezTo>
                    <a:pt x="117" y="87"/>
                    <a:pt x="59" y="98"/>
                    <a:pt x="0" y="115"/>
                  </a:cubicBezTo>
                  <a:cubicBezTo>
                    <a:pt x="60" y="140"/>
                    <a:pt x="120" y="153"/>
                    <a:pt x="180" y="153"/>
                  </a:cubicBezTo>
                  <a:cubicBezTo>
                    <a:pt x="200" y="153"/>
                    <a:pt x="220" y="152"/>
                    <a:pt x="240" y="149"/>
                  </a:cubicBezTo>
                  <a:cubicBezTo>
                    <a:pt x="256" y="212"/>
                    <a:pt x="308" y="241"/>
                    <a:pt x="359" y="241"/>
                  </a:cubicBezTo>
                  <a:cubicBezTo>
                    <a:pt x="420" y="241"/>
                    <a:pt x="480" y="200"/>
                    <a:pt x="480" y="126"/>
                  </a:cubicBezTo>
                  <a:cubicBezTo>
                    <a:pt x="480" y="44"/>
                    <a:pt x="418" y="1"/>
                    <a:pt x="356" y="1"/>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097" name="Google Shape;3097;p44"/>
            <p:cNvSpPr/>
            <p:nvPr/>
          </p:nvSpPr>
          <p:spPr>
            <a:xfrm>
              <a:off x="7314400" y="4630309"/>
              <a:ext cx="29961" cy="16392"/>
            </a:xfrm>
            <a:custGeom>
              <a:avLst/>
              <a:gdLst/>
              <a:ahLst/>
              <a:cxnLst/>
              <a:rect l="l" t="t" r="r" b="b"/>
              <a:pathLst>
                <a:path w="870" h="476" extrusionOk="0">
                  <a:moveTo>
                    <a:pt x="591" y="47"/>
                  </a:moveTo>
                  <a:cubicBezTo>
                    <a:pt x="662" y="47"/>
                    <a:pt x="730" y="65"/>
                    <a:pt x="789" y="98"/>
                  </a:cubicBezTo>
                  <a:cubicBezTo>
                    <a:pt x="835" y="132"/>
                    <a:pt x="812" y="190"/>
                    <a:pt x="767" y="224"/>
                  </a:cubicBezTo>
                  <a:cubicBezTo>
                    <a:pt x="709" y="247"/>
                    <a:pt x="652" y="270"/>
                    <a:pt x="595" y="293"/>
                  </a:cubicBezTo>
                  <a:cubicBezTo>
                    <a:pt x="504" y="315"/>
                    <a:pt x="401" y="338"/>
                    <a:pt x="298" y="361"/>
                  </a:cubicBezTo>
                  <a:cubicBezTo>
                    <a:pt x="207" y="378"/>
                    <a:pt x="133" y="387"/>
                    <a:pt x="82" y="392"/>
                  </a:cubicBezTo>
                  <a:lnTo>
                    <a:pt x="82" y="392"/>
                  </a:lnTo>
                  <a:cubicBezTo>
                    <a:pt x="111" y="334"/>
                    <a:pt x="144" y="279"/>
                    <a:pt x="184" y="224"/>
                  </a:cubicBezTo>
                  <a:cubicBezTo>
                    <a:pt x="252" y="155"/>
                    <a:pt x="344" y="98"/>
                    <a:pt x="435" y="75"/>
                  </a:cubicBezTo>
                  <a:cubicBezTo>
                    <a:pt x="488" y="56"/>
                    <a:pt x="540" y="47"/>
                    <a:pt x="591" y="47"/>
                  </a:cubicBezTo>
                  <a:close/>
                  <a:moveTo>
                    <a:pt x="575" y="0"/>
                  </a:moveTo>
                  <a:cubicBezTo>
                    <a:pt x="413" y="0"/>
                    <a:pt x="254" y="74"/>
                    <a:pt x="149" y="201"/>
                  </a:cubicBezTo>
                  <a:cubicBezTo>
                    <a:pt x="104" y="258"/>
                    <a:pt x="69" y="327"/>
                    <a:pt x="58" y="395"/>
                  </a:cubicBezTo>
                  <a:lnTo>
                    <a:pt x="58" y="395"/>
                  </a:lnTo>
                  <a:cubicBezTo>
                    <a:pt x="21" y="399"/>
                    <a:pt x="1" y="402"/>
                    <a:pt x="1" y="407"/>
                  </a:cubicBezTo>
                  <a:cubicBezTo>
                    <a:pt x="18" y="409"/>
                    <a:pt x="35" y="410"/>
                    <a:pt x="52" y="412"/>
                  </a:cubicBezTo>
                  <a:lnTo>
                    <a:pt x="52" y="412"/>
                  </a:lnTo>
                  <a:cubicBezTo>
                    <a:pt x="46" y="433"/>
                    <a:pt x="46" y="458"/>
                    <a:pt x="46" y="475"/>
                  </a:cubicBezTo>
                  <a:cubicBezTo>
                    <a:pt x="54" y="454"/>
                    <a:pt x="63" y="433"/>
                    <a:pt x="72" y="413"/>
                  </a:cubicBezTo>
                  <a:lnTo>
                    <a:pt x="72" y="413"/>
                  </a:lnTo>
                  <a:cubicBezTo>
                    <a:pt x="98" y="415"/>
                    <a:pt x="124" y="415"/>
                    <a:pt x="149" y="415"/>
                  </a:cubicBezTo>
                  <a:cubicBezTo>
                    <a:pt x="198" y="415"/>
                    <a:pt x="246" y="413"/>
                    <a:pt x="298" y="407"/>
                  </a:cubicBezTo>
                  <a:cubicBezTo>
                    <a:pt x="401" y="395"/>
                    <a:pt x="504" y="373"/>
                    <a:pt x="607" y="338"/>
                  </a:cubicBezTo>
                  <a:cubicBezTo>
                    <a:pt x="675" y="327"/>
                    <a:pt x="732" y="304"/>
                    <a:pt x="789" y="270"/>
                  </a:cubicBezTo>
                  <a:cubicBezTo>
                    <a:pt x="824" y="247"/>
                    <a:pt x="847" y="212"/>
                    <a:pt x="858" y="178"/>
                  </a:cubicBezTo>
                  <a:cubicBezTo>
                    <a:pt x="870" y="132"/>
                    <a:pt x="858" y="87"/>
                    <a:pt x="824" y="64"/>
                  </a:cubicBezTo>
                  <a:cubicBezTo>
                    <a:pt x="745" y="21"/>
                    <a:pt x="659" y="0"/>
                    <a:pt x="575" y="0"/>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098" name="Google Shape;3098;p44"/>
            <p:cNvSpPr/>
            <p:nvPr/>
          </p:nvSpPr>
          <p:spPr>
            <a:xfrm>
              <a:off x="7303793" y="4625005"/>
              <a:ext cx="14980" cy="19733"/>
            </a:xfrm>
            <a:custGeom>
              <a:avLst/>
              <a:gdLst/>
              <a:ahLst/>
              <a:cxnLst/>
              <a:rect l="l" t="t" r="r" b="b"/>
              <a:pathLst>
                <a:path w="435" h="573" extrusionOk="0">
                  <a:moveTo>
                    <a:pt x="103" y="1"/>
                  </a:moveTo>
                  <a:cubicBezTo>
                    <a:pt x="46" y="12"/>
                    <a:pt x="0" y="81"/>
                    <a:pt x="11" y="138"/>
                  </a:cubicBezTo>
                  <a:cubicBezTo>
                    <a:pt x="11" y="184"/>
                    <a:pt x="34" y="229"/>
                    <a:pt x="57" y="275"/>
                  </a:cubicBezTo>
                  <a:cubicBezTo>
                    <a:pt x="91" y="332"/>
                    <a:pt x="137" y="389"/>
                    <a:pt x="194" y="447"/>
                  </a:cubicBezTo>
                  <a:cubicBezTo>
                    <a:pt x="240" y="504"/>
                    <a:pt x="297" y="538"/>
                    <a:pt x="366" y="572"/>
                  </a:cubicBezTo>
                  <a:cubicBezTo>
                    <a:pt x="366" y="572"/>
                    <a:pt x="309" y="515"/>
                    <a:pt x="217" y="424"/>
                  </a:cubicBezTo>
                  <a:cubicBezTo>
                    <a:pt x="171" y="366"/>
                    <a:pt x="126" y="309"/>
                    <a:pt x="103" y="252"/>
                  </a:cubicBezTo>
                  <a:cubicBezTo>
                    <a:pt x="57" y="184"/>
                    <a:pt x="34" y="69"/>
                    <a:pt x="103" y="58"/>
                  </a:cubicBezTo>
                  <a:cubicBezTo>
                    <a:pt x="108" y="57"/>
                    <a:pt x="113" y="57"/>
                    <a:pt x="118" y="57"/>
                  </a:cubicBezTo>
                  <a:cubicBezTo>
                    <a:pt x="192" y="57"/>
                    <a:pt x="254" y="131"/>
                    <a:pt x="297" y="195"/>
                  </a:cubicBezTo>
                  <a:cubicBezTo>
                    <a:pt x="343" y="252"/>
                    <a:pt x="366" y="309"/>
                    <a:pt x="377" y="378"/>
                  </a:cubicBezTo>
                  <a:cubicBezTo>
                    <a:pt x="389" y="447"/>
                    <a:pt x="389" y="515"/>
                    <a:pt x="389" y="572"/>
                  </a:cubicBezTo>
                  <a:cubicBezTo>
                    <a:pt x="423" y="515"/>
                    <a:pt x="434" y="447"/>
                    <a:pt x="423" y="366"/>
                  </a:cubicBezTo>
                  <a:cubicBezTo>
                    <a:pt x="412" y="298"/>
                    <a:pt x="389" y="218"/>
                    <a:pt x="343" y="161"/>
                  </a:cubicBezTo>
                  <a:cubicBezTo>
                    <a:pt x="297" y="69"/>
                    <a:pt x="206" y="12"/>
                    <a:pt x="103" y="1"/>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099" name="Google Shape;3099;p44"/>
            <p:cNvSpPr/>
            <p:nvPr/>
          </p:nvSpPr>
          <p:spPr>
            <a:xfrm>
              <a:off x="7147108" y="4630928"/>
              <a:ext cx="55134" cy="46491"/>
            </a:xfrm>
            <a:custGeom>
              <a:avLst/>
              <a:gdLst/>
              <a:ahLst/>
              <a:cxnLst/>
              <a:rect l="l" t="t" r="r" b="b"/>
              <a:pathLst>
                <a:path w="1601" h="1350" extrusionOk="0">
                  <a:moveTo>
                    <a:pt x="80" y="0"/>
                  </a:moveTo>
                  <a:cubicBezTo>
                    <a:pt x="57" y="12"/>
                    <a:pt x="23" y="23"/>
                    <a:pt x="0" y="34"/>
                  </a:cubicBezTo>
                  <a:cubicBezTo>
                    <a:pt x="0" y="37"/>
                    <a:pt x="7" y="38"/>
                    <a:pt x="19" y="38"/>
                  </a:cubicBezTo>
                  <a:cubicBezTo>
                    <a:pt x="41" y="38"/>
                    <a:pt x="82" y="35"/>
                    <a:pt x="139" y="35"/>
                  </a:cubicBezTo>
                  <a:cubicBezTo>
                    <a:pt x="190" y="35"/>
                    <a:pt x="256" y="37"/>
                    <a:pt x="332" y="46"/>
                  </a:cubicBezTo>
                  <a:cubicBezTo>
                    <a:pt x="880" y="114"/>
                    <a:pt x="1349" y="492"/>
                    <a:pt x="1521" y="1018"/>
                  </a:cubicBezTo>
                  <a:cubicBezTo>
                    <a:pt x="1589" y="1212"/>
                    <a:pt x="1589" y="1349"/>
                    <a:pt x="1601" y="1349"/>
                  </a:cubicBezTo>
                  <a:cubicBezTo>
                    <a:pt x="1601" y="1315"/>
                    <a:pt x="1601" y="1281"/>
                    <a:pt x="1601" y="1246"/>
                  </a:cubicBezTo>
                  <a:cubicBezTo>
                    <a:pt x="1589" y="1166"/>
                    <a:pt x="1578" y="1086"/>
                    <a:pt x="1555" y="1006"/>
                  </a:cubicBezTo>
                  <a:cubicBezTo>
                    <a:pt x="1395" y="457"/>
                    <a:pt x="915" y="57"/>
                    <a:pt x="332" y="0"/>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100" name="Google Shape;3100;p44"/>
            <p:cNvSpPr/>
            <p:nvPr/>
          </p:nvSpPr>
          <p:spPr>
            <a:xfrm>
              <a:off x="7222696" y="4662851"/>
              <a:ext cx="45699" cy="2721"/>
            </a:xfrm>
            <a:custGeom>
              <a:avLst/>
              <a:gdLst/>
              <a:ahLst/>
              <a:cxnLst/>
              <a:rect l="l" t="t" r="r" b="b"/>
              <a:pathLst>
                <a:path w="1327" h="79" extrusionOk="0">
                  <a:moveTo>
                    <a:pt x="79" y="1"/>
                  </a:moveTo>
                  <a:cubicBezTo>
                    <a:pt x="29" y="1"/>
                    <a:pt x="0" y="3"/>
                    <a:pt x="0" y="11"/>
                  </a:cubicBezTo>
                  <a:cubicBezTo>
                    <a:pt x="242" y="55"/>
                    <a:pt x="488" y="78"/>
                    <a:pt x="735" y="78"/>
                  </a:cubicBezTo>
                  <a:cubicBezTo>
                    <a:pt x="931" y="78"/>
                    <a:pt x="1129" y="64"/>
                    <a:pt x="1326" y="33"/>
                  </a:cubicBezTo>
                  <a:cubicBezTo>
                    <a:pt x="1326" y="28"/>
                    <a:pt x="1252" y="28"/>
                    <a:pt x="1132" y="28"/>
                  </a:cubicBezTo>
                  <a:cubicBezTo>
                    <a:pt x="1012" y="28"/>
                    <a:pt x="846" y="28"/>
                    <a:pt x="663" y="22"/>
                  </a:cubicBezTo>
                  <a:cubicBezTo>
                    <a:pt x="411" y="14"/>
                    <a:pt x="191" y="1"/>
                    <a:pt x="79" y="1"/>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101" name="Google Shape;3101;p44"/>
            <p:cNvSpPr/>
            <p:nvPr/>
          </p:nvSpPr>
          <p:spPr>
            <a:xfrm>
              <a:off x="7191186" y="4662403"/>
              <a:ext cx="5166" cy="9092"/>
            </a:xfrm>
            <a:custGeom>
              <a:avLst/>
              <a:gdLst/>
              <a:ahLst/>
              <a:cxnLst/>
              <a:rect l="l" t="t" r="r" b="b"/>
              <a:pathLst>
                <a:path w="150" h="264" extrusionOk="0">
                  <a:moveTo>
                    <a:pt x="12" y="1"/>
                  </a:moveTo>
                  <a:cubicBezTo>
                    <a:pt x="0" y="12"/>
                    <a:pt x="35" y="69"/>
                    <a:pt x="69" y="138"/>
                  </a:cubicBezTo>
                  <a:cubicBezTo>
                    <a:pt x="92" y="206"/>
                    <a:pt x="115" y="264"/>
                    <a:pt x="126" y="264"/>
                  </a:cubicBezTo>
                  <a:cubicBezTo>
                    <a:pt x="138" y="264"/>
                    <a:pt x="149" y="195"/>
                    <a:pt x="115" y="126"/>
                  </a:cubicBezTo>
                  <a:cubicBezTo>
                    <a:pt x="80" y="58"/>
                    <a:pt x="23" y="1"/>
                    <a:pt x="12" y="1"/>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102" name="Google Shape;3102;p44"/>
            <p:cNvSpPr/>
            <p:nvPr/>
          </p:nvSpPr>
          <p:spPr>
            <a:xfrm>
              <a:off x="7179754" y="4647768"/>
              <a:ext cx="6750" cy="6474"/>
            </a:xfrm>
            <a:custGeom>
              <a:avLst/>
              <a:gdLst/>
              <a:ahLst/>
              <a:cxnLst/>
              <a:rect l="l" t="t" r="r" b="b"/>
              <a:pathLst>
                <a:path w="196" h="188" extrusionOk="0">
                  <a:moveTo>
                    <a:pt x="19" y="1"/>
                  </a:moveTo>
                  <a:cubicBezTo>
                    <a:pt x="16" y="1"/>
                    <a:pt x="14" y="1"/>
                    <a:pt x="12" y="3"/>
                  </a:cubicBezTo>
                  <a:cubicBezTo>
                    <a:pt x="1" y="14"/>
                    <a:pt x="35" y="71"/>
                    <a:pt x="81" y="117"/>
                  </a:cubicBezTo>
                  <a:cubicBezTo>
                    <a:pt x="121" y="157"/>
                    <a:pt x="160" y="188"/>
                    <a:pt x="178" y="188"/>
                  </a:cubicBezTo>
                  <a:cubicBezTo>
                    <a:pt x="180" y="188"/>
                    <a:pt x="182" y="187"/>
                    <a:pt x="184" y="186"/>
                  </a:cubicBezTo>
                  <a:cubicBezTo>
                    <a:pt x="195" y="174"/>
                    <a:pt x="161" y="128"/>
                    <a:pt x="115" y="71"/>
                  </a:cubicBezTo>
                  <a:cubicBezTo>
                    <a:pt x="76" y="32"/>
                    <a:pt x="36" y="1"/>
                    <a:pt x="19" y="1"/>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103" name="Google Shape;3103;p44"/>
            <p:cNvSpPr/>
            <p:nvPr/>
          </p:nvSpPr>
          <p:spPr>
            <a:xfrm>
              <a:off x="7163637" y="4640088"/>
              <a:ext cx="9091" cy="4236"/>
            </a:xfrm>
            <a:custGeom>
              <a:avLst/>
              <a:gdLst/>
              <a:ahLst/>
              <a:cxnLst/>
              <a:rect l="l" t="t" r="r" b="b"/>
              <a:pathLst>
                <a:path w="264" h="123" extrusionOk="0">
                  <a:moveTo>
                    <a:pt x="89" y="1"/>
                  </a:moveTo>
                  <a:cubicBezTo>
                    <a:pt x="33" y="1"/>
                    <a:pt x="0" y="23"/>
                    <a:pt x="0" y="31"/>
                  </a:cubicBezTo>
                  <a:cubicBezTo>
                    <a:pt x="0" y="43"/>
                    <a:pt x="57" y="43"/>
                    <a:pt x="126" y="66"/>
                  </a:cubicBezTo>
                  <a:cubicBezTo>
                    <a:pt x="195" y="89"/>
                    <a:pt x="240" y="123"/>
                    <a:pt x="252" y="123"/>
                  </a:cubicBezTo>
                  <a:cubicBezTo>
                    <a:pt x="263" y="111"/>
                    <a:pt x="229" y="43"/>
                    <a:pt x="149" y="9"/>
                  </a:cubicBezTo>
                  <a:cubicBezTo>
                    <a:pt x="127" y="3"/>
                    <a:pt x="107" y="1"/>
                    <a:pt x="89" y="1"/>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104" name="Google Shape;3104;p44"/>
            <p:cNvSpPr/>
            <p:nvPr/>
          </p:nvSpPr>
          <p:spPr>
            <a:xfrm>
              <a:off x="7151826" y="4637712"/>
              <a:ext cx="4752" cy="2479"/>
            </a:xfrm>
            <a:custGeom>
              <a:avLst/>
              <a:gdLst/>
              <a:ahLst/>
              <a:cxnLst/>
              <a:rect l="l" t="t" r="r" b="b"/>
              <a:pathLst>
                <a:path w="138" h="72" extrusionOk="0">
                  <a:moveTo>
                    <a:pt x="32" y="0"/>
                  </a:moveTo>
                  <a:cubicBezTo>
                    <a:pt x="17" y="0"/>
                    <a:pt x="6" y="3"/>
                    <a:pt x="0" y="9"/>
                  </a:cubicBezTo>
                  <a:cubicBezTo>
                    <a:pt x="0" y="20"/>
                    <a:pt x="23" y="43"/>
                    <a:pt x="57" y="55"/>
                  </a:cubicBezTo>
                  <a:cubicBezTo>
                    <a:pt x="75" y="66"/>
                    <a:pt x="92" y="72"/>
                    <a:pt x="106" y="72"/>
                  </a:cubicBezTo>
                  <a:cubicBezTo>
                    <a:pt x="120" y="72"/>
                    <a:pt x="132" y="66"/>
                    <a:pt x="137" y="55"/>
                  </a:cubicBezTo>
                  <a:cubicBezTo>
                    <a:pt x="137" y="43"/>
                    <a:pt x="115" y="20"/>
                    <a:pt x="80" y="9"/>
                  </a:cubicBezTo>
                  <a:cubicBezTo>
                    <a:pt x="63" y="3"/>
                    <a:pt x="46" y="0"/>
                    <a:pt x="32" y="0"/>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105" name="Google Shape;3105;p44"/>
            <p:cNvSpPr/>
            <p:nvPr/>
          </p:nvSpPr>
          <p:spPr>
            <a:xfrm>
              <a:off x="7145903" y="4537881"/>
              <a:ext cx="156346" cy="4993"/>
            </a:xfrm>
            <a:custGeom>
              <a:avLst/>
              <a:gdLst/>
              <a:ahLst/>
              <a:cxnLst/>
              <a:rect l="l" t="t" r="r" b="b"/>
              <a:pathLst>
                <a:path w="4540" h="145" extrusionOk="0">
                  <a:moveTo>
                    <a:pt x="1430" y="0"/>
                  </a:moveTo>
                  <a:cubicBezTo>
                    <a:pt x="595" y="0"/>
                    <a:pt x="1" y="15"/>
                    <a:pt x="1" y="50"/>
                  </a:cubicBezTo>
                  <a:cubicBezTo>
                    <a:pt x="1" y="84"/>
                    <a:pt x="1018" y="130"/>
                    <a:pt x="2264" y="141"/>
                  </a:cubicBezTo>
                  <a:cubicBezTo>
                    <a:pt x="2480" y="143"/>
                    <a:pt x="2689" y="144"/>
                    <a:pt x="2886" y="144"/>
                  </a:cubicBezTo>
                  <a:cubicBezTo>
                    <a:pt x="3841" y="144"/>
                    <a:pt x="4539" y="122"/>
                    <a:pt x="4539" y="84"/>
                  </a:cubicBezTo>
                  <a:cubicBezTo>
                    <a:pt x="4539" y="50"/>
                    <a:pt x="3522" y="16"/>
                    <a:pt x="2264" y="4"/>
                  </a:cubicBezTo>
                  <a:cubicBezTo>
                    <a:pt x="1970" y="1"/>
                    <a:pt x="1689" y="0"/>
                    <a:pt x="1430" y="0"/>
                  </a:cubicBezTo>
                  <a:close/>
                </a:path>
              </a:pathLst>
            </a:custGeom>
            <a:solidFill>
              <a:srgbClr val="879AC4"/>
            </a:solidFill>
            <a:ln>
              <a:noFill/>
            </a:ln>
          </p:spPr>
          <p:txBody>
            <a:bodyPr spcFirstLastPara="1" wrap="square" lIns="91425" tIns="91425" rIns="91425" bIns="91425" anchor="ctr" anchorCtr="0">
              <a:noAutofit/>
            </a:bodyPr>
            <a:lstStyle/>
            <a:p>
              <a:endParaRPr/>
            </a:p>
          </p:txBody>
        </p:sp>
        <p:sp>
          <p:nvSpPr>
            <p:cNvPr id="3106" name="Google Shape;3106;p44"/>
            <p:cNvSpPr/>
            <p:nvPr/>
          </p:nvSpPr>
          <p:spPr>
            <a:xfrm>
              <a:off x="7145903" y="4547730"/>
              <a:ext cx="156346" cy="4993"/>
            </a:xfrm>
            <a:custGeom>
              <a:avLst/>
              <a:gdLst/>
              <a:ahLst/>
              <a:cxnLst/>
              <a:rect l="l" t="t" r="r" b="b"/>
              <a:pathLst>
                <a:path w="4540" h="145" extrusionOk="0">
                  <a:moveTo>
                    <a:pt x="1628" y="1"/>
                  </a:moveTo>
                  <a:cubicBezTo>
                    <a:pt x="690" y="1"/>
                    <a:pt x="1" y="21"/>
                    <a:pt x="1" y="50"/>
                  </a:cubicBezTo>
                  <a:cubicBezTo>
                    <a:pt x="1" y="84"/>
                    <a:pt x="1018" y="130"/>
                    <a:pt x="2264" y="141"/>
                  </a:cubicBezTo>
                  <a:cubicBezTo>
                    <a:pt x="2487" y="143"/>
                    <a:pt x="2702" y="144"/>
                    <a:pt x="2906" y="144"/>
                  </a:cubicBezTo>
                  <a:cubicBezTo>
                    <a:pt x="3850" y="144"/>
                    <a:pt x="4539" y="124"/>
                    <a:pt x="4539" y="95"/>
                  </a:cubicBezTo>
                  <a:cubicBezTo>
                    <a:pt x="4539" y="50"/>
                    <a:pt x="3522" y="15"/>
                    <a:pt x="2264" y="4"/>
                  </a:cubicBezTo>
                  <a:cubicBezTo>
                    <a:pt x="2044" y="2"/>
                    <a:pt x="1830" y="1"/>
                    <a:pt x="1628" y="1"/>
                  </a:cubicBezTo>
                  <a:close/>
                </a:path>
              </a:pathLst>
            </a:custGeom>
            <a:solidFill>
              <a:srgbClr val="879AC4"/>
            </a:solidFill>
            <a:ln>
              <a:noFill/>
            </a:ln>
          </p:spPr>
          <p:txBody>
            <a:bodyPr spcFirstLastPara="1" wrap="square" lIns="91425" tIns="91425" rIns="91425" bIns="91425" anchor="ctr" anchorCtr="0">
              <a:noAutofit/>
            </a:bodyPr>
            <a:lstStyle/>
            <a:p>
              <a:endParaRPr/>
            </a:p>
          </p:txBody>
        </p:sp>
        <p:sp>
          <p:nvSpPr>
            <p:cNvPr id="3107" name="Google Shape;3107;p44"/>
            <p:cNvSpPr/>
            <p:nvPr/>
          </p:nvSpPr>
          <p:spPr>
            <a:xfrm>
              <a:off x="6842002" y="2088150"/>
              <a:ext cx="885044" cy="807112"/>
            </a:xfrm>
            <a:custGeom>
              <a:avLst/>
              <a:gdLst/>
              <a:ahLst/>
              <a:cxnLst/>
              <a:rect l="l" t="t" r="r" b="b"/>
              <a:pathLst>
                <a:path w="25700" h="23437" extrusionOk="0">
                  <a:moveTo>
                    <a:pt x="9535" y="0"/>
                  </a:moveTo>
                  <a:lnTo>
                    <a:pt x="9535" y="1978"/>
                  </a:lnTo>
                  <a:cubicBezTo>
                    <a:pt x="8734" y="2035"/>
                    <a:pt x="7534" y="2241"/>
                    <a:pt x="6917" y="2458"/>
                  </a:cubicBezTo>
                  <a:cubicBezTo>
                    <a:pt x="4779" y="3224"/>
                    <a:pt x="3053" y="4413"/>
                    <a:pt x="2069" y="6974"/>
                  </a:cubicBezTo>
                  <a:lnTo>
                    <a:pt x="0" y="11558"/>
                  </a:lnTo>
                  <a:lnTo>
                    <a:pt x="5819" y="13090"/>
                  </a:lnTo>
                  <a:lnTo>
                    <a:pt x="6802" y="10941"/>
                  </a:lnTo>
                  <a:lnTo>
                    <a:pt x="6917" y="16565"/>
                  </a:lnTo>
                  <a:lnTo>
                    <a:pt x="6985" y="22659"/>
                  </a:lnTo>
                  <a:lnTo>
                    <a:pt x="20544" y="23436"/>
                  </a:lnTo>
                  <a:lnTo>
                    <a:pt x="20063" y="17297"/>
                  </a:lnTo>
                  <a:lnTo>
                    <a:pt x="19766" y="11009"/>
                  </a:lnTo>
                  <a:lnTo>
                    <a:pt x="23722" y="12153"/>
                  </a:lnTo>
                  <a:lnTo>
                    <a:pt x="25699" y="6059"/>
                  </a:lnTo>
                  <a:cubicBezTo>
                    <a:pt x="23607" y="5339"/>
                    <a:pt x="21458" y="4345"/>
                    <a:pt x="20772" y="3933"/>
                  </a:cubicBezTo>
                  <a:cubicBezTo>
                    <a:pt x="17617" y="2092"/>
                    <a:pt x="16017" y="1955"/>
                    <a:pt x="15056" y="1898"/>
                  </a:cubicBezTo>
                  <a:lnTo>
                    <a:pt x="14919" y="286"/>
                  </a:lnTo>
                  <a:lnTo>
                    <a:pt x="9535" y="0"/>
                  </a:lnTo>
                  <a:close/>
                </a:path>
              </a:pathLst>
            </a:custGeom>
            <a:solidFill>
              <a:srgbClr val="407BFF"/>
            </a:solidFill>
            <a:ln>
              <a:noFill/>
            </a:ln>
          </p:spPr>
          <p:txBody>
            <a:bodyPr spcFirstLastPara="1" wrap="square" lIns="91425" tIns="91425" rIns="91425" bIns="91425" anchor="ctr" anchorCtr="0">
              <a:noAutofit/>
            </a:bodyPr>
            <a:lstStyle/>
            <a:p>
              <a:endParaRPr/>
            </a:p>
          </p:txBody>
        </p:sp>
        <p:sp>
          <p:nvSpPr>
            <p:cNvPr id="3108" name="Google Shape;3108;p44"/>
            <p:cNvSpPr/>
            <p:nvPr/>
          </p:nvSpPr>
          <p:spPr>
            <a:xfrm>
              <a:off x="7623052" y="2283404"/>
              <a:ext cx="72870" cy="211067"/>
            </a:xfrm>
            <a:custGeom>
              <a:avLst/>
              <a:gdLst/>
              <a:ahLst/>
              <a:cxnLst/>
              <a:rect l="l" t="t" r="r" b="b"/>
              <a:pathLst>
                <a:path w="2116" h="6129" extrusionOk="0">
                  <a:moveTo>
                    <a:pt x="2115" y="1"/>
                  </a:moveTo>
                  <a:lnTo>
                    <a:pt x="2115" y="1"/>
                  </a:lnTo>
                  <a:cubicBezTo>
                    <a:pt x="2070" y="69"/>
                    <a:pt x="2024" y="149"/>
                    <a:pt x="2001" y="229"/>
                  </a:cubicBezTo>
                  <a:cubicBezTo>
                    <a:pt x="1944" y="389"/>
                    <a:pt x="1852" y="607"/>
                    <a:pt x="1761" y="881"/>
                  </a:cubicBezTo>
                  <a:cubicBezTo>
                    <a:pt x="1555" y="1441"/>
                    <a:pt x="1292" y="2218"/>
                    <a:pt x="1018" y="3053"/>
                  </a:cubicBezTo>
                  <a:cubicBezTo>
                    <a:pt x="755" y="3888"/>
                    <a:pt x="503" y="4631"/>
                    <a:pt x="309" y="5225"/>
                  </a:cubicBezTo>
                  <a:cubicBezTo>
                    <a:pt x="115" y="5785"/>
                    <a:pt x="0" y="6128"/>
                    <a:pt x="23" y="6128"/>
                  </a:cubicBezTo>
                  <a:cubicBezTo>
                    <a:pt x="69" y="6060"/>
                    <a:pt x="103" y="5980"/>
                    <a:pt x="138" y="5900"/>
                  </a:cubicBezTo>
                  <a:cubicBezTo>
                    <a:pt x="195" y="5751"/>
                    <a:pt x="286" y="5534"/>
                    <a:pt x="389" y="5259"/>
                  </a:cubicBezTo>
                  <a:cubicBezTo>
                    <a:pt x="595" y="4711"/>
                    <a:pt x="881" y="3933"/>
                    <a:pt x="1155" y="3099"/>
                  </a:cubicBezTo>
                  <a:cubicBezTo>
                    <a:pt x="1418" y="2264"/>
                    <a:pt x="1658" y="1510"/>
                    <a:pt x="1852" y="915"/>
                  </a:cubicBezTo>
                  <a:cubicBezTo>
                    <a:pt x="1955" y="618"/>
                    <a:pt x="2047" y="309"/>
                    <a:pt x="2115" y="1"/>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109" name="Google Shape;3109;p44"/>
            <p:cNvSpPr/>
            <p:nvPr/>
          </p:nvSpPr>
          <p:spPr>
            <a:xfrm>
              <a:off x="6851438" y="2455069"/>
              <a:ext cx="207520" cy="54893"/>
            </a:xfrm>
            <a:custGeom>
              <a:avLst/>
              <a:gdLst/>
              <a:ahLst/>
              <a:cxnLst/>
              <a:rect l="l" t="t" r="r" b="b"/>
              <a:pathLst>
                <a:path w="6026" h="1594" extrusionOk="0">
                  <a:moveTo>
                    <a:pt x="1" y="0"/>
                  </a:moveTo>
                  <a:cubicBezTo>
                    <a:pt x="69" y="46"/>
                    <a:pt x="149" y="80"/>
                    <a:pt x="229" y="114"/>
                  </a:cubicBezTo>
                  <a:cubicBezTo>
                    <a:pt x="366" y="172"/>
                    <a:pt x="584" y="252"/>
                    <a:pt x="847" y="354"/>
                  </a:cubicBezTo>
                  <a:cubicBezTo>
                    <a:pt x="1384" y="537"/>
                    <a:pt x="2127" y="777"/>
                    <a:pt x="2961" y="1006"/>
                  </a:cubicBezTo>
                  <a:cubicBezTo>
                    <a:pt x="3785" y="1223"/>
                    <a:pt x="4551" y="1383"/>
                    <a:pt x="5111" y="1475"/>
                  </a:cubicBezTo>
                  <a:cubicBezTo>
                    <a:pt x="5385" y="1521"/>
                    <a:pt x="5614" y="1555"/>
                    <a:pt x="5774" y="1578"/>
                  </a:cubicBezTo>
                  <a:cubicBezTo>
                    <a:pt x="5830" y="1586"/>
                    <a:pt x="5887" y="1594"/>
                    <a:pt x="5944" y="1594"/>
                  </a:cubicBezTo>
                  <a:cubicBezTo>
                    <a:pt x="5967" y="1594"/>
                    <a:pt x="5990" y="1592"/>
                    <a:pt x="6014" y="1589"/>
                  </a:cubicBezTo>
                  <a:cubicBezTo>
                    <a:pt x="6025" y="1566"/>
                    <a:pt x="5694" y="1498"/>
                    <a:pt x="5134" y="1383"/>
                  </a:cubicBezTo>
                  <a:cubicBezTo>
                    <a:pt x="4573" y="1258"/>
                    <a:pt x="3819" y="1086"/>
                    <a:pt x="2996" y="869"/>
                  </a:cubicBezTo>
                  <a:cubicBezTo>
                    <a:pt x="2161" y="652"/>
                    <a:pt x="1418" y="423"/>
                    <a:pt x="881" y="252"/>
                  </a:cubicBezTo>
                  <a:cubicBezTo>
                    <a:pt x="595" y="149"/>
                    <a:pt x="298" y="69"/>
                    <a:pt x="1" y="0"/>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110" name="Google Shape;3110;p44"/>
            <p:cNvSpPr/>
            <p:nvPr/>
          </p:nvSpPr>
          <p:spPr>
            <a:xfrm>
              <a:off x="7272284" y="2168456"/>
              <a:ext cx="18149" cy="711823"/>
            </a:xfrm>
            <a:custGeom>
              <a:avLst/>
              <a:gdLst/>
              <a:ahLst/>
              <a:cxnLst/>
              <a:rect l="l" t="t" r="r" b="b"/>
              <a:pathLst>
                <a:path w="527" h="20670" extrusionOk="0">
                  <a:moveTo>
                    <a:pt x="35" y="0"/>
                  </a:moveTo>
                  <a:lnTo>
                    <a:pt x="35" y="0"/>
                  </a:lnTo>
                  <a:cubicBezTo>
                    <a:pt x="0" y="0"/>
                    <a:pt x="69" y="4630"/>
                    <a:pt x="183" y="10335"/>
                  </a:cubicBezTo>
                  <a:cubicBezTo>
                    <a:pt x="309" y="16051"/>
                    <a:pt x="446" y="20670"/>
                    <a:pt x="481" y="20670"/>
                  </a:cubicBezTo>
                  <a:cubicBezTo>
                    <a:pt x="526" y="20670"/>
                    <a:pt x="446" y="16040"/>
                    <a:pt x="332" y="10335"/>
                  </a:cubicBezTo>
                  <a:cubicBezTo>
                    <a:pt x="206" y="4630"/>
                    <a:pt x="69" y="0"/>
                    <a:pt x="35" y="0"/>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111" name="Google Shape;3111;p44"/>
            <p:cNvSpPr/>
            <p:nvPr/>
          </p:nvSpPr>
          <p:spPr>
            <a:xfrm>
              <a:off x="7291982" y="2291531"/>
              <a:ext cx="23004" cy="21523"/>
            </a:xfrm>
            <a:custGeom>
              <a:avLst/>
              <a:gdLst/>
              <a:ahLst/>
              <a:cxnLst/>
              <a:rect l="l" t="t" r="r" b="b"/>
              <a:pathLst>
                <a:path w="668" h="625" extrusionOk="0">
                  <a:moveTo>
                    <a:pt x="337" y="0"/>
                  </a:moveTo>
                  <a:cubicBezTo>
                    <a:pt x="252" y="0"/>
                    <a:pt x="206" y="46"/>
                    <a:pt x="206" y="62"/>
                  </a:cubicBezTo>
                  <a:cubicBezTo>
                    <a:pt x="208" y="64"/>
                    <a:pt x="213" y="65"/>
                    <a:pt x="220" y="65"/>
                  </a:cubicBezTo>
                  <a:cubicBezTo>
                    <a:pt x="228" y="65"/>
                    <a:pt x="238" y="64"/>
                    <a:pt x="251" y="64"/>
                  </a:cubicBezTo>
                  <a:cubicBezTo>
                    <a:pt x="290" y="64"/>
                    <a:pt x="349" y="70"/>
                    <a:pt x="412" y="119"/>
                  </a:cubicBezTo>
                  <a:cubicBezTo>
                    <a:pt x="480" y="153"/>
                    <a:pt x="514" y="211"/>
                    <a:pt x="526" y="279"/>
                  </a:cubicBezTo>
                  <a:cubicBezTo>
                    <a:pt x="526" y="359"/>
                    <a:pt x="480" y="439"/>
                    <a:pt x="412" y="473"/>
                  </a:cubicBezTo>
                  <a:cubicBezTo>
                    <a:pt x="380" y="489"/>
                    <a:pt x="343" y="498"/>
                    <a:pt x="307" y="498"/>
                  </a:cubicBezTo>
                  <a:cubicBezTo>
                    <a:pt x="266" y="498"/>
                    <a:pt x="225" y="487"/>
                    <a:pt x="194" y="462"/>
                  </a:cubicBezTo>
                  <a:cubicBezTo>
                    <a:pt x="137" y="405"/>
                    <a:pt x="114" y="336"/>
                    <a:pt x="114" y="268"/>
                  </a:cubicBezTo>
                  <a:cubicBezTo>
                    <a:pt x="114" y="142"/>
                    <a:pt x="206" y="85"/>
                    <a:pt x="194" y="73"/>
                  </a:cubicBezTo>
                  <a:cubicBezTo>
                    <a:pt x="194" y="69"/>
                    <a:pt x="190" y="67"/>
                    <a:pt x="183" y="67"/>
                  </a:cubicBezTo>
                  <a:cubicBezTo>
                    <a:pt x="149" y="67"/>
                    <a:pt x="51" y="115"/>
                    <a:pt x="23" y="256"/>
                  </a:cubicBezTo>
                  <a:cubicBezTo>
                    <a:pt x="0" y="371"/>
                    <a:pt x="34" y="473"/>
                    <a:pt x="103" y="542"/>
                  </a:cubicBezTo>
                  <a:cubicBezTo>
                    <a:pt x="170" y="599"/>
                    <a:pt x="246" y="624"/>
                    <a:pt x="321" y="624"/>
                  </a:cubicBezTo>
                  <a:cubicBezTo>
                    <a:pt x="501" y="624"/>
                    <a:pt x="668" y="475"/>
                    <a:pt x="652" y="256"/>
                  </a:cubicBezTo>
                  <a:cubicBezTo>
                    <a:pt x="629" y="153"/>
                    <a:pt x="560" y="73"/>
                    <a:pt x="457" y="28"/>
                  </a:cubicBezTo>
                  <a:cubicBezTo>
                    <a:pt x="411" y="8"/>
                    <a:pt x="371" y="0"/>
                    <a:pt x="337" y="0"/>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112" name="Google Shape;3112;p44"/>
            <p:cNvSpPr/>
            <p:nvPr/>
          </p:nvSpPr>
          <p:spPr>
            <a:xfrm>
              <a:off x="7301004" y="2485993"/>
              <a:ext cx="23039" cy="21868"/>
            </a:xfrm>
            <a:custGeom>
              <a:avLst/>
              <a:gdLst/>
              <a:ahLst/>
              <a:cxnLst/>
              <a:rect l="l" t="t" r="r" b="b"/>
              <a:pathLst>
                <a:path w="669" h="635" extrusionOk="0">
                  <a:moveTo>
                    <a:pt x="337" y="1"/>
                  </a:moveTo>
                  <a:cubicBezTo>
                    <a:pt x="253" y="1"/>
                    <a:pt x="207" y="46"/>
                    <a:pt x="207" y="62"/>
                  </a:cubicBezTo>
                  <a:cubicBezTo>
                    <a:pt x="210" y="69"/>
                    <a:pt x="219" y="70"/>
                    <a:pt x="232" y="70"/>
                  </a:cubicBezTo>
                  <a:cubicBezTo>
                    <a:pt x="240" y="70"/>
                    <a:pt x="250" y="69"/>
                    <a:pt x="262" y="69"/>
                  </a:cubicBezTo>
                  <a:cubicBezTo>
                    <a:pt x="300" y="69"/>
                    <a:pt x="355" y="74"/>
                    <a:pt x="413" y="119"/>
                  </a:cubicBezTo>
                  <a:cubicBezTo>
                    <a:pt x="481" y="154"/>
                    <a:pt x="515" y="211"/>
                    <a:pt x="527" y="280"/>
                  </a:cubicBezTo>
                  <a:cubicBezTo>
                    <a:pt x="527" y="407"/>
                    <a:pt x="419" y="497"/>
                    <a:pt x="308" y="497"/>
                  </a:cubicBezTo>
                  <a:cubicBezTo>
                    <a:pt x="270" y="497"/>
                    <a:pt x="231" y="486"/>
                    <a:pt x="195" y="462"/>
                  </a:cubicBezTo>
                  <a:cubicBezTo>
                    <a:pt x="138" y="417"/>
                    <a:pt x="115" y="348"/>
                    <a:pt x="115" y="280"/>
                  </a:cubicBezTo>
                  <a:cubicBezTo>
                    <a:pt x="115" y="142"/>
                    <a:pt x="195" y="85"/>
                    <a:pt x="184" y="74"/>
                  </a:cubicBezTo>
                  <a:cubicBezTo>
                    <a:pt x="184" y="70"/>
                    <a:pt x="180" y="68"/>
                    <a:pt x="173" y="68"/>
                  </a:cubicBezTo>
                  <a:cubicBezTo>
                    <a:pt x="143" y="68"/>
                    <a:pt x="52" y="117"/>
                    <a:pt x="24" y="268"/>
                  </a:cubicBezTo>
                  <a:cubicBezTo>
                    <a:pt x="1" y="371"/>
                    <a:pt x="35" y="474"/>
                    <a:pt x="104" y="554"/>
                  </a:cubicBezTo>
                  <a:cubicBezTo>
                    <a:pt x="169" y="610"/>
                    <a:pt x="244" y="634"/>
                    <a:pt x="317" y="634"/>
                  </a:cubicBezTo>
                  <a:cubicBezTo>
                    <a:pt x="499" y="634"/>
                    <a:pt x="669" y="480"/>
                    <a:pt x="653" y="268"/>
                  </a:cubicBezTo>
                  <a:cubicBezTo>
                    <a:pt x="630" y="165"/>
                    <a:pt x="561" y="74"/>
                    <a:pt x="458" y="28"/>
                  </a:cubicBezTo>
                  <a:cubicBezTo>
                    <a:pt x="412" y="8"/>
                    <a:pt x="372" y="1"/>
                    <a:pt x="337" y="1"/>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113" name="Google Shape;3113;p44"/>
            <p:cNvSpPr/>
            <p:nvPr/>
          </p:nvSpPr>
          <p:spPr>
            <a:xfrm>
              <a:off x="7301004" y="2638753"/>
              <a:ext cx="23039" cy="21833"/>
            </a:xfrm>
            <a:custGeom>
              <a:avLst/>
              <a:gdLst/>
              <a:ahLst/>
              <a:cxnLst/>
              <a:rect l="l" t="t" r="r" b="b"/>
              <a:pathLst>
                <a:path w="669" h="634" extrusionOk="0">
                  <a:moveTo>
                    <a:pt x="337" y="0"/>
                  </a:moveTo>
                  <a:cubicBezTo>
                    <a:pt x="253" y="0"/>
                    <a:pt x="207" y="46"/>
                    <a:pt x="207" y="62"/>
                  </a:cubicBezTo>
                  <a:cubicBezTo>
                    <a:pt x="218" y="85"/>
                    <a:pt x="310" y="51"/>
                    <a:pt x="413" y="119"/>
                  </a:cubicBezTo>
                  <a:cubicBezTo>
                    <a:pt x="481" y="153"/>
                    <a:pt x="515" y="211"/>
                    <a:pt x="527" y="279"/>
                  </a:cubicBezTo>
                  <a:cubicBezTo>
                    <a:pt x="527" y="413"/>
                    <a:pt x="423" y="498"/>
                    <a:pt x="313" y="498"/>
                  </a:cubicBezTo>
                  <a:cubicBezTo>
                    <a:pt x="273" y="498"/>
                    <a:pt x="232" y="487"/>
                    <a:pt x="195" y="462"/>
                  </a:cubicBezTo>
                  <a:cubicBezTo>
                    <a:pt x="138" y="416"/>
                    <a:pt x="115" y="348"/>
                    <a:pt x="115" y="279"/>
                  </a:cubicBezTo>
                  <a:cubicBezTo>
                    <a:pt x="115" y="142"/>
                    <a:pt x="195" y="85"/>
                    <a:pt x="184" y="73"/>
                  </a:cubicBezTo>
                  <a:cubicBezTo>
                    <a:pt x="184" y="69"/>
                    <a:pt x="180" y="67"/>
                    <a:pt x="173" y="67"/>
                  </a:cubicBezTo>
                  <a:cubicBezTo>
                    <a:pt x="143" y="67"/>
                    <a:pt x="52" y="117"/>
                    <a:pt x="24" y="268"/>
                  </a:cubicBezTo>
                  <a:cubicBezTo>
                    <a:pt x="1" y="371"/>
                    <a:pt x="35" y="474"/>
                    <a:pt x="104" y="554"/>
                  </a:cubicBezTo>
                  <a:cubicBezTo>
                    <a:pt x="169" y="609"/>
                    <a:pt x="244" y="634"/>
                    <a:pt x="317" y="634"/>
                  </a:cubicBezTo>
                  <a:cubicBezTo>
                    <a:pt x="499" y="634"/>
                    <a:pt x="669" y="480"/>
                    <a:pt x="653" y="268"/>
                  </a:cubicBezTo>
                  <a:cubicBezTo>
                    <a:pt x="630" y="165"/>
                    <a:pt x="561" y="73"/>
                    <a:pt x="458" y="28"/>
                  </a:cubicBezTo>
                  <a:cubicBezTo>
                    <a:pt x="412" y="8"/>
                    <a:pt x="372" y="0"/>
                    <a:pt x="337" y="0"/>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114" name="Google Shape;3114;p44"/>
            <p:cNvSpPr/>
            <p:nvPr/>
          </p:nvSpPr>
          <p:spPr>
            <a:xfrm>
              <a:off x="7310061" y="2774191"/>
              <a:ext cx="23039" cy="21833"/>
            </a:xfrm>
            <a:custGeom>
              <a:avLst/>
              <a:gdLst/>
              <a:ahLst/>
              <a:cxnLst/>
              <a:rect l="l" t="t" r="r" b="b"/>
              <a:pathLst>
                <a:path w="669" h="634" extrusionOk="0">
                  <a:moveTo>
                    <a:pt x="337" y="0"/>
                  </a:moveTo>
                  <a:cubicBezTo>
                    <a:pt x="253" y="0"/>
                    <a:pt x="207" y="45"/>
                    <a:pt x="207" y="62"/>
                  </a:cubicBezTo>
                  <a:cubicBezTo>
                    <a:pt x="218" y="84"/>
                    <a:pt x="310" y="50"/>
                    <a:pt x="412" y="119"/>
                  </a:cubicBezTo>
                  <a:cubicBezTo>
                    <a:pt x="481" y="153"/>
                    <a:pt x="515" y="222"/>
                    <a:pt x="527" y="290"/>
                  </a:cubicBezTo>
                  <a:cubicBezTo>
                    <a:pt x="527" y="415"/>
                    <a:pt x="423" y="498"/>
                    <a:pt x="314" y="498"/>
                  </a:cubicBezTo>
                  <a:cubicBezTo>
                    <a:pt x="274" y="498"/>
                    <a:pt x="232" y="486"/>
                    <a:pt x="195" y="462"/>
                  </a:cubicBezTo>
                  <a:cubicBezTo>
                    <a:pt x="138" y="416"/>
                    <a:pt x="115" y="347"/>
                    <a:pt x="115" y="279"/>
                  </a:cubicBezTo>
                  <a:cubicBezTo>
                    <a:pt x="115" y="142"/>
                    <a:pt x="207" y="96"/>
                    <a:pt x="195" y="73"/>
                  </a:cubicBezTo>
                  <a:cubicBezTo>
                    <a:pt x="195" y="69"/>
                    <a:pt x="191" y="67"/>
                    <a:pt x="184" y="67"/>
                  </a:cubicBezTo>
                  <a:cubicBezTo>
                    <a:pt x="150" y="67"/>
                    <a:pt x="52" y="117"/>
                    <a:pt x="24" y="267"/>
                  </a:cubicBezTo>
                  <a:cubicBezTo>
                    <a:pt x="1" y="370"/>
                    <a:pt x="35" y="473"/>
                    <a:pt x="104" y="553"/>
                  </a:cubicBezTo>
                  <a:cubicBezTo>
                    <a:pt x="169" y="609"/>
                    <a:pt x="244" y="634"/>
                    <a:pt x="317" y="634"/>
                  </a:cubicBezTo>
                  <a:cubicBezTo>
                    <a:pt x="499" y="634"/>
                    <a:pt x="669" y="480"/>
                    <a:pt x="653" y="267"/>
                  </a:cubicBezTo>
                  <a:cubicBezTo>
                    <a:pt x="630" y="165"/>
                    <a:pt x="561" y="73"/>
                    <a:pt x="458" y="27"/>
                  </a:cubicBezTo>
                  <a:cubicBezTo>
                    <a:pt x="412" y="8"/>
                    <a:pt x="372" y="0"/>
                    <a:pt x="337" y="0"/>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115" name="Google Shape;3115;p44"/>
            <p:cNvSpPr/>
            <p:nvPr/>
          </p:nvSpPr>
          <p:spPr>
            <a:xfrm>
              <a:off x="7400628" y="2156644"/>
              <a:ext cx="48075" cy="385459"/>
            </a:xfrm>
            <a:custGeom>
              <a:avLst/>
              <a:gdLst/>
              <a:ahLst/>
              <a:cxnLst/>
              <a:rect l="l" t="t" r="r" b="b"/>
              <a:pathLst>
                <a:path w="1396" h="11193" extrusionOk="0">
                  <a:moveTo>
                    <a:pt x="0" y="1"/>
                  </a:moveTo>
                  <a:lnTo>
                    <a:pt x="538" y="11193"/>
                  </a:lnTo>
                  <a:lnTo>
                    <a:pt x="1395" y="11193"/>
                  </a:lnTo>
                  <a:lnTo>
                    <a:pt x="858" y="218"/>
                  </a:lnTo>
                  <a:lnTo>
                    <a:pt x="0" y="1"/>
                  </a:ln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116" name="Google Shape;3116;p44"/>
            <p:cNvSpPr/>
            <p:nvPr/>
          </p:nvSpPr>
          <p:spPr>
            <a:xfrm>
              <a:off x="7419912" y="2574322"/>
              <a:ext cx="57889" cy="318168"/>
            </a:xfrm>
            <a:custGeom>
              <a:avLst/>
              <a:gdLst/>
              <a:ahLst/>
              <a:cxnLst/>
              <a:rect l="l" t="t" r="r" b="b"/>
              <a:pathLst>
                <a:path w="1681" h="9239" extrusionOk="0">
                  <a:moveTo>
                    <a:pt x="0" y="1"/>
                  </a:moveTo>
                  <a:lnTo>
                    <a:pt x="846" y="9238"/>
                  </a:lnTo>
                  <a:cubicBezTo>
                    <a:pt x="846" y="9238"/>
                    <a:pt x="1681" y="9204"/>
                    <a:pt x="1658" y="9147"/>
                  </a:cubicBezTo>
                  <a:cubicBezTo>
                    <a:pt x="1635" y="9101"/>
                    <a:pt x="881" y="1"/>
                    <a:pt x="881" y="1"/>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117" name="Google Shape;3117;p44"/>
            <p:cNvSpPr/>
            <p:nvPr/>
          </p:nvSpPr>
          <p:spPr>
            <a:xfrm>
              <a:off x="7419534" y="2539301"/>
              <a:ext cx="29547" cy="5166"/>
            </a:xfrm>
            <a:custGeom>
              <a:avLst/>
              <a:gdLst/>
              <a:ahLst/>
              <a:cxnLst/>
              <a:rect l="l" t="t" r="r" b="b"/>
              <a:pathLst>
                <a:path w="858" h="150" extrusionOk="0">
                  <a:moveTo>
                    <a:pt x="423" y="1"/>
                  </a:moveTo>
                  <a:cubicBezTo>
                    <a:pt x="183" y="12"/>
                    <a:pt x="0" y="46"/>
                    <a:pt x="0" y="81"/>
                  </a:cubicBezTo>
                  <a:cubicBezTo>
                    <a:pt x="0" y="115"/>
                    <a:pt x="183" y="149"/>
                    <a:pt x="423" y="149"/>
                  </a:cubicBezTo>
                  <a:cubicBezTo>
                    <a:pt x="663" y="138"/>
                    <a:pt x="857" y="103"/>
                    <a:pt x="857" y="69"/>
                  </a:cubicBezTo>
                  <a:cubicBezTo>
                    <a:pt x="857" y="35"/>
                    <a:pt x="663" y="1"/>
                    <a:pt x="423" y="1"/>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118" name="Google Shape;3118;p44"/>
            <p:cNvSpPr/>
            <p:nvPr/>
          </p:nvSpPr>
          <p:spPr>
            <a:xfrm>
              <a:off x="7421083" y="2571085"/>
              <a:ext cx="27998" cy="4959"/>
            </a:xfrm>
            <a:custGeom>
              <a:avLst/>
              <a:gdLst/>
              <a:ahLst/>
              <a:cxnLst/>
              <a:rect l="l" t="t" r="r" b="b"/>
              <a:pathLst>
                <a:path w="813" h="144" extrusionOk="0">
                  <a:moveTo>
                    <a:pt x="517" y="1"/>
                  </a:moveTo>
                  <a:cubicBezTo>
                    <a:pt x="480" y="1"/>
                    <a:pt x="441" y="1"/>
                    <a:pt x="401" y="4"/>
                  </a:cubicBezTo>
                  <a:cubicBezTo>
                    <a:pt x="184" y="15"/>
                    <a:pt x="1" y="49"/>
                    <a:pt x="1" y="95"/>
                  </a:cubicBezTo>
                  <a:cubicBezTo>
                    <a:pt x="1" y="123"/>
                    <a:pt x="125" y="144"/>
                    <a:pt x="296" y="144"/>
                  </a:cubicBezTo>
                  <a:cubicBezTo>
                    <a:pt x="333" y="144"/>
                    <a:pt x="372" y="143"/>
                    <a:pt x="412" y="141"/>
                  </a:cubicBezTo>
                  <a:cubicBezTo>
                    <a:pt x="641" y="129"/>
                    <a:pt x="812" y="95"/>
                    <a:pt x="812" y="49"/>
                  </a:cubicBezTo>
                  <a:cubicBezTo>
                    <a:pt x="812" y="21"/>
                    <a:pt x="689" y="1"/>
                    <a:pt x="517" y="1"/>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119" name="Google Shape;3119;p44"/>
            <p:cNvSpPr/>
            <p:nvPr/>
          </p:nvSpPr>
          <p:spPr>
            <a:xfrm>
              <a:off x="7427798" y="2539679"/>
              <a:ext cx="6715" cy="35092"/>
            </a:xfrm>
            <a:custGeom>
              <a:avLst/>
              <a:gdLst/>
              <a:ahLst/>
              <a:cxnLst/>
              <a:rect l="l" t="t" r="r" b="b"/>
              <a:pathLst>
                <a:path w="195" h="1019" extrusionOk="0">
                  <a:moveTo>
                    <a:pt x="46" y="1"/>
                  </a:moveTo>
                  <a:cubicBezTo>
                    <a:pt x="0" y="12"/>
                    <a:pt x="0" y="241"/>
                    <a:pt x="34" y="515"/>
                  </a:cubicBezTo>
                  <a:cubicBezTo>
                    <a:pt x="57" y="801"/>
                    <a:pt x="114" y="1018"/>
                    <a:pt x="160" y="1018"/>
                  </a:cubicBezTo>
                  <a:cubicBezTo>
                    <a:pt x="194" y="1018"/>
                    <a:pt x="194" y="790"/>
                    <a:pt x="172" y="504"/>
                  </a:cubicBezTo>
                  <a:cubicBezTo>
                    <a:pt x="137" y="230"/>
                    <a:pt x="80" y="1"/>
                    <a:pt x="46" y="1"/>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120" name="Google Shape;3120;p44"/>
            <p:cNvSpPr/>
            <p:nvPr/>
          </p:nvSpPr>
          <p:spPr>
            <a:xfrm>
              <a:off x="7436442" y="2543226"/>
              <a:ext cx="6715" cy="31924"/>
            </a:xfrm>
            <a:custGeom>
              <a:avLst/>
              <a:gdLst/>
              <a:ahLst/>
              <a:cxnLst/>
              <a:rect l="l" t="t" r="r" b="b"/>
              <a:pathLst>
                <a:path w="195" h="927" extrusionOk="0">
                  <a:moveTo>
                    <a:pt x="46" y="1"/>
                  </a:moveTo>
                  <a:cubicBezTo>
                    <a:pt x="1" y="12"/>
                    <a:pt x="1" y="218"/>
                    <a:pt x="23" y="481"/>
                  </a:cubicBezTo>
                  <a:cubicBezTo>
                    <a:pt x="58" y="732"/>
                    <a:pt x="115" y="927"/>
                    <a:pt x="149" y="927"/>
                  </a:cubicBezTo>
                  <a:cubicBezTo>
                    <a:pt x="195" y="927"/>
                    <a:pt x="195" y="710"/>
                    <a:pt x="161" y="458"/>
                  </a:cubicBezTo>
                  <a:cubicBezTo>
                    <a:pt x="138" y="207"/>
                    <a:pt x="81" y="1"/>
                    <a:pt x="46" y="1"/>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121" name="Google Shape;3121;p44"/>
            <p:cNvSpPr/>
            <p:nvPr/>
          </p:nvSpPr>
          <p:spPr>
            <a:xfrm>
              <a:off x="7127789" y="2574736"/>
              <a:ext cx="37227" cy="300605"/>
            </a:xfrm>
            <a:custGeom>
              <a:avLst/>
              <a:gdLst/>
              <a:ahLst/>
              <a:cxnLst/>
              <a:rect l="l" t="t" r="r" b="b"/>
              <a:pathLst>
                <a:path w="1081" h="8729" extrusionOk="0">
                  <a:moveTo>
                    <a:pt x="1" y="0"/>
                  </a:moveTo>
                  <a:lnTo>
                    <a:pt x="172" y="8666"/>
                  </a:lnTo>
                  <a:cubicBezTo>
                    <a:pt x="172" y="8666"/>
                    <a:pt x="740" y="8729"/>
                    <a:pt x="975" y="8729"/>
                  </a:cubicBezTo>
                  <a:cubicBezTo>
                    <a:pt x="1041" y="8729"/>
                    <a:pt x="1080" y="8724"/>
                    <a:pt x="1075" y="8712"/>
                  </a:cubicBezTo>
                  <a:cubicBezTo>
                    <a:pt x="1053" y="8666"/>
                    <a:pt x="870" y="0"/>
                    <a:pt x="870" y="0"/>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122" name="Google Shape;3122;p44"/>
            <p:cNvSpPr/>
            <p:nvPr/>
          </p:nvSpPr>
          <p:spPr>
            <a:xfrm>
              <a:off x="7120730" y="2155473"/>
              <a:ext cx="33887" cy="386630"/>
            </a:xfrm>
            <a:custGeom>
              <a:avLst/>
              <a:gdLst/>
              <a:ahLst/>
              <a:cxnLst/>
              <a:rect l="l" t="t" r="r" b="b"/>
              <a:pathLst>
                <a:path w="984" h="11227" extrusionOk="0">
                  <a:moveTo>
                    <a:pt x="858" y="0"/>
                  </a:moveTo>
                  <a:lnTo>
                    <a:pt x="0" y="126"/>
                  </a:lnTo>
                  <a:lnTo>
                    <a:pt x="126" y="11227"/>
                  </a:lnTo>
                  <a:lnTo>
                    <a:pt x="983" y="11227"/>
                  </a:lnTo>
                  <a:lnTo>
                    <a:pt x="858" y="0"/>
                  </a:ln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123" name="Google Shape;3123;p44"/>
            <p:cNvSpPr/>
            <p:nvPr/>
          </p:nvSpPr>
          <p:spPr>
            <a:xfrm>
              <a:off x="7125034" y="2540024"/>
              <a:ext cx="29169" cy="4821"/>
            </a:xfrm>
            <a:custGeom>
              <a:avLst/>
              <a:gdLst/>
              <a:ahLst/>
              <a:cxnLst/>
              <a:rect l="l" t="t" r="r" b="b"/>
              <a:pathLst>
                <a:path w="847" h="140" extrusionOk="0">
                  <a:moveTo>
                    <a:pt x="331" y="0"/>
                  </a:moveTo>
                  <a:cubicBezTo>
                    <a:pt x="138" y="0"/>
                    <a:pt x="1" y="30"/>
                    <a:pt x="1" y="60"/>
                  </a:cubicBezTo>
                  <a:cubicBezTo>
                    <a:pt x="1" y="94"/>
                    <a:pt x="172" y="140"/>
                    <a:pt x="412" y="140"/>
                  </a:cubicBezTo>
                  <a:cubicBezTo>
                    <a:pt x="652" y="140"/>
                    <a:pt x="847" y="117"/>
                    <a:pt x="847" y="82"/>
                  </a:cubicBezTo>
                  <a:cubicBezTo>
                    <a:pt x="847" y="48"/>
                    <a:pt x="664" y="2"/>
                    <a:pt x="424" y="2"/>
                  </a:cubicBezTo>
                  <a:cubicBezTo>
                    <a:pt x="392" y="1"/>
                    <a:pt x="361" y="0"/>
                    <a:pt x="331" y="0"/>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124" name="Google Shape;3124;p44"/>
            <p:cNvSpPr/>
            <p:nvPr/>
          </p:nvSpPr>
          <p:spPr>
            <a:xfrm>
              <a:off x="7127410" y="2573909"/>
              <a:ext cx="31545" cy="4787"/>
            </a:xfrm>
            <a:custGeom>
              <a:avLst/>
              <a:gdLst/>
              <a:ahLst/>
              <a:cxnLst/>
              <a:rect l="l" t="t" r="r" b="b"/>
              <a:pathLst>
                <a:path w="916" h="139" extrusionOk="0">
                  <a:moveTo>
                    <a:pt x="691" y="0"/>
                  </a:moveTo>
                  <a:cubicBezTo>
                    <a:pt x="625" y="0"/>
                    <a:pt x="549" y="2"/>
                    <a:pt x="469" y="2"/>
                  </a:cubicBezTo>
                  <a:cubicBezTo>
                    <a:pt x="218" y="2"/>
                    <a:pt x="12" y="2"/>
                    <a:pt x="12" y="47"/>
                  </a:cubicBezTo>
                  <a:cubicBezTo>
                    <a:pt x="0" y="82"/>
                    <a:pt x="206" y="139"/>
                    <a:pt x="469" y="139"/>
                  </a:cubicBezTo>
                  <a:cubicBezTo>
                    <a:pt x="721" y="139"/>
                    <a:pt x="915" y="70"/>
                    <a:pt x="915" y="36"/>
                  </a:cubicBezTo>
                  <a:cubicBezTo>
                    <a:pt x="915" y="5"/>
                    <a:pt x="824" y="0"/>
                    <a:pt x="691" y="0"/>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125" name="Google Shape;3125;p44"/>
            <p:cNvSpPr/>
            <p:nvPr/>
          </p:nvSpPr>
          <p:spPr>
            <a:xfrm>
              <a:off x="7134883" y="2544018"/>
              <a:ext cx="5958" cy="33887"/>
            </a:xfrm>
            <a:custGeom>
              <a:avLst/>
              <a:gdLst/>
              <a:ahLst/>
              <a:cxnLst/>
              <a:rect l="l" t="t" r="r" b="b"/>
              <a:pathLst>
                <a:path w="173" h="984" extrusionOk="0">
                  <a:moveTo>
                    <a:pt x="58" y="1"/>
                  </a:moveTo>
                  <a:cubicBezTo>
                    <a:pt x="12" y="12"/>
                    <a:pt x="1" y="229"/>
                    <a:pt x="12" y="492"/>
                  </a:cubicBezTo>
                  <a:cubicBezTo>
                    <a:pt x="35" y="767"/>
                    <a:pt x="81" y="984"/>
                    <a:pt x="115" y="984"/>
                  </a:cubicBezTo>
                  <a:cubicBezTo>
                    <a:pt x="161" y="984"/>
                    <a:pt x="172" y="755"/>
                    <a:pt x="149" y="492"/>
                  </a:cubicBezTo>
                  <a:cubicBezTo>
                    <a:pt x="138" y="218"/>
                    <a:pt x="92" y="1"/>
                    <a:pt x="58" y="1"/>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126" name="Google Shape;3126;p44"/>
            <p:cNvSpPr/>
            <p:nvPr/>
          </p:nvSpPr>
          <p:spPr>
            <a:xfrm>
              <a:off x="7143561" y="2544018"/>
              <a:ext cx="5923" cy="33887"/>
            </a:xfrm>
            <a:custGeom>
              <a:avLst/>
              <a:gdLst/>
              <a:ahLst/>
              <a:cxnLst/>
              <a:rect l="l" t="t" r="r" b="b"/>
              <a:pathLst>
                <a:path w="172" h="984" extrusionOk="0">
                  <a:moveTo>
                    <a:pt x="57" y="1"/>
                  </a:moveTo>
                  <a:cubicBezTo>
                    <a:pt x="12" y="12"/>
                    <a:pt x="0" y="229"/>
                    <a:pt x="12" y="492"/>
                  </a:cubicBezTo>
                  <a:cubicBezTo>
                    <a:pt x="34" y="767"/>
                    <a:pt x="80" y="984"/>
                    <a:pt x="114" y="984"/>
                  </a:cubicBezTo>
                  <a:cubicBezTo>
                    <a:pt x="149" y="984"/>
                    <a:pt x="172" y="755"/>
                    <a:pt x="149" y="492"/>
                  </a:cubicBezTo>
                  <a:cubicBezTo>
                    <a:pt x="137" y="218"/>
                    <a:pt x="92" y="1"/>
                    <a:pt x="57" y="1"/>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127" name="Google Shape;3127;p44"/>
            <p:cNvSpPr/>
            <p:nvPr/>
          </p:nvSpPr>
          <p:spPr>
            <a:xfrm>
              <a:off x="7190016" y="2120762"/>
              <a:ext cx="158275" cy="68221"/>
            </a:xfrm>
            <a:custGeom>
              <a:avLst/>
              <a:gdLst/>
              <a:ahLst/>
              <a:cxnLst/>
              <a:rect l="l" t="t" r="r" b="b"/>
              <a:pathLst>
                <a:path w="4596" h="1981" extrusionOk="0">
                  <a:moveTo>
                    <a:pt x="4329" y="0"/>
                  </a:moveTo>
                  <a:cubicBezTo>
                    <a:pt x="3964" y="0"/>
                    <a:pt x="3139" y="463"/>
                    <a:pt x="2664" y="757"/>
                  </a:cubicBezTo>
                  <a:cubicBezTo>
                    <a:pt x="2652" y="688"/>
                    <a:pt x="2630" y="620"/>
                    <a:pt x="2595" y="551"/>
                  </a:cubicBezTo>
                  <a:lnTo>
                    <a:pt x="1852" y="551"/>
                  </a:lnTo>
                  <a:cubicBezTo>
                    <a:pt x="1852" y="551"/>
                    <a:pt x="1841" y="597"/>
                    <a:pt x="1829" y="654"/>
                  </a:cubicBezTo>
                  <a:cubicBezTo>
                    <a:pt x="1418" y="357"/>
                    <a:pt x="960" y="139"/>
                    <a:pt x="480" y="14"/>
                  </a:cubicBezTo>
                  <a:cubicBezTo>
                    <a:pt x="455" y="8"/>
                    <a:pt x="430" y="6"/>
                    <a:pt x="405" y="6"/>
                  </a:cubicBezTo>
                  <a:cubicBezTo>
                    <a:pt x="218" y="6"/>
                    <a:pt x="57" y="153"/>
                    <a:pt x="57" y="345"/>
                  </a:cubicBezTo>
                  <a:cubicBezTo>
                    <a:pt x="34" y="894"/>
                    <a:pt x="0" y="1866"/>
                    <a:pt x="160" y="1957"/>
                  </a:cubicBezTo>
                  <a:cubicBezTo>
                    <a:pt x="190" y="1973"/>
                    <a:pt x="228" y="1981"/>
                    <a:pt x="274" y="1981"/>
                  </a:cubicBezTo>
                  <a:cubicBezTo>
                    <a:pt x="617" y="1981"/>
                    <a:pt x="1368" y="1564"/>
                    <a:pt x="1852" y="1271"/>
                  </a:cubicBezTo>
                  <a:cubicBezTo>
                    <a:pt x="1875" y="1328"/>
                    <a:pt x="1898" y="1374"/>
                    <a:pt x="1921" y="1431"/>
                  </a:cubicBezTo>
                  <a:lnTo>
                    <a:pt x="2698" y="1385"/>
                  </a:lnTo>
                  <a:lnTo>
                    <a:pt x="2698" y="1260"/>
                  </a:lnTo>
                  <a:cubicBezTo>
                    <a:pt x="3121" y="1591"/>
                    <a:pt x="3601" y="1820"/>
                    <a:pt x="4127" y="1957"/>
                  </a:cubicBezTo>
                  <a:cubicBezTo>
                    <a:pt x="4152" y="1962"/>
                    <a:pt x="4177" y="1965"/>
                    <a:pt x="4202" y="1965"/>
                  </a:cubicBezTo>
                  <a:cubicBezTo>
                    <a:pt x="4389" y="1965"/>
                    <a:pt x="4550" y="1818"/>
                    <a:pt x="4550" y="1626"/>
                  </a:cubicBezTo>
                  <a:cubicBezTo>
                    <a:pt x="4573" y="1077"/>
                    <a:pt x="4596" y="105"/>
                    <a:pt x="4447" y="25"/>
                  </a:cubicBezTo>
                  <a:cubicBezTo>
                    <a:pt x="4417" y="8"/>
                    <a:pt x="4377" y="0"/>
                    <a:pt x="4329" y="0"/>
                  </a:cubicBezTo>
                  <a:close/>
                </a:path>
              </a:pathLst>
            </a:custGeom>
            <a:solidFill>
              <a:schemeClr val="accent2"/>
            </a:solidFill>
            <a:ln>
              <a:noFill/>
            </a:ln>
          </p:spPr>
          <p:txBody>
            <a:bodyPr spcFirstLastPara="1" wrap="square" lIns="91425" tIns="91425" rIns="91425" bIns="91425" anchor="ctr" anchorCtr="0">
              <a:noAutofit/>
            </a:bodyPr>
            <a:lstStyle/>
            <a:p>
              <a:endParaRPr/>
            </a:p>
          </p:txBody>
        </p:sp>
        <p:sp>
          <p:nvSpPr>
            <p:cNvPr id="3128" name="Google Shape;3128;p44"/>
            <p:cNvSpPr/>
            <p:nvPr/>
          </p:nvSpPr>
          <p:spPr>
            <a:xfrm>
              <a:off x="7278173" y="2139254"/>
              <a:ext cx="7886" cy="27274"/>
            </a:xfrm>
            <a:custGeom>
              <a:avLst/>
              <a:gdLst/>
              <a:ahLst/>
              <a:cxnLst/>
              <a:rect l="l" t="t" r="r" b="b"/>
              <a:pathLst>
                <a:path w="229" h="792" extrusionOk="0">
                  <a:moveTo>
                    <a:pt x="43" y="0"/>
                  </a:moveTo>
                  <a:cubicBezTo>
                    <a:pt x="40" y="0"/>
                    <a:pt x="37" y="1"/>
                    <a:pt x="35" y="3"/>
                  </a:cubicBezTo>
                  <a:cubicBezTo>
                    <a:pt x="1" y="14"/>
                    <a:pt x="47" y="185"/>
                    <a:pt x="70" y="391"/>
                  </a:cubicBezTo>
                  <a:cubicBezTo>
                    <a:pt x="81" y="597"/>
                    <a:pt x="58" y="780"/>
                    <a:pt x="104" y="791"/>
                  </a:cubicBezTo>
                  <a:cubicBezTo>
                    <a:pt x="104" y="792"/>
                    <a:pt x="105" y="792"/>
                    <a:pt x="106" y="792"/>
                  </a:cubicBezTo>
                  <a:cubicBezTo>
                    <a:pt x="133" y="792"/>
                    <a:pt x="229" y="613"/>
                    <a:pt x="207" y="380"/>
                  </a:cubicBezTo>
                  <a:cubicBezTo>
                    <a:pt x="185" y="155"/>
                    <a:pt x="84" y="0"/>
                    <a:pt x="43" y="0"/>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129" name="Google Shape;3129;p44"/>
            <p:cNvSpPr/>
            <p:nvPr/>
          </p:nvSpPr>
          <p:spPr>
            <a:xfrm>
              <a:off x="7283682" y="2142078"/>
              <a:ext cx="37468" cy="11468"/>
            </a:xfrm>
            <a:custGeom>
              <a:avLst/>
              <a:gdLst/>
              <a:ahLst/>
              <a:cxnLst/>
              <a:rect l="l" t="t" r="r" b="b"/>
              <a:pathLst>
                <a:path w="1088" h="333" extrusionOk="0">
                  <a:moveTo>
                    <a:pt x="1039" y="0"/>
                  </a:moveTo>
                  <a:cubicBezTo>
                    <a:pt x="951" y="0"/>
                    <a:pt x="756" y="42"/>
                    <a:pt x="527" y="103"/>
                  </a:cubicBezTo>
                  <a:cubicBezTo>
                    <a:pt x="241" y="183"/>
                    <a:pt x="1" y="286"/>
                    <a:pt x="24" y="321"/>
                  </a:cubicBezTo>
                  <a:cubicBezTo>
                    <a:pt x="26" y="329"/>
                    <a:pt x="41" y="332"/>
                    <a:pt x="66" y="332"/>
                  </a:cubicBezTo>
                  <a:cubicBezTo>
                    <a:pt x="148" y="332"/>
                    <a:pt x="344" y="291"/>
                    <a:pt x="573" y="229"/>
                  </a:cubicBezTo>
                  <a:cubicBezTo>
                    <a:pt x="858" y="161"/>
                    <a:pt x="1087" y="46"/>
                    <a:pt x="1087" y="12"/>
                  </a:cubicBezTo>
                  <a:cubicBezTo>
                    <a:pt x="1082" y="4"/>
                    <a:pt x="1065" y="0"/>
                    <a:pt x="1039" y="0"/>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130" name="Google Shape;3130;p44"/>
            <p:cNvSpPr/>
            <p:nvPr/>
          </p:nvSpPr>
          <p:spPr>
            <a:xfrm>
              <a:off x="7282512" y="2155026"/>
              <a:ext cx="40602" cy="9298"/>
            </a:xfrm>
            <a:custGeom>
              <a:avLst/>
              <a:gdLst/>
              <a:ahLst/>
              <a:cxnLst/>
              <a:rect l="l" t="t" r="r" b="b"/>
              <a:pathLst>
                <a:path w="1179" h="270" extrusionOk="0">
                  <a:moveTo>
                    <a:pt x="94" y="1"/>
                  </a:moveTo>
                  <a:cubicBezTo>
                    <a:pt x="35" y="1"/>
                    <a:pt x="1" y="8"/>
                    <a:pt x="1" y="25"/>
                  </a:cubicBezTo>
                  <a:cubicBezTo>
                    <a:pt x="1" y="59"/>
                    <a:pt x="252" y="139"/>
                    <a:pt x="572" y="208"/>
                  </a:cubicBezTo>
                  <a:cubicBezTo>
                    <a:pt x="790" y="246"/>
                    <a:pt x="981" y="269"/>
                    <a:pt x="1085" y="269"/>
                  </a:cubicBezTo>
                  <a:cubicBezTo>
                    <a:pt x="1134" y="269"/>
                    <a:pt x="1163" y="264"/>
                    <a:pt x="1167" y="253"/>
                  </a:cubicBezTo>
                  <a:cubicBezTo>
                    <a:pt x="1178" y="219"/>
                    <a:pt x="915" y="128"/>
                    <a:pt x="595" y="70"/>
                  </a:cubicBezTo>
                  <a:cubicBezTo>
                    <a:pt x="388" y="26"/>
                    <a:pt x="201" y="1"/>
                    <a:pt x="94" y="1"/>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131" name="Google Shape;3131;p44"/>
            <p:cNvSpPr/>
            <p:nvPr/>
          </p:nvSpPr>
          <p:spPr>
            <a:xfrm>
              <a:off x="7249866" y="2142835"/>
              <a:ext cx="5923" cy="24072"/>
            </a:xfrm>
            <a:custGeom>
              <a:avLst/>
              <a:gdLst/>
              <a:ahLst/>
              <a:cxnLst/>
              <a:rect l="l" t="t" r="r" b="b"/>
              <a:pathLst>
                <a:path w="172" h="699" extrusionOk="0">
                  <a:moveTo>
                    <a:pt x="88" y="1"/>
                  </a:moveTo>
                  <a:cubicBezTo>
                    <a:pt x="53" y="1"/>
                    <a:pt x="0" y="157"/>
                    <a:pt x="11" y="356"/>
                  </a:cubicBezTo>
                  <a:cubicBezTo>
                    <a:pt x="23" y="550"/>
                    <a:pt x="103" y="699"/>
                    <a:pt x="137" y="699"/>
                  </a:cubicBezTo>
                  <a:cubicBezTo>
                    <a:pt x="171" y="687"/>
                    <a:pt x="160" y="527"/>
                    <a:pt x="148" y="344"/>
                  </a:cubicBezTo>
                  <a:cubicBezTo>
                    <a:pt x="137" y="161"/>
                    <a:pt x="126" y="1"/>
                    <a:pt x="91" y="1"/>
                  </a:cubicBezTo>
                  <a:cubicBezTo>
                    <a:pt x="90" y="1"/>
                    <a:pt x="89" y="1"/>
                    <a:pt x="88" y="1"/>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132" name="Google Shape;3132;p44"/>
            <p:cNvSpPr/>
            <p:nvPr/>
          </p:nvSpPr>
          <p:spPr>
            <a:xfrm>
              <a:off x="7205753" y="2145762"/>
              <a:ext cx="46491" cy="7025"/>
            </a:xfrm>
            <a:custGeom>
              <a:avLst/>
              <a:gdLst/>
              <a:ahLst/>
              <a:cxnLst/>
              <a:rect l="l" t="t" r="r" b="b"/>
              <a:pathLst>
                <a:path w="1350" h="204" extrusionOk="0">
                  <a:moveTo>
                    <a:pt x="176" y="1"/>
                  </a:moveTo>
                  <a:cubicBezTo>
                    <a:pt x="67" y="1"/>
                    <a:pt x="0" y="9"/>
                    <a:pt x="0" y="31"/>
                  </a:cubicBezTo>
                  <a:cubicBezTo>
                    <a:pt x="0" y="65"/>
                    <a:pt x="298" y="134"/>
                    <a:pt x="663" y="168"/>
                  </a:cubicBezTo>
                  <a:cubicBezTo>
                    <a:pt x="866" y="192"/>
                    <a:pt x="1045" y="204"/>
                    <a:pt x="1169" y="204"/>
                  </a:cubicBezTo>
                  <a:cubicBezTo>
                    <a:pt x="1277" y="204"/>
                    <a:pt x="1344" y="195"/>
                    <a:pt x="1349" y="179"/>
                  </a:cubicBezTo>
                  <a:cubicBezTo>
                    <a:pt x="1349" y="145"/>
                    <a:pt x="1052" y="76"/>
                    <a:pt x="686" y="31"/>
                  </a:cubicBezTo>
                  <a:cubicBezTo>
                    <a:pt x="484" y="12"/>
                    <a:pt x="302" y="1"/>
                    <a:pt x="176" y="1"/>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133" name="Google Shape;3133;p44"/>
            <p:cNvSpPr/>
            <p:nvPr/>
          </p:nvSpPr>
          <p:spPr>
            <a:xfrm>
              <a:off x="7215602" y="2153545"/>
              <a:ext cx="38604" cy="14257"/>
            </a:xfrm>
            <a:custGeom>
              <a:avLst/>
              <a:gdLst/>
              <a:ahLst/>
              <a:cxnLst/>
              <a:rect l="l" t="t" r="r" b="b"/>
              <a:pathLst>
                <a:path w="1121" h="414" extrusionOk="0">
                  <a:moveTo>
                    <a:pt x="1063" y="1"/>
                  </a:moveTo>
                  <a:cubicBezTo>
                    <a:pt x="981" y="1"/>
                    <a:pt x="765" y="54"/>
                    <a:pt x="526" y="136"/>
                  </a:cubicBezTo>
                  <a:cubicBezTo>
                    <a:pt x="229" y="251"/>
                    <a:pt x="0" y="365"/>
                    <a:pt x="12" y="399"/>
                  </a:cubicBezTo>
                  <a:cubicBezTo>
                    <a:pt x="14" y="409"/>
                    <a:pt x="28" y="414"/>
                    <a:pt x="51" y="414"/>
                  </a:cubicBezTo>
                  <a:cubicBezTo>
                    <a:pt x="135" y="414"/>
                    <a:pt x="341" y="354"/>
                    <a:pt x="583" y="273"/>
                  </a:cubicBezTo>
                  <a:cubicBezTo>
                    <a:pt x="881" y="159"/>
                    <a:pt x="1121" y="45"/>
                    <a:pt x="1098" y="11"/>
                  </a:cubicBezTo>
                  <a:cubicBezTo>
                    <a:pt x="1095" y="4"/>
                    <a:pt x="1083" y="1"/>
                    <a:pt x="1063" y="1"/>
                  </a:cubicBez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134" name="Google Shape;3134;p44"/>
            <p:cNvSpPr/>
            <p:nvPr/>
          </p:nvSpPr>
          <p:spPr>
            <a:xfrm>
              <a:off x="7083332" y="2866446"/>
              <a:ext cx="595665" cy="1605889"/>
            </a:xfrm>
            <a:custGeom>
              <a:avLst/>
              <a:gdLst/>
              <a:ahLst/>
              <a:cxnLst/>
              <a:rect l="l" t="t" r="r" b="b"/>
              <a:pathLst>
                <a:path w="17297" h="46632" extrusionOk="0">
                  <a:moveTo>
                    <a:pt x="0" y="1"/>
                  </a:moveTo>
                  <a:lnTo>
                    <a:pt x="663" y="46632"/>
                  </a:lnTo>
                  <a:lnTo>
                    <a:pt x="7294" y="46312"/>
                  </a:lnTo>
                  <a:lnTo>
                    <a:pt x="7625" y="10026"/>
                  </a:lnTo>
                  <a:lnTo>
                    <a:pt x="10369" y="46632"/>
                  </a:lnTo>
                  <a:lnTo>
                    <a:pt x="17297" y="46632"/>
                  </a:lnTo>
                  <a:lnTo>
                    <a:pt x="13547" y="824"/>
                  </a:lnTo>
                  <a:lnTo>
                    <a:pt x="0" y="1"/>
                  </a:lnTo>
                  <a:close/>
                </a:path>
              </a:pathLst>
            </a:custGeom>
            <a:solidFill>
              <a:srgbClr val="0A1F4F"/>
            </a:solidFill>
            <a:ln>
              <a:noFill/>
            </a:ln>
          </p:spPr>
          <p:txBody>
            <a:bodyPr spcFirstLastPara="1" wrap="square" lIns="91425" tIns="91425" rIns="91425" bIns="91425" anchor="ctr" anchorCtr="0">
              <a:noAutofit/>
            </a:bodyPr>
            <a:lstStyle/>
            <a:p>
              <a:endParaRPr/>
            </a:p>
          </p:txBody>
        </p:sp>
        <p:sp>
          <p:nvSpPr>
            <p:cNvPr id="3135" name="Google Shape;3135;p44"/>
            <p:cNvSpPr/>
            <p:nvPr/>
          </p:nvSpPr>
          <p:spPr>
            <a:xfrm>
              <a:off x="7100653" y="4450207"/>
              <a:ext cx="239375" cy="54377"/>
            </a:xfrm>
            <a:custGeom>
              <a:avLst/>
              <a:gdLst/>
              <a:ahLst/>
              <a:cxnLst/>
              <a:rect l="l" t="t" r="r" b="b"/>
              <a:pathLst>
                <a:path w="6951" h="1579" extrusionOk="0">
                  <a:moveTo>
                    <a:pt x="6951" y="1"/>
                  </a:moveTo>
                  <a:lnTo>
                    <a:pt x="0" y="424"/>
                  </a:lnTo>
                  <a:lnTo>
                    <a:pt x="0" y="1578"/>
                  </a:lnTo>
                  <a:lnTo>
                    <a:pt x="6859" y="1407"/>
                  </a:lnTo>
                  <a:lnTo>
                    <a:pt x="6951" y="1"/>
                  </a:lnTo>
                  <a:close/>
                </a:path>
              </a:pathLst>
            </a:custGeom>
            <a:solidFill>
              <a:srgbClr val="879AC4"/>
            </a:solidFill>
            <a:ln>
              <a:noFill/>
            </a:ln>
          </p:spPr>
          <p:txBody>
            <a:bodyPr spcFirstLastPara="1" wrap="square" lIns="91425" tIns="91425" rIns="91425" bIns="91425" anchor="ctr" anchorCtr="0">
              <a:noAutofit/>
            </a:bodyPr>
            <a:lstStyle/>
            <a:p>
              <a:endParaRPr/>
            </a:p>
          </p:txBody>
        </p:sp>
        <p:sp>
          <p:nvSpPr>
            <p:cNvPr id="3136" name="Google Shape;3136;p44"/>
            <p:cNvSpPr/>
            <p:nvPr/>
          </p:nvSpPr>
          <p:spPr>
            <a:xfrm>
              <a:off x="7438405" y="4450207"/>
              <a:ext cx="243335" cy="54377"/>
            </a:xfrm>
            <a:custGeom>
              <a:avLst/>
              <a:gdLst/>
              <a:ahLst/>
              <a:cxnLst/>
              <a:rect l="l" t="t" r="r" b="b"/>
              <a:pathLst>
                <a:path w="7066" h="1579" extrusionOk="0">
                  <a:moveTo>
                    <a:pt x="6951" y="1"/>
                  </a:moveTo>
                  <a:lnTo>
                    <a:pt x="1" y="424"/>
                  </a:lnTo>
                  <a:lnTo>
                    <a:pt x="1" y="1578"/>
                  </a:lnTo>
                  <a:lnTo>
                    <a:pt x="7066" y="1316"/>
                  </a:lnTo>
                  <a:lnTo>
                    <a:pt x="6951" y="1"/>
                  </a:lnTo>
                  <a:close/>
                </a:path>
              </a:pathLst>
            </a:custGeom>
            <a:solidFill>
              <a:srgbClr val="879AC4"/>
            </a:solidFill>
            <a:ln>
              <a:noFill/>
            </a:ln>
          </p:spPr>
          <p:txBody>
            <a:bodyPr spcFirstLastPara="1" wrap="square" lIns="91425" tIns="91425" rIns="91425" bIns="91425" anchor="ctr" anchorCtr="0">
              <a:noAutofit/>
            </a:bodyPr>
            <a:lstStyle/>
            <a:p>
              <a:endParaRPr/>
            </a:p>
          </p:txBody>
        </p:sp>
        <p:sp>
          <p:nvSpPr>
            <p:cNvPr id="3137" name="Google Shape;3137;p44"/>
            <p:cNvSpPr/>
            <p:nvPr/>
          </p:nvSpPr>
          <p:spPr>
            <a:xfrm>
              <a:off x="7310061" y="2893616"/>
              <a:ext cx="21696" cy="170913"/>
            </a:xfrm>
            <a:custGeom>
              <a:avLst/>
              <a:gdLst/>
              <a:ahLst/>
              <a:cxnLst/>
              <a:rect l="l" t="t" r="r" b="b"/>
              <a:pathLst>
                <a:path w="630" h="4963" extrusionOk="0">
                  <a:moveTo>
                    <a:pt x="104" y="0"/>
                  </a:moveTo>
                  <a:cubicBezTo>
                    <a:pt x="92" y="263"/>
                    <a:pt x="104" y="515"/>
                    <a:pt x="138" y="778"/>
                  </a:cubicBezTo>
                  <a:cubicBezTo>
                    <a:pt x="172" y="1246"/>
                    <a:pt x="241" y="1910"/>
                    <a:pt x="310" y="2630"/>
                  </a:cubicBezTo>
                  <a:cubicBezTo>
                    <a:pt x="355" y="2996"/>
                    <a:pt x="390" y="3339"/>
                    <a:pt x="424" y="3647"/>
                  </a:cubicBezTo>
                  <a:cubicBezTo>
                    <a:pt x="458" y="3967"/>
                    <a:pt x="515" y="4242"/>
                    <a:pt x="470" y="4470"/>
                  </a:cubicBezTo>
                  <a:cubicBezTo>
                    <a:pt x="447" y="4642"/>
                    <a:pt x="344" y="4802"/>
                    <a:pt x="184" y="4893"/>
                  </a:cubicBezTo>
                  <a:cubicBezTo>
                    <a:pt x="127" y="4916"/>
                    <a:pt x="58" y="4939"/>
                    <a:pt x="1" y="4950"/>
                  </a:cubicBezTo>
                  <a:cubicBezTo>
                    <a:pt x="1" y="4950"/>
                    <a:pt x="30" y="4963"/>
                    <a:pt x="80" y="4963"/>
                  </a:cubicBezTo>
                  <a:cubicBezTo>
                    <a:pt x="113" y="4963"/>
                    <a:pt x="156" y="4957"/>
                    <a:pt x="207" y="4939"/>
                  </a:cubicBezTo>
                  <a:cubicBezTo>
                    <a:pt x="401" y="4859"/>
                    <a:pt x="538" y="4699"/>
                    <a:pt x="573" y="4493"/>
                  </a:cubicBezTo>
                  <a:cubicBezTo>
                    <a:pt x="630" y="4242"/>
                    <a:pt x="584" y="3956"/>
                    <a:pt x="550" y="3636"/>
                  </a:cubicBezTo>
                  <a:cubicBezTo>
                    <a:pt x="515" y="3327"/>
                    <a:pt x="481" y="2984"/>
                    <a:pt x="447" y="2618"/>
                  </a:cubicBezTo>
                  <a:cubicBezTo>
                    <a:pt x="378" y="1887"/>
                    <a:pt x="298" y="1235"/>
                    <a:pt x="230" y="766"/>
                  </a:cubicBezTo>
                  <a:cubicBezTo>
                    <a:pt x="172" y="286"/>
                    <a:pt x="127" y="0"/>
                    <a:pt x="104" y="0"/>
                  </a:cubicBezTo>
                  <a:close/>
                </a:path>
              </a:pathLst>
            </a:custGeom>
            <a:solidFill>
              <a:srgbClr val="879AC4"/>
            </a:solidFill>
            <a:ln>
              <a:noFill/>
            </a:ln>
          </p:spPr>
          <p:txBody>
            <a:bodyPr spcFirstLastPara="1" wrap="square" lIns="91425" tIns="91425" rIns="91425" bIns="91425" anchor="ctr" anchorCtr="0">
              <a:noAutofit/>
            </a:bodyPr>
            <a:lstStyle/>
            <a:p>
              <a:endParaRPr/>
            </a:p>
          </p:txBody>
        </p:sp>
        <p:sp>
          <p:nvSpPr>
            <p:cNvPr id="3138" name="Google Shape;3138;p44"/>
            <p:cNvSpPr/>
            <p:nvPr/>
          </p:nvSpPr>
          <p:spPr>
            <a:xfrm>
              <a:off x="7275039" y="2888485"/>
              <a:ext cx="24451" cy="32716"/>
            </a:xfrm>
            <a:custGeom>
              <a:avLst/>
              <a:gdLst/>
              <a:ahLst/>
              <a:cxnLst/>
              <a:rect l="l" t="t" r="r" b="b"/>
              <a:pathLst>
                <a:path w="710" h="950" extrusionOk="0">
                  <a:moveTo>
                    <a:pt x="286" y="1"/>
                  </a:moveTo>
                  <a:cubicBezTo>
                    <a:pt x="275" y="1"/>
                    <a:pt x="183" y="81"/>
                    <a:pt x="80" y="264"/>
                  </a:cubicBezTo>
                  <a:cubicBezTo>
                    <a:pt x="23" y="367"/>
                    <a:pt x="0" y="504"/>
                    <a:pt x="23" y="630"/>
                  </a:cubicBezTo>
                  <a:cubicBezTo>
                    <a:pt x="58" y="801"/>
                    <a:pt x="195" y="938"/>
                    <a:pt x="378" y="950"/>
                  </a:cubicBezTo>
                  <a:cubicBezTo>
                    <a:pt x="469" y="950"/>
                    <a:pt x="561" y="904"/>
                    <a:pt x="618" y="824"/>
                  </a:cubicBezTo>
                  <a:cubicBezTo>
                    <a:pt x="664" y="767"/>
                    <a:pt x="698" y="687"/>
                    <a:pt x="698" y="607"/>
                  </a:cubicBezTo>
                  <a:cubicBezTo>
                    <a:pt x="709" y="481"/>
                    <a:pt x="664" y="344"/>
                    <a:pt x="584" y="252"/>
                  </a:cubicBezTo>
                  <a:cubicBezTo>
                    <a:pt x="456" y="104"/>
                    <a:pt x="358" y="34"/>
                    <a:pt x="336" y="34"/>
                  </a:cubicBezTo>
                  <a:cubicBezTo>
                    <a:pt x="334" y="34"/>
                    <a:pt x="333" y="34"/>
                    <a:pt x="332" y="35"/>
                  </a:cubicBezTo>
                  <a:cubicBezTo>
                    <a:pt x="309" y="58"/>
                    <a:pt x="401" y="149"/>
                    <a:pt x="503" y="309"/>
                  </a:cubicBezTo>
                  <a:cubicBezTo>
                    <a:pt x="561" y="389"/>
                    <a:pt x="584" y="492"/>
                    <a:pt x="572" y="595"/>
                  </a:cubicBezTo>
                  <a:cubicBezTo>
                    <a:pt x="561" y="698"/>
                    <a:pt x="481" y="812"/>
                    <a:pt x="378" y="812"/>
                  </a:cubicBezTo>
                  <a:cubicBezTo>
                    <a:pt x="263" y="790"/>
                    <a:pt x="172" y="710"/>
                    <a:pt x="149" y="595"/>
                  </a:cubicBezTo>
                  <a:cubicBezTo>
                    <a:pt x="126" y="492"/>
                    <a:pt x="138" y="389"/>
                    <a:pt x="172" y="298"/>
                  </a:cubicBezTo>
                  <a:cubicBezTo>
                    <a:pt x="241" y="127"/>
                    <a:pt x="298" y="12"/>
                    <a:pt x="286" y="1"/>
                  </a:cubicBezTo>
                  <a:close/>
                </a:path>
              </a:pathLst>
            </a:custGeom>
            <a:solidFill>
              <a:srgbClr val="879AC4"/>
            </a:solidFill>
            <a:ln>
              <a:noFill/>
            </a:ln>
          </p:spPr>
          <p:txBody>
            <a:bodyPr spcFirstLastPara="1" wrap="square" lIns="91425" tIns="91425" rIns="91425" bIns="91425" anchor="ctr" anchorCtr="0">
              <a:noAutofit/>
            </a:bodyPr>
            <a:lstStyle/>
            <a:p>
              <a:endParaRPr/>
            </a:p>
          </p:txBody>
        </p:sp>
        <p:sp>
          <p:nvSpPr>
            <p:cNvPr id="3139" name="Google Shape;3139;p44"/>
            <p:cNvSpPr/>
            <p:nvPr/>
          </p:nvSpPr>
          <p:spPr>
            <a:xfrm>
              <a:off x="7214018" y="2968790"/>
              <a:ext cx="4752" cy="1489009"/>
            </a:xfrm>
            <a:custGeom>
              <a:avLst/>
              <a:gdLst/>
              <a:ahLst/>
              <a:cxnLst/>
              <a:rect l="l" t="t" r="r" b="b"/>
              <a:pathLst>
                <a:path w="138" h="43238" extrusionOk="0">
                  <a:moveTo>
                    <a:pt x="69" y="1"/>
                  </a:moveTo>
                  <a:cubicBezTo>
                    <a:pt x="35" y="1"/>
                    <a:pt x="1" y="9684"/>
                    <a:pt x="1" y="21619"/>
                  </a:cubicBezTo>
                  <a:cubicBezTo>
                    <a:pt x="1" y="33554"/>
                    <a:pt x="35" y="43237"/>
                    <a:pt x="81" y="43237"/>
                  </a:cubicBezTo>
                  <a:cubicBezTo>
                    <a:pt x="115" y="43237"/>
                    <a:pt x="138" y="33565"/>
                    <a:pt x="138" y="21619"/>
                  </a:cubicBezTo>
                  <a:cubicBezTo>
                    <a:pt x="138" y="9672"/>
                    <a:pt x="103" y="1"/>
                    <a:pt x="69" y="1"/>
                  </a:cubicBezTo>
                  <a:close/>
                </a:path>
              </a:pathLst>
            </a:custGeom>
            <a:solidFill>
              <a:srgbClr val="879AC4"/>
            </a:solidFill>
            <a:ln>
              <a:noFill/>
            </a:ln>
          </p:spPr>
          <p:txBody>
            <a:bodyPr spcFirstLastPara="1" wrap="square" lIns="91425" tIns="91425" rIns="91425" bIns="91425" anchor="ctr" anchorCtr="0">
              <a:noAutofit/>
            </a:bodyPr>
            <a:lstStyle/>
            <a:p>
              <a:endParaRPr/>
            </a:p>
          </p:txBody>
        </p:sp>
        <p:sp>
          <p:nvSpPr>
            <p:cNvPr id="3140" name="Google Shape;3140;p44"/>
            <p:cNvSpPr/>
            <p:nvPr/>
          </p:nvSpPr>
          <p:spPr>
            <a:xfrm>
              <a:off x="7469122" y="3019997"/>
              <a:ext cx="85853" cy="1446823"/>
            </a:xfrm>
            <a:custGeom>
              <a:avLst/>
              <a:gdLst/>
              <a:ahLst/>
              <a:cxnLst/>
              <a:rect l="l" t="t" r="r" b="b"/>
              <a:pathLst>
                <a:path w="2493" h="42013" extrusionOk="0">
                  <a:moveTo>
                    <a:pt x="12" y="0"/>
                  </a:moveTo>
                  <a:cubicBezTo>
                    <a:pt x="0" y="34"/>
                    <a:pt x="0" y="69"/>
                    <a:pt x="12" y="114"/>
                  </a:cubicBezTo>
                  <a:lnTo>
                    <a:pt x="12" y="434"/>
                  </a:lnTo>
                  <a:cubicBezTo>
                    <a:pt x="23" y="720"/>
                    <a:pt x="35" y="1132"/>
                    <a:pt x="46" y="1658"/>
                  </a:cubicBezTo>
                  <a:cubicBezTo>
                    <a:pt x="92" y="2721"/>
                    <a:pt x="138" y="4264"/>
                    <a:pt x="229" y="6162"/>
                  </a:cubicBezTo>
                  <a:cubicBezTo>
                    <a:pt x="401" y="9969"/>
                    <a:pt x="675" y="15228"/>
                    <a:pt x="1064" y="21024"/>
                  </a:cubicBezTo>
                  <a:cubicBezTo>
                    <a:pt x="1452" y="26820"/>
                    <a:pt x="1795" y="32056"/>
                    <a:pt x="2047" y="35863"/>
                  </a:cubicBezTo>
                  <a:cubicBezTo>
                    <a:pt x="2184" y="37760"/>
                    <a:pt x="2287" y="39292"/>
                    <a:pt x="2355" y="40367"/>
                  </a:cubicBezTo>
                  <a:cubicBezTo>
                    <a:pt x="2401" y="40893"/>
                    <a:pt x="2424" y="41304"/>
                    <a:pt x="2447" y="41590"/>
                  </a:cubicBezTo>
                  <a:cubicBezTo>
                    <a:pt x="2458" y="41727"/>
                    <a:pt x="2470" y="41830"/>
                    <a:pt x="2481" y="41910"/>
                  </a:cubicBezTo>
                  <a:cubicBezTo>
                    <a:pt x="2481" y="41944"/>
                    <a:pt x="2481" y="41979"/>
                    <a:pt x="2493" y="42013"/>
                  </a:cubicBezTo>
                  <a:cubicBezTo>
                    <a:pt x="2493" y="41979"/>
                    <a:pt x="2493" y="41944"/>
                    <a:pt x="2493" y="41899"/>
                  </a:cubicBezTo>
                  <a:cubicBezTo>
                    <a:pt x="2493" y="41819"/>
                    <a:pt x="2481" y="41716"/>
                    <a:pt x="2481" y="41579"/>
                  </a:cubicBezTo>
                  <a:cubicBezTo>
                    <a:pt x="2470" y="41293"/>
                    <a:pt x="2447" y="40881"/>
                    <a:pt x="2413" y="40355"/>
                  </a:cubicBezTo>
                  <a:cubicBezTo>
                    <a:pt x="2355" y="39292"/>
                    <a:pt x="2264" y="37749"/>
                    <a:pt x="2150" y="35863"/>
                  </a:cubicBezTo>
                  <a:cubicBezTo>
                    <a:pt x="1910" y="32056"/>
                    <a:pt x="1567" y="26808"/>
                    <a:pt x="1201" y="21012"/>
                  </a:cubicBezTo>
                  <a:cubicBezTo>
                    <a:pt x="835" y="15216"/>
                    <a:pt x="526" y="9957"/>
                    <a:pt x="332" y="6162"/>
                  </a:cubicBezTo>
                  <a:cubicBezTo>
                    <a:pt x="241" y="4264"/>
                    <a:pt x="161" y="2721"/>
                    <a:pt x="103" y="1658"/>
                  </a:cubicBezTo>
                  <a:cubicBezTo>
                    <a:pt x="81" y="1132"/>
                    <a:pt x="58" y="720"/>
                    <a:pt x="46" y="434"/>
                  </a:cubicBezTo>
                  <a:cubicBezTo>
                    <a:pt x="35" y="297"/>
                    <a:pt x="23" y="194"/>
                    <a:pt x="23" y="114"/>
                  </a:cubicBezTo>
                  <a:cubicBezTo>
                    <a:pt x="23" y="69"/>
                    <a:pt x="12" y="34"/>
                    <a:pt x="12" y="0"/>
                  </a:cubicBezTo>
                  <a:close/>
                </a:path>
              </a:pathLst>
            </a:custGeom>
            <a:solidFill>
              <a:srgbClr val="879AC4"/>
            </a:solidFill>
            <a:ln>
              <a:noFill/>
            </a:ln>
          </p:spPr>
          <p:txBody>
            <a:bodyPr spcFirstLastPara="1" wrap="square" lIns="91425" tIns="91425" rIns="91425" bIns="91425" anchor="ctr" anchorCtr="0">
              <a:noAutofit/>
            </a:bodyPr>
            <a:lstStyle/>
            <a:p>
              <a:endParaRPr/>
            </a:p>
          </p:txBody>
        </p:sp>
      </p:grpSp>
      <p:sp>
        <p:nvSpPr>
          <p:cNvPr id="259" name="Google Shape;2877;p44"/>
          <p:cNvSpPr/>
          <p:nvPr/>
        </p:nvSpPr>
        <p:spPr>
          <a:xfrm>
            <a:off x="358062" y="2244826"/>
            <a:ext cx="5205292" cy="2216264"/>
          </a:xfrm>
          <a:prstGeom prst="rect">
            <a:avLst/>
          </a:prstGeom>
          <a:solidFill>
            <a:schemeClr val="bg1"/>
          </a:solidFill>
          <a:ln>
            <a:headEnd type="none" w="sm" len="sm"/>
            <a:tailEnd type="none" w="sm" len="sm"/>
          </a:ln>
        </p:spPr>
        <p:style>
          <a:lnRef idx="3">
            <a:schemeClr val="lt1"/>
          </a:lnRef>
          <a:fillRef idx="1">
            <a:schemeClr val="accent1"/>
          </a:fillRef>
          <a:effectRef idx="1">
            <a:schemeClr val="accent1"/>
          </a:effectRef>
          <a:fontRef idx="minor">
            <a:schemeClr val="lt1"/>
          </a:fontRef>
        </p:style>
        <p:txBody>
          <a:bodyPr spcFirstLastPara="1" wrap="square" lIns="91423" tIns="91423" rIns="91423" bIns="91423" anchor="ctr" anchorCtr="0">
            <a:noAutofit/>
          </a:bodyPr>
          <a:lstStyle/>
          <a:p>
            <a:r>
              <a:rPr lang="en-IN" sz="1600" b="1" dirty="0" smtClean="0">
                <a:solidFill>
                  <a:schemeClr val="accent6">
                    <a:lumMod val="75000"/>
                  </a:schemeClr>
                </a:solidFill>
              </a:rPr>
              <a:t>Further Information: </a:t>
            </a:r>
          </a:p>
          <a:p>
            <a:endParaRPr lang="en-IN" dirty="0">
              <a:solidFill>
                <a:schemeClr val="accent3">
                  <a:lumMod val="50000"/>
                </a:schemeClr>
              </a:solidFill>
            </a:endParaRPr>
          </a:p>
          <a:p>
            <a:r>
              <a:rPr lang="en-IN" dirty="0" smtClean="0">
                <a:solidFill>
                  <a:schemeClr val="accent3">
                    <a:lumMod val="50000"/>
                  </a:schemeClr>
                </a:solidFill>
              </a:rPr>
              <a:t>Senthil Kumar – 98409 74406</a:t>
            </a:r>
          </a:p>
          <a:p>
            <a:r>
              <a:rPr lang="en-IN" dirty="0" smtClean="0">
                <a:solidFill>
                  <a:schemeClr val="accent3">
                    <a:lumMod val="50000"/>
                  </a:schemeClr>
                </a:solidFill>
              </a:rPr>
              <a:t>Srinivasan – 7010888841</a:t>
            </a:r>
          </a:p>
          <a:p>
            <a:r>
              <a:rPr lang="en-IN" dirty="0" smtClean="0">
                <a:solidFill>
                  <a:schemeClr val="accent3">
                    <a:lumMod val="50000"/>
                  </a:schemeClr>
                </a:solidFill>
              </a:rPr>
              <a:t>Kumarasamy - 8925533489</a:t>
            </a:r>
          </a:p>
          <a:p>
            <a:endParaRPr lang="en-IN" dirty="0">
              <a:solidFill>
                <a:schemeClr val="accent3">
                  <a:lumMod val="50000"/>
                </a:schemeClr>
              </a:solidFill>
            </a:endParaRPr>
          </a:p>
          <a:p>
            <a:r>
              <a:rPr lang="en-IN" b="1" dirty="0" smtClean="0">
                <a:solidFill>
                  <a:schemeClr val="accent3">
                    <a:lumMod val="50000"/>
                  </a:schemeClr>
                </a:solidFill>
              </a:rPr>
              <a:t>www.pantechelearning.com | training@pantechmail.com</a:t>
            </a:r>
            <a:endParaRPr b="1" dirty="0">
              <a:solidFill>
                <a:schemeClr val="accent3">
                  <a:lumMod val="50000"/>
                </a:schemeClr>
              </a:solidFill>
            </a:endParaRPr>
          </a:p>
        </p:txBody>
      </p:sp>
    </p:spTree>
    <p:extLst>
      <p:ext uri="{BB962C8B-B14F-4D97-AF65-F5344CB8AC3E}">
        <p14:creationId xmlns:p14="http://schemas.microsoft.com/office/powerpoint/2010/main" val="1628748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a:xfrm>
            <a:off x="794991" y="1176328"/>
            <a:ext cx="8195047" cy="1533428"/>
          </a:xfrm>
        </p:spPr>
        <p:txBody>
          <a:bodyPr/>
          <a:lstStyle/>
          <a:p>
            <a:pPr algn="ctr"/>
            <a:r>
              <a:rPr lang="en" u="sng" dirty="0">
                <a:solidFill>
                  <a:srgbClr val="FF0000"/>
                </a:solidFill>
              </a:rPr>
              <a:t>What</a:t>
            </a:r>
            <a:r>
              <a:rPr lang="en" dirty="0"/>
              <a:t> U will </a:t>
            </a:r>
            <a:r>
              <a:rPr lang="en" u="sng" dirty="0">
                <a:solidFill>
                  <a:srgbClr val="FF0000"/>
                </a:solidFill>
              </a:rPr>
              <a:t>Learn</a:t>
            </a:r>
            <a:r>
              <a:rPr lang="en" dirty="0">
                <a:solidFill>
                  <a:srgbClr val="FF0000"/>
                </a:solidFill>
              </a:rPr>
              <a:t> </a:t>
            </a:r>
            <a:r>
              <a:rPr lang="en" dirty="0"/>
              <a:t>from 30 Days </a:t>
            </a:r>
            <a:r>
              <a:rPr lang="en" u="sng" dirty="0" smtClean="0">
                <a:solidFill>
                  <a:srgbClr val="FF0000"/>
                </a:solidFill>
              </a:rPr>
              <a:t>Data Science &amp; Analytics</a:t>
            </a:r>
            <a:r>
              <a:rPr lang="en" u="sng" dirty="0" smtClean="0"/>
              <a:t> </a:t>
            </a:r>
            <a:r>
              <a:rPr lang="en" dirty="0"/>
              <a:t>Master Class</a:t>
            </a:r>
            <a:endParaRPr lang="en-US" dirty="0"/>
          </a:p>
        </p:txBody>
      </p:sp>
    </p:spTree>
    <p:extLst>
      <p:ext uri="{BB962C8B-B14F-4D97-AF65-F5344CB8AC3E}">
        <p14:creationId xmlns:p14="http://schemas.microsoft.com/office/powerpoint/2010/main" val="2607521315"/>
      </p:ext>
    </p:extLst>
  </p:cSld>
  <p:clrMapOvr>
    <a:masterClrMapping/>
  </p:clrMapOvr>
  <mc:AlternateContent xmlns:mc="http://schemas.openxmlformats.org/markup-compatibility/2006" xmlns:p14="http://schemas.microsoft.com/office/powerpoint/2010/main">
    <mc:Choice Requires="p14">
      <p:transition spd="slow" p14:dur="2000" advTm="880"/>
    </mc:Choice>
    <mc:Fallback xmlns="">
      <p:transition spd="slow" advTm="880"/>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1897</TotalTime>
  <Words>2573</Words>
  <Application>Microsoft Office PowerPoint</Application>
  <PresentationFormat>On-screen Show (16:9)</PresentationFormat>
  <Paragraphs>501</Paragraphs>
  <Slides>86</Slides>
  <Notes>5</Notes>
  <HiddenSlides>0</HiddenSlides>
  <MMClips>0</MMClips>
  <ScaleCrop>false</ScaleCrop>
  <HeadingPairs>
    <vt:vector size="4" baseType="variant">
      <vt:variant>
        <vt:lpstr>Theme</vt:lpstr>
      </vt:variant>
      <vt:variant>
        <vt:i4>1</vt:i4>
      </vt:variant>
      <vt:variant>
        <vt:lpstr>Slide Titles</vt:lpstr>
      </vt:variant>
      <vt:variant>
        <vt:i4>86</vt:i4>
      </vt:variant>
    </vt:vector>
  </HeadingPairs>
  <TitlesOfParts>
    <vt:vector size="87" baseType="lpstr">
      <vt:lpstr>Opulent</vt:lpstr>
      <vt:lpstr>PowerPoint Presentation</vt:lpstr>
      <vt:lpstr>30 Days  Data Scinece &amp; Analytics Master Class</vt:lpstr>
      <vt:lpstr>30 Days  Data Scinece &amp; Analytics Master Class</vt:lpstr>
      <vt:lpstr>NANDHINI.S</vt:lpstr>
      <vt:lpstr>Pantech?</vt:lpstr>
      <vt:lpstr>What is Master Class ?</vt:lpstr>
      <vt:lpstr>Help 10 Million Students to Learn the Technology in Easy Way</vt:lpstr>
      <vt:lpstr>Associate Partner for this Master Class</vt:lpstr>
      <vt:lpstr>What U will Learn from 30 Days Data Science &amp; Analytics Master Class</vt:lpstr>
      <vt:lpstr>Data Science &amp; Analytics Learning Plan</vt:lpstr>
      <vt:lpstr>Day wise Learning Plan</vt:lpstr>
      <vt:lpstr>Day wise Learning Plan</vt:lpstr>
      <vt:lpstr>List of Projects for Demo in YouTube Live</vt:lpstr>
      <vt:lpstr>What you will get from this Free 30 Days Master Class?</vt:lpstr>
      <vt:lpstr>Ans : During the Live Class, organizer will post Google Form link in Live Chat. The Participants should submit the from on daily basis.  Minimum 25 Days Attendance is Required to get Free Master Class Participation Certificate.</vt:lpstr>
      <vt:lpstr> Sample Webinar Participation Certificate?</vt:lpstr>
      <vt:lpstr>https://www.pantechelearning.com/data-science-master-class/</vt:lpstr>
      <vt:lpstr>What is Internship????</vt:lpstr>
      <vt:lpstr>PowerPoint Presentation</vt:lpstr>
      <vt:lpstr>Pantech will make you to Create 10 Projects in Data Science &amp; Analytics in 30 Days</vt:lpstr>
      <vt:lpstr>1 Month Internship in Data Science</vt:lpstr>
      <vt:lpstr>What You Will Get???</vt:lpstr>
      <vt:lpstr>How to join in 1 month Internship</vt:lpstr>
      <vt:lpstr>Women’s Christian College</vt:lpstr>
      <vt:lpstr>Webinar On Python Programming For Data Science</vt:lpstr>
      <vt:lpstr>Overview of Pantech eLearning</vt:lpstr>
      <vt:lpstr>Follow us on:</vt:lpstr>
      <vt:lpstr>NUMPY-Numerical python</vt:lpstr>
      <vt:lpstr>Pre-requisites</vt:lpstr>
      <vt:lpstr>OPERATIONS THAT CAN BE PERFORMED USING ARRAY:</vt:lpstr>
      <vt:lpstr>Combination of other packages with numpy:</vt:lpstr>
      <vt:lpstr>NUMPY – ENVIRONMENT:</vt:lpstr>
      <vt:lpstr>NUMPY:</vt:lpstr>
      <vt:lpstr>Numpy-NDARRAY OBJECT</vt:lpstr>
      <vt:lpstr>numpy</vt:lpstr>
      <vt:lpstr>PARAMETER - DESCRIPTION</vt:lpstr>
      <vt:lpstr>EXAMPLE1:</vt:lpstr>
      <vt:lpstr>Output:</vt:lpstr>
      <vt:lpstr>Task:</vt:lpstr>
      <vt:lpstr>Example2:</vt:lpstr>
      <vt:lpstr>Output:</vt:lpstr>
      <vt:lpstr>Task:</vt:lpstr>
      <vt:lpstr>Example3:</vt:lpstr>
      <vt:lpstr>Output:</vt:lpstr>
      <vt:lpstr>Example 4:</vt:lpstr>
      <vt:lpstr>OUTPUT:</vt:lpstr>
      <vt:lpstr>TASK:</vt:lpstr>
      <vt:lpstr>                     doubts:</vt:lpstr>
      <vt:lpstr>Numpy - datatypes</vt:lpstr>
      <vt:lpstr>Example 1:</vt:lpstr>
      <vt:lpstr>Output:</vt:lpstr>
      <vt:lpstr>Numpy – array attributes</vt:lpstr>
      <vt:lpstr>EXAMPLE 2:</vt:lpstr>
      <vt:lpstr>Output:</vt:lpstr>
      <vt:lpstr>TASK:</vt:lpstr>
      <vt:lpstr>Example 3:</vt:lpstr>
      <vt:lpstr>TASK:</vt:lpstr>
      <vt:lpstr>Ndarray.dim</vt:lpstr>
      <vt:lpstr>Output:</vt:lpstr>
      <vt:lpstr>TASK:</vt:lpstr>
      <vt:lpstr>Example 2:</vt:lpstr>
      <vt:lpstr>Output:</vt:lpstr>
      <vt:lpstr>Numpy.itemsize:</vt:lpstr>
      <vt:lpstr>output:</vt:lpstr>
      <vt:lpstr>NUMPY.FLAGS</vt:lpstr>
      <vt:lpstr>Numpy.flags:</vt:lpstr>
      <vt:lpstr>Example:</vt:lpstr>
      <vt:lpstr>Output:</vt:lpstr>
      <vt:lpstr>NUMPY – ARRAY CREATION ROUTINES</vt:lpstr>
      <vt:lpstr>Numpy – array from existing data:</vt:lpstr>
      <vt:lpstr>Example 1:</vt:lpstr>
      <vt:lpstr>Output:</vt:lpstr>
      <vt:lpstr>TASK:</vt:lpstr>
      <vt:lpstr>Numpy – indexing and slicing</vt:lpstr>
      <vt:lpstr>Output:</vt:lpstr>
      <vt:lpstr>TASK:</vt:lpstr>
      <vt:lpstr>Example:</vt:lpstr>
      <vt:lpstr>Output:</vt:lpstr>
      <vt:lpstr>Example 3:</vt:lpstr>
      <vt:lpstr>                 DOUBTS:</vt:lpstr>
      <vt:lpstr>OUTPUT:</vt:lpstr>
      <vt:lpstr>NUMPY – ITERATING OVER AN ARRAY:</vt:lpstr>
      <vt:lpstr>EXAMPLE 1:</vt:lpstr>
      <vt:lpstr>TASK:</vt:lpstr>
      <vt:lpstr>Follow us on:</vt:lpstr>
      <vt:lpstr>THANKS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Python-numpy</dc:title>
  <dc:creator>Murali</dc:creator>
  <cp:lastModifiedBy>DELL</cp:lastModifiedBy>
  <cp:revision>44</cp:revision>
  <dcterms:created xsi:type="dcterms:W3CDTF">2006-08-16T00:00:00Z</dcterms:created>
  <dcterms:modified xsi:type="dcterms:W3CDTF">2022-01-24T14:00:20Z</dcterms:modified>
</cp:coreProperties>
</file>