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D2B45-ACD4-426E-8646-2603D2EA2806}" type="datetimeFigureOut">
              <a:rPr lang="en-IN" smtClean="0"/>
              <a:t>05-02-2022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50E39-3BB4-4702-9F2A-C3657FB0F51C}" type="slidenum">
              <a:rPr lang="en-IN" smtClean="0"/>
              <a:t>‹#›</a:t>
            </a:fld>
            <a:endParaRPr lang="en-IN"/>
          </a:p>
        </p:txBody>
      </p:sp>
    </p:spTree>
    <p:extLst>
      <p:ext uri="{BB962C8B-B14F-4D97-AF65-F5344CB8AC3E}">
        <p14:creationId xmlns:p14="http://schemas.microsoft.com/office/powerpoint/2010/main" val="200662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B55E5B-988E-4319-91F1-E59AC2CB9A0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214606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55E5B-988E-4319-91F1-E59AC2CB9A0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65660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55E5B-988E-4319-91F1-E59AC2CB9A0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116539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661190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1408896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870885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08677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09193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55E5B-988E-4319-91F1-E59AC2CB9A0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41978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55E5B-988E-4319-91F1-E59AC2CB9A0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218085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B55E5B-988E-4319-91F1-E59AC2CB9A0B}"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53408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B55E5B-988E-4319-91F1-E59AC2CB9A0B}" type="datetimeFigureOut">
              <a:rPr lang="en-IN" smtClean="0"/>
              <a:t>05-02-2022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299714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B55E5B-988E-4319-91F1-E59AC2CB9A0B}"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230148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55E5B-988E-4319-91F1-E59AC2CB9A0B}" type="datetimeFigureOut">
              <a:rPr lang="en-IN" smtClean="0"/>
              <a:t>05-02-2022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308365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55E5B-988E-4319-91F1-E59AC2CB9A0B}"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392001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55E5B-988E-4319-91F1-E59AC2CB9A0B}"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D0FB4-EC68-4F6B-9D98-7F5CF3E8E5D4}" type="slidenum">
              <a:rPr lang="en-IN" smtClean="0"/>
              <a:t>‹#›</a:t>
            </a:fld>
            <a:endParaRPr lang="en-IN"/>
          </a:p>
        </p:txBody>
      </p:sp>
    </p:spTree>
    <p:extLst>
      <p:ext uri="{BB962C8B-B14F-4D97-AF65-F5344CB8AC3E}">
        <p14:creationId xmlns:p14="http://schemas.microsoft.com/office/powerpoint/2010/main" val="17785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B55E5B-988E-4319-91F1-E59AC2CB9A0B}" type="datetimeFigureOut">
              <a:rPr lang="en-IN" smtClean="0"/>
              <a:t>05-02-2022</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8D0FB4-EC68-4F6B-9D98-7F5CF3E8E5D4}" type="slidenum">
              <a:rPr lang="en-IN" smtClean="0"/>
              <a:t>‹#›</a:t>
            </a:fld>
            <a:endParaRPr lang="en-IN"/>
          </a:p>
        </p:txBody>
      </p:sp>
    </p:spTree>
    <p:extLst>
      <p:ext uri="{BB962C8B-B14F-4D97-AF65-F5344CB8AC3E}">
        <p14:creationId xmlns:p14="http://schemas.microsoft.com/office/powerpoint/2010/main" val="140416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1698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373639711"/>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10366"/>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3307411512"/>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877725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1317078172"/>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90576578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498083733"/>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66235351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597099732"/>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5352467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69922"/>
            <a:ext cx="7406640" cy="2073227"/>
          </a:xfrm>
        </p:spPr>
        <p:txBody>
          <a:bodyPr>
            <a:normAutofit/>
          </a:bodyPr>
          <a:lstStyle/>
          <a:p>
            <a:r>
              <a:rPr lang="en-US" sz="4000" dirty="0" smtClean="0">
                <a:latin typeface="Times New Roman" panose="02020603050405020304" pitchFamily="18" charset="0"/>
                <a:cs typeface="Times New Roman" panose="02020603050405020304" pitchFamily="18" charset="0"/>
              </a:rPr>
              <a:t>Python – Statistical Data Analysis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25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985947992"/>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520693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715073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2330477806"/>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1578274241"/>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DSABATCH3</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30464029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0001" y="514350"/>
            <a:ext cx="7704000" cy="4117803"/>
          </a:xfrm>
        </p:spPr>
        <p:txBody>
          <a:bodyPr/>
          <a:lstStyle/>
          <a:p>
            <a:pPr marL="103267"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23950"/>
            <a:ext cx="5143500" cy="3333750"/>
          </a:xfrm>
          <a:prstGeom prst="rect">
            <a:avLst/>
          </a:prstGeom>
        </p:spPr>
      </p:pic>
    </p:spTree>
    <p:extLst>
      <p:ext uri="{BB962C8B-B14F-4D97-AF65-F5344CB8AC3E}">
        <p14:creationId xmlns:p14="http://schemas.microsoft.com/office/powerpoint/2010/main" val="319327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Measuring Central Tendency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Central tendency means measuring the center or distribution of  location of  values of a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gives an idea of the average value of data in the dataset and also an indication of how widely the values are distributed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helps in evaluating the chances of a new input fitting into the existing dataset hence probability of  success.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168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Measuring Central Tendency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are three main measures of central tendency which can be calculated using methods in pandas python library.</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Mean – </a:t>
            </a:r>
            <a:r>
              <a:rPr lang="en-US" sz="2000" dirty="0" smtClean="0">
                <a:latin typeface="Times New Roman" panose="02020603050405020304" pitchFamily="18" charset="0"/>
                <a:cs typeface="Times New Roman" panose="02020603050405020304" pitchFamily="18" charset="0"/>
              </a:rPr>
              <a:t>It is the average value of the data which is the division of the sum of the values with the number of values.</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Median- </a:t>
            </a:r>
            <a:r>
              <a:rPr lang="en-US" sz="2000" dirty="0" smtClean="0">
                <a:latin typeface="Times New Roman" panose="02020603050405020304" pitchFamily="18" charset="0"/>
                <a:cs typeface="Times New Roman" panose="02020603050405020304" pitchFamily="18" charset="0"/>
              </a:rPr>
              <a:t>It is the middle value in the distribution when the values are arranged in the ascending or descending order.</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Mode – </a:t>
            </a:r>
            <a:r>
              <a:rPr lang="en-US" sz="2000" dirty="0" smtClean="0">
                <a:latin typeface="Times New Roman" panose="02020603050405020304" pitchFamily="18" charset="0"/>
                <a:cs typeface="Times New Roman" panose="02020603050405020304" pitchFamily="18" charset="0"/>
              </a:rPr>
              <a:t>It is the most commonly occuring value in the distribution.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786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a:t>
            </a:r>
            <a:r>
              <a:rPr lang="en-US" sz="4400" dirty="0" smtClean="0">
                <a:latin typeface="Times New Roman" panose="02020603050405020304" pitchFamily="18" charset="0"/>
                <a:cs typeface="Times New Roman" panose="02020603050405020304" pitchFamily="18" charset="0"/>
              </a:rPr>
              <a:t>Calculating Mean and Median</a:t>
            </a:r>
            <a:endParaRPr lang="en-IN" dirty="0"/>
          </a:p>
        </p:txBody>
      </p:sp>
      <p:sp>
        <p:nvSpPr>
          <p:cNvPr id="3" name="Content Placeholder 2"/>
          <p:cNvSpPr>
            <a:spLocks noGrp="1"/>
          </p:cNvSpPr>
          <p:nvPr>
            <p:ph idx="1"/>
          </p:nvPr>
        </p:nvSpPr>
        <p:spPr>
          <a:xfrm>
            <a:off x="1435608" y="1200150"/>
            <a:ext cx="7498080" cy="3486150"/>
          </a:xfrm>
        </p:spPr>
        <p:txBody>
          <a:bodyPr>
            <a:normAutofit fontScale="925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'Age':pd.Series([25,26,25,23,30,29,23,34,40,30,51,46]), 'Rating':pd.Series([4.23,3.24,3.98,2.56,3.20,4.6,3.8,3.78,2.98,4.80,4.10,3.65])}</a:t>
            </a:r>
          </a:p>
        </p:txBody>
      </p:sp>
    </p:spTree>
    <p:extLst>
      <p:ext uri="{BB962C8B-B14F-4D97-AF65-F5344CB8AC3E}">
        <p14:creationId xmlns:p14="http://schemas.microsoft.com/office/powerpoint/2010/main" val="722294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Python – Calculating Mean and Median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#Create a </a:t>
            </a:r>
            <a:r>
              <a:rPr lang="en-IN" sz="2000" dirty="0" smtClean="0">
                <a:latin typeface="Times New Roman" panose="02020603050405020304" pitchFamily="18" charset="0"/>
                <a:cs typeface="Times New Roman" panose="02020603050405020304" pitchFamily="18" charset="0"/>
              </a:rPr>
              <a:t>DataFrame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Mean Values in the </a:t>
            </a:r>
            <a:r>
              <a:rPr lang="en-IN" sz="2000" dirty="0" smtClean="0">
                <a:latin typeface="Times New Roman" panose="02020603050405020304" pitchFamily="18" charset="0"/>
                <a:cs typeface="Times New Roman" panose="02020603050405020304" pitchFamily="18" charset="0"/>
              </a:rPr>
              <a:t>Distributio”)</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(df.mean())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Median Values in the </a:t>
            </a:r>
            <a:r>
              <a:rPr lang="en-IN" sz="2000" dirty="0" smtClean="0">
                <a:latin typeface="Times New Roman" panose="02020603050405020304" pitchFamily="18" charset="0"/>
                <a:cs typeface="Times New Roman" panose="02020603050405020304" pitchFamily="18" charset="0"/>
              </a:rPr>
              <a:t>Distribution“)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(df.median())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44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159763756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Calculating Mean and Median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Mean 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31.833333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3.743333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Median </a:t>
            </a:r>
            <a:r>
              <a:rPr lang="en-IN" sz="2000" dirty="0">
                <a:latin typeface="Times New Roman" panose="02020603050405020304" pitchFamily="18" charset="0"/>
                <a:cs typeface="Times New Roman" panose="02020603050405020304" pitchFamily="18" charset="0"/>
              </a:rPr>
              <a:t>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29.50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3.79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721050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Mode may or may not be available in a distribution depending on whether the data is continuous or there are values whiach has max. frequency.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simple distribution is taken to find out the mode.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value which has max.frequency in the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26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65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Calculating Mode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Age     Name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0     25.0      Andres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1    NaN     Chanchal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     NaN    Gasper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3     NaN    Jack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4     NaN    James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5     NaN    Lee </a:t>
            </a:r>
          </a:p>
        </p:txBody>
      </p:sp>
    </p:spTree>
    <p:extLst>
      <p:ext uri="{BB962C8B-B14F-4D97-AF65-F5344CB8AC3E}">
        <p14:creationId xmlns:p14="http://schemas.microsoft.com/office/powerpoint/2010/main" val="3959519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Calculating Mode - Output</a:t>
            </a:r>
            <a:endParaRPr lang="en-IN" sz="3600" dirty="0"/>
          </a:p>
        </p:txBody>
      </p:sp>
      <p:sp>
        <p:nvSpPr>
          <p:cNvPr id="3" name="Content Placeholder 2"/>
          <p:cNvSpPr>
            <a:spLocks noGrp="1"/>
          </p:cNvSpPr>
          <p:nvPr>
            <p:ph idx="1"/>
          </p:nvPr>
        </p:nvSpPr>
        <p:spPr/>
        <p:txBody>
          <a:bodyPr>
            <a:normAutofit/>
          </a:bodyPr>
          <a:lstStyle/>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6     NaN    Naviya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7     NaN    Ricky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8     NaN    Smith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9     NaN    Steve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10   NaN    Tom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11   NaN     Vin</a:t>
            </a:r>
          </a:p>
          <a:p>
            <a:pPr marL="82296" indent="0">
              <a:buNone/>
            </a:pPr>
            <a:endParaRPr lang="en-IN" dirty="0"/>
          </a:p>
        </p:txBody>
      </p:sp>
    </p:spTree>
    <p:extLst>
      <p:ext uri="{BB962C8B-B14F-4D97-AF65-F5344CB8AC3E}">
        <p14:creationId xmlns:p14="http://schemas.microsoft.com/office/powerpoint/2010/main" val="3356023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Variance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Variance is a measure of how far the value in a datset lies from the mean value.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measure  of  how dispersed the values are.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measured by using standard deviation.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other method commonly used is skewness.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56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Std Deviation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It is a square root of variance.</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Variance is the average of the  average of the squared difference of values in a data set  from the mean value.</a:t>
            </a:r>
          </a:p>
          <a:p>
            <a:pPr marL="82296" indent="0">
              <a:lnSpc>
                <a:spcPct val="16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43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Measuring Std Deviation</a:t>
            </a:r>
            <a:endParaRPr lang="en-IN" dirty="0"/>
          </a:p>
        </p:txBody>
      </p:sp>
      <p:sp>
        <p:nvSpPr>
          <p:cNvPr id="3" name="Content Placeholder 2"/>
          <p:cNvSpPr>
            <a:spLocks noGrp="1"/>
          </p:cNvSpPr>
          <p:nvPr>
            <p:ph idx="1"/>
          </p:nvPr>
        </p:nvSpPr>
        <p:spPr/>
        <p:txBody>
          <a:bodyPr/>
          <a:lstStyle/>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#Create a DataFrame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df = pd.DataFrame(d)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Calculate the standard deviation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df.std()</a:t>
            </a:r>
            <a:endParaRPr lang="en-US" sz="2000" dirty="0">
              <a:latin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1245891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Std Deviation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Age </a:t>
            </a:r>
            <a:r>
              <a:rPr lang="en-IN" sz="2000" dirty="0" smtClean="0">
                <a:latin typeface="Times New Roman" panose="02020603050405020304" pitchFamily="18" charset="0"/>
                <a:cs typeface="Times New Roman" panose="02020603050405020304" pitchFamily="18" charset="0"/>
              </a:rPr>
              <a:t>       7.265527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0.661628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float64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5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Skewness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between -1 and +1 ,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 leaat +1 , then it is skewed to the right.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02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258514616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distribution is between -1 and +1,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atleast 1, then it is skewed to the right.</a:t>
            </a:r>
          </a:p>
          <a:p>
            <a:pPr marL="82296"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820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print(df.skew())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345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Python - Output</a:t>
            </a:r>
            <a:endParaRPr lang="en-IN"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Age 1.443490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-0.153629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3956639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normal distribution is a form of presenting data by arranging the probability distribution of each value in the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Most values remain around the mean value making the arrangement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the numpy library are used to mathematically calculate the values for a normal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Histograms are created over which we plot the probability distribution curve.</a:t>
            </a:r>
          </a:p>
        </p:txBody>
      </p:sp>
    </p:spTree>
    <p:extLst>
      <p:ext uri="{BB962C8B-B14F-4D97-AF65-F5344CB8AC3E}">
        <p14:creationId xmlns:p14="http://schemas.microsoft.com/office/powerpoint/2010/main" val="3556104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mu</a:t>
            </a:r>
            <a:r>
              <a:rPr lang="en-IN" sz="2000" dirty="0">
                <a:latin typeface="Times New Roman" panose="02020603050405020304" pitchFamily="18" charset="0"/>
                <a:cs typeface="Times New Roman" panose="02020603050405020304" pitchFamily="18" charset="0"/>
              </a:rPr>
              <a:t>, sigma = 0.5, 0.1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s </a:t>
            </a:r>
            <a:r>
              <a:rPr lang="en-IN" sz="2000" dirty="0">
                <a:latin typeface="Times New Roman" panose="02020603050405020304" pitchFamily="18" charset="0"/>
                <a:cs typeface="Times New Roman" panose="02020603050405020304" pitchFamily="18" charset="0"/>
              </a:rPr>
              <a:t>= np.random.normal(mu, sigma, 1000)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the bins and histogram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a:t>
            </a:r>
            <a:r>
              <a:rPr lang="en-IN" sz="2000" dirty="0">
                <a:latin typeface="Times New Roman" panose="02020603050405020304" pitchFamily="18" charset="0"/>
                <a:cs typeface="Times New Roman" panose="02020603050405020304" pitchFamily="18" charset="0"/>
              </a:rPr>
              <a:t>, bins, ignored = plt.hist(s, 20, normed=True)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the distribution curve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plt.plot(bins</a:t>
            </a:r>
            <a:r>
              <a:rPr lang="en-IN" sz="2000" dirty="0">
                <a:latin typeface="Times New Roman" panose="02020603050405020304" pitchFamily="18" charset="0"/>
                <a:cs typeface="Times New Roman" panose="02020603050405020304" pitchFamily="18" charset="0"/>
              </a:rPr>
              <a:t>, 1/(sigma * np.sqrt(2 * np.pi)) *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np.exp</a:t>
            </a:r>
            <a:r>
              <a:rPr lang="en-IN" sz="2000" dirty="0">
                <a:latin typeface="Times New Roman" panose="02020603050405020304" pitchFamily="18" charset="0"/>
                <a:cs typeface="Times New Roman" panose="02020603050405020304" pitchFamily="18" charset="0"/>
              </a:rPr>
              <a:t>( - (bins - mu)**2 / (2 * sigma**2) ), linewidth=3, color='y')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482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Normal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276350"/>
            <a:ext cx="4190999" cy="3124200"/>
          </a:xfrm>
        </p:spPr>
      </p:pic>
    </p:spTree>
    <p:extLst>
      <p:ext uri="{BB962C8B-B14F-4D97-AF65-F5344CB8AC3E}">
        <p14:creationId xmlns:p14="http://schemas.microsoft.com/office/powerpoint/2010/main" val="975911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Binomial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Binomial distribution model deals with the probability of success of an event whiach has only two possible outcomes in a series of experiments.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ex , tossing a coin always gives a head or a tail.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probability of  finding exactly 3 heads in tossing a coin repeatedly for 10 times is estimated during the binomial distribution.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392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in-built functions to create probability distribution graphs.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Scipy package helps in creating the binomial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920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marL="82296"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from scipy.stats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binom import seaborn as sb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binom.rvs(size=10,n=20,p=0.8</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binom.rvs(n=20,p=0.8,loc=0,size=1000)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kde=True, color='blue', hist_kws={"linewidth": 25,'alpha':1})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='Binomial', ylabel='Frequency')</a:t>
            </a:r>
          </a:p>
        </p:txBody>
      </p:sp>
    </p:spTree>
    <p:extLst>
      <p:ext uri="{BB962C8B-B14F-4D97-AF65-F5344CB8AC3E}">
        <p14:creationId xmlns:p14="http://schemas.microsoft.com/office/powerpoint/2010/main" val="2962605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Binomial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085850"/>
            <a:ext cx="6324599" cy="3600450"/>
          </a:xfrm>
        </p:spPr>
      </p:pic>
    </p:spTree>
    <p:extLst>
      <p:ext uri="{BB962C8B-B14F-4D97-AF65-F5344CB8AC3E}">
        <p14:creationId xmlns:p14="http://schemas.microsoft.com/office/powerpoint/2010/main" val="237401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41614716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Poisson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distribution which shows the likely number of times that an event will occur within a pre – determined period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independent events which occur at a constant rate within a given interval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poisson distribution is a discrete function , meaning that the event can only be measured as occuring or not occuring , meaning that the variable can only be measured in whole numbers.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some in-built functions to create such probability distribution graphs.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754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Poisson Distribution</a:t>
            </a:r>
            <a:endParaRPr lang="en-IN" sz="4000" dirty="0"/>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poisson</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poisson.rvs(mu=4, size=10000)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kde=True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color</a:t>
            </a:r>
            <a:r>
              <a:rPr lang="en-IN" sz="2000" dirty="0">
                <a:latin typeface="Times New Roman" panose="02020603050405020304" pitchFamily="18" charset="0"/>
                <a:cs typeface="Times New Roman" panose="02020603050405020304" pitchFamily="18" charset="0"/>
              </a:rPr>
              <a:t>='green',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hist_kws</a:t>
            </a:r>
            <a:r>
              <a:rPr lang="en-IN" sz="2000" dirty="0">
                <a:latin typeface="Times New Roman" panose="02020603050405020304" pitchFamily="18" charset="0"/>
                <a:cs typeface="Times New Roman" panose="02020603050405020304" pitchFamily="18" charset="0"/>
              </a:rPr>
              <a:t>={"linewidth": 25,'alpha':1</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='Poisson', ylabel='Frequency')</a:t>
            </a:r>
          </a:p>
        </p:txBody>
      </p:sp>
    </p:spTree>
    <p:extLst>
      <p:ext uri="{BB962C8B-B14F-4D97-AF65-F5344CB8AC3E}">
        <p14:creationId xmlns:p14="http://schemas.microsoft.com/office/powerpoint/2010/main" val="3454913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Poisson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85850"/>
            <a:ext cx="6016447" cy="3600450"/>
          </a:xfrm>
        </p:spPr>
      </p:pic>
    </p:spTree>
    <p:extLst>
      <p:ext uri="{BB962C8B-B14F-4D97-AF65-F5344CB8AC3E}">
        <p14:creationId xmlns:p14="http://schemas.microsoft.com/office/powerpoint/2010/main" val="1003307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Bernoulli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is a special case of  binomial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single experiment  is conducted where the number of observation is one.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therefore describes events exactly having two outcomes.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numpy library are used to mathematically calculate the values of Bernoulli distribution.</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02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Bernoulli Distribution</a:t>
            </a:r>
            <a:endParaRPr lang="en-IN"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bernoulli</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data_bern </a:t>
            </a:r>
            <a:r>
              <a:rPr lang="en-IN" sz="2000" dirty="0">
                <a:latin typeface="Times New Roman" panose="02020603050405020304" pitchFamily="18" charset="0"/>
                <a:cs typeface="Times New Roman" panose="02020603050405020304" pitchFamily="18" charset="0"/>
              </a:rPr>
              <a:t>= bernoulli.rvs(size=1000,p=0.6)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sb.distplot(data_bern, kde=True, color='crimson', hist_kws={"linewidth": 25,'alpha':1})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='Bernouli', ylabel='Frequency')</a:t>
            </a:r>
          </a:p>
        </p:txBody>
      </p:sp>
    </p:spTree>
    <p:extLst>
      <p:ext uri="{BB962C8B-B14F-4D97-AF65-F5344CB8AC3E}">
        <p14:creationId xmlns:p14="http://schemas.microsoft.com/office/powerpoint/2010/main" val="3345780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Bernoulli Distribution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407" y="1085850"/>
            <a:ext cx="5296735" cy="3600450"/>
          </a:xfrm>
        </p:spPr>
      </p:pic>
    </p:spTree>
    <p:extLst>
      <p:ext uri="{BB962C8B-B14F-4D97-AF65-F5344CB8AC3E}">
        <p14:creationId xmlns:p14="http://schemas.microsoft.com/office/powerpoint/2010/main" val="101359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3324360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1007466124"/>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399373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2149837546"/>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2104</Words>
  <Application>Microsoft Office PowerPoint</Application>
  <PresentationFormat>On-screen Show (16:9)</PresentationFormat>
  <Paragraphs>332</Paragraphs>
  <Slides>55</Slides>
  <Notes>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Python – Statistical Data Analysis</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Python – Measuring Central Tendency</vt:lpstr>
      <vt:lpstr>Python – Measuring Central Tendency</vt:lpstr>
      <vt:lpstr>Python – Calculating Mean and Median</vt:lpstr>
      <vt:lpstr>Python – Calculating Mean and Median</vt:lpstr>
      <vt:lpstr>Calculating Mean and Median - Output</vt:lpstr>
      <vt:lpstr>Python – Calculating Mode</vt:lpstr>
      <vt:lpstr>Python – Calculating Mode</vt:lpstr>
      <vt:lpstr>Python – Calculating Mode - Output</vt:lpstr>
      <vt:lpstr>Python – Calculating Mode - Output</vt:lpstr>
      <vt:lpstr>Python – Measuring Variance</vt:lpstr>
      <vt:lpstr>Python – Measuring Std Deviation</vt:lpstr>
      <vt:lpstr>Python – Measuring Std Deviation</vt:lpstr>
      <vt:lpstr>Python – Std Deviation - Output</vt:lpstr>
      <vt:lpstr>Python – Measuring Skewness</vt:lpstr>
      <vt:lpstr>Python – Measuring Skewness</vt:lpstr>
      <vt:lpstr>Python – Measuring Skewness</vt:lpstr>
      <vt:lpstr>Python - Output</vt:lpstr>
      <vt:lpstr>Python – Normal Distribution</vt:lpstr>
      <vt:lpstr>Python – Normal Distribution</vt:lpstr>
      <vt:lpstr>Normal Distribution - Output</vt:lpstr>
      <vt:lpstr>Python – Binomial Distribution</vt:lpstr>
      <vt:lpstr>Python – Binomial Distribution</vt:lpstr>
      <vt:lpstr>Python – Binomial Distribution</vt:lpstr>
      <vt:lpstr>Binomial Distribution - Output</vt:lpstr>
      <vt:lpstr>Python – Poisson Distribution</vt:lpstr>
      <vt:lpstr>Python – Poisson Distribution</vt:lpstr>
      <vt:lpstr>Poisson Distribution - Output</vt:lpstr>
      <vt:lpstr>Python – Bernoulli Distribution</vt:lpstr>
      <vt:lpstr>Python – Bernoulli Distribution</vt:lpstr>
      <vt:lpstr>Bernoulli Distribution -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created xsi:type="dcterms:W3CDTF">2022-02-05T16:01:15Z</dcterms:created>
  <dcterms:modified xsi:type="dcterms:W3CDTF">2022-02-05T16:05:24Z</dcterms:modified>
</cp:coreProperties>
</file>