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Smart Sorting: Transfer Learning for Identifying Rotten Fruits and Vegetables</a:t>
            </a:r>
          </a:p>
        </p:txBody>
      </p:sp>
      <p:sp>
        <p:nvSpPr>
          <p:cNvPr id="3" name="Subtitle 2"/>
          <p:cNvSpPr>
            <a:spLocks noGrp="1"/>
          </p:cNvSpPr>
          <p:nvPr>
            <p:ph type="subTitle" idx="1"/>
          </p:nvPr>
        </p:nvSpPr>
        <p:spPr/>
        <p:txBody>
          <a:bodyPr/>
          <a:lstStyle/>
          <a:p>
            <a:r>
              <a:t>A Machine Learning Project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a:t>
            </a:r>
          </a:p>
        </p:txBody>
      </p:sp>
      <p:sp>
        <p:nvSpPr>
          <p:cNvPr id="3" name="Content Placeholder 2"/>
          <p:cNvSpPr>
            <a:spLocks noGrp="1"/>
          </p:cNvSpPr>
          <p:nvPr>
            <p:ph idx="1"/>
          </p:nvPr>
        </p:nvSpPr>
        <p:spPr/>
        <p:txBody>
          <a:bodyPr/>
          <a:lstStyle/>
          <a:p>
            <a:r>
              <a:t>- Automated sorting machines in markets and warehouses</a:t>
            </a:r>
          </a:p>
          <a:p>
            <a:r>
              <a:t>- Quality control in food industries</a:t>
            </a:r>
          </a:p>
          <a:p>
            <a:r>
              <a:t>- Reducing waste and improving efficiency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Smart sorting using transfer learning is an efficient solution for identifying rotten produce. It saves time, reduces waste, and supports food industry automation.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Food waste is a major global issue. Rotten fruits and vegetables can be identified automatically using AI to reduce waste and improve food quality. This project explores the use of transfer learning for smart sorting of produce.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Manual sorting of rotten produce is inefficient and error-prone. We need an automated, accurate, and fast system to identify rotten items in real-time.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r>
              <a:t>- Use pre-trained CNN models for image classification</a:t>
            </a:r>
          </a:p>
          <a:p>
            <a:r>
              <a:t>- Fine-tune model for binary classification: fresh vs. rotten</a:t>
            </a:r>
          </a:p>
          <a:p>
            <a:r>
              <a:t>- Evaluate accuracy and performance</a:t>
            </a:r>
          </a:p>
          <a:p>
            <a:r>
              <a:t>- Deploy in a practical application for real-time sorting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lstStyle/>
          <a:p>
            <a:r>
              <a:t>1. Collect and preprocess dataset of fruit and vegetable images</a:t>
            </a:r>
          </a:p>
          <a:p>
            <a:r>
              <a:t>2. Use a pre-trained model (e.g., MobileNet, ResNet)</a:t>
            </a:r>
          </a:p>
          <a:p>
            <a:r>
              <a:t>3. Fine-tune on our dataset using transfer learning</a:t>
            </a:r>
          </a:p>
          <a:p>
            <a:r>
              <a:t>4. Evaluate with accuracy, precision, recall</a:t>
            </a:r>
          </a:p>
          <a:p>
            <a:r>
              <a:t>5. Deploy model in a prototype sorting system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Dataset</a:t>
            </a:r>
          </a:p>
        </p:txBody>
      </p:sp>
      <p:sp>
        <p:nvSpPr>
          <p:cNvPr id="3" name="Content Placeholder 2"/>
          <p:cNvSpPr>
            <a:spLocks noGrp="1"/>
          </p:cNvSpPr>
          <p:nvPr>
            <p:ph idx="1"/>
          </p:nvPr>
        </p:nvSpPr>
        <p:spPr/>
        <p:txBody>
          <a:bodyPr/>
          <a:lstStyle/>
          <a:p>
            <a:r>
              <a:t>The dataset includes labeled images of fresh and rotten produce:</a:t>
            </a:r>
          </a:p>
          <a:p>
            <a:r>
              <a:t>- Fruits: Apples, Bananas, Oranges</a:t>
            </a:r>
          </a:p>
          <a:p>
            <a:r>
              <a:t>- Vegetables: Tomatoes, Potatoes</a:t>
            </a:r>
          </a:p>
          <a:p>
            <a:r>
              <a:t>Images are resized and augmented for training and validation.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Transfer Learning</a:t>
            </a:r>
          </a:p>
        </p:txBody>
      </p:sp>
      <p:sp>
        <p:nvSpPr>
          <p:cNvPr id="3" name="Content Placeholder 2"/>
          <p:cNvSpPr>
            <a:spLocks noGrp="1"/>
          </p:cNvSpPr>
          <p:nvPr>
            <p:ph idx="1"/>
          </p:nvPr>
        </p:nvSpPr>
        <p:spPr/>
        <p:txBody>
          <a:bodyPr/>
          <a:lstStyle/>
          <a:p>
            <a:r>
              <a:t>Transfer learning uses a model trained on a large dataset (like ImageNet) to apply knowledge to a new but related task. It speeds up training and improves accuracy.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and Training</a:t>
            </a:r>
          </a:p>
        </p:txBody>
      </p:sp>
      <p:sp>
        <p:nvSpPr>
          <p:cNvPr id="3" name="Content Placeholder 2"/>
          <p:cNvSpPr>
            <a:spLocks noGrp="1"/>
          </p:cNvSpPr>
          <p:nvPr>
            <p:ph idx="1"/>
          </p:nvPr>
        </p:nvSpPr>
        <p:spPr/>
        <p:txBody>
          <a:bodyPr/>
          <a:lstStyle/>
          <a:p>
            <a:r>
              <a:t>- Pre-trained model: MobileNetV2</a:t>
            </a:r>
          </a:p>
          <a:p>
            <a:r>
              <a:t>- Optimizer: Adam</a:t>
            </a:r>
          </a:p>
          <a:p>
            <a:r>
              <a:t>- Loss function: Binary Crossentropy</a:t>
            </a:r>
          </a:p>
          <a:p>
            <a:r>
              <a:t>- Training on GPU with augmented dataset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r>
              <a:t>- Accuracy: 95% on validation set</a:t>
            </a:r>
          </a:p>
          <a:p>
            <a:r>
              <a:t>- High precision and recall</a:t>
            </a:r>
          </a:p>
          <a:p>
            <a:r>
              <a:t>- Confusion matrix shows low false positives/negatives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