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4" r:id="rId6"/>
    <p:sldId id="261" r:id="rId7"/>
    <p:sldId id="265" r:id="rId8"/>
    <p:sldId id="303" r:id="rId9"/>
    <p:sldId id="304" r:id="rId10"/>
    <p:sldId id="305" r:id="rId11"/>
    <p:sldId id="306" r:id="rId12"/>
    <p:sldId id="307" r:id="rId13"/>
    <p:sldId id="266" r:id="rId14"/>
    <p:sldId id="263" r:id="rId15"/>
    <p:sldId id="267" r:id="rId16"/>
    <p:sldId id="277" r:id="rId17"/>
    <p:sldId id="278" r:id="rId18"/>
    <p:sldId id="279" r:id="rId19"/>
    <p:sldId id="280" r:id="rId20"/>
    <p:sldId id="281" r:id="rId21"/>
    <p:sldId id="283" r:id="rId22"/>
    <p:sldId id="284" r:id="rId23"/>
    <p:sldId id="285" r:id="rId24"/>
    <p:sldId id="286" r:id="rId25"/>
    <p:sldId id="287" r:id="rId26"/>
    <p:sldId id="288" r:id="rId27"/>
    <p:sldId id="270" r:id="rId28"/>
    <p:sldId id="272" r:id="rId29"/>
    <p:sldId id="273" r:id="rId30"/>
    <p:sldId id="271" r:id="rId31"/>
    <p:sldId id="274" r:id="rId32"/>
    <p:sldId id="275" r:id="rId33"/>
    <p:sldId id="276" r:id="rId34"/>
    <p:sldId id="292" r:id="rId35"/>
    <p:sldId id="293" r:id="rId36"/>
    <p:sldId id="294" r:id="rId37"/>
    <p:sldId id="295" r:id="rId38"/>
    <p:sldId id="300" r:id="rId39"/>
    <p:sldId id="301" r:id="rId40"/>
    <p:sldId id="302"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2" d="100"/>
          <a:sy n="92" d="100"/>
        </p:scale>
        <p:origin x="4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amepalli" userId="4cc729aead9af5e0" providerId="LiveId" clId="{5DEB31E7-4370-474D-BF0D-0F239BFCF5A0}"/>
    <pc:docChg chg="modSld">
      <pc:chgData name="Naveen kamepalli" userId="4cc729aead9af5e0" providerId="LiveId" clId="{5DEB31E7-4370-474D-BF0D-0F239BFCF5A0}" dt="2024-04-18T05:59:37.542" v="77" actId="14100"/>
      <pc:docMkLst>
        <pc:docMk/>
      </pc:docMkLst>
      <pc:sldChg chg="addSp modSp mod">
        <pc:chgData name="Naveen kamepalli" userId="4cc729aead9af5e0" providerId="LiveId" clId="{5DEB31E7-4370-474D-BF0D-0F239BFCF5A0}" dt="2024-04-18T05:59:37.542" v="77" actId="14100"/>
        <pc:sldMkLst>
          <pc:docMk/>
          <pc:sldMk cId="542711664" sldId="256"/>
        </pc:sldMkLst>
        <pc:spChg chg="mod">
          <ac:chgData name="Naveen kamepalli" userId="4cc729aead9af5e0" providerId="LiveId" clId="{5DEB31E7-4370-474D-BF0D-0F239BFCF5A0}" dt="2024-04-18T05:59:37.542" v="77" actId="14100"/>
          <ac:spMkLst>
            <pc:docMk/>
            <pc:sldMk cId="542711664" sldId="256"/>
            <ac:spMk id="2" creationId="{F3E88647-BC02-8B15-1C6D-829063BC2B1D}"/>
          </ac:spMkLst>
        </pc:spChg>
        <pc:spChg chg="add mod">
          <ac:chgData name="Naveen kamepalli" userId="4cc729aead9af5e0" providerId="LiveId" clId="{5DEB31E7-4370-474D-BF0D-0F239BFCF5A0}" dt="2024-04-18T05:59:30.632" v="75" actId="207"/>
          <ac:spMkLst>
            <pc:docMk/>
            <pc:sldMk cId="542711664" sldId="256"/>
            <ac:spMk id="4" creationId="{C6DEC598-0CAB-CEC1-45B4-D5CA12F8A6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34357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286706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205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2314965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7828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87450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137744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10940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6780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7B1B02-DA0E-46C6-A165-8E2C6D96AC48}"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00599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7B1B02-DA0E-46C6-A165-8E2C6D96AC4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36122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7B1B02-DA0E-46C6-A165-8E2C6D96AC48}"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228489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7B1B02-DA0E-46C6-A165-8E2C6D96AC48}"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276541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B1B02-DA0E-46C6-A165-8E2C6D96AC48}"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105320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7B1B02-DA0E-46C6-A165-8E2C6D96AC4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380090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7B1B02-DA0E-46C6-A165-8E2C6D96AC48}"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EEF88-EC3B-41A6-9DDB-84274A595A24}" type="slidenum">
              <a:rPr lang="en-US" smtClean="0"/>
              <a:t>‹#›</a:t>
            </a:fld>
            <a:endParaRPr lang="en-US"/>
          </a:p>
        </p:txBody>
      </p:sp>
    </p:spTree>
    <p:extLst>
      <p:ext uri="{BB962C8B-B14F-4D97-AF65-F5344CB8AC3E}">
        <p14:creationId xmlns:p14="http://schemas.microsoft.com/office/powerpoint/2010/main" val="48896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7B1B02-DA0E-46C6-A165-8E2C6D96AC48}" type="datetimeFigureOut">
              <a:rPr lang="en-US" smtClean="0"/>
              <a:t>4/18/2024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EEF88-EC3B-41A6-9DDB-84274A595A24}" type="slidenum">
              <a:rPr lang="en-US" smtClean="0"/>
              <a:t>‹#›</a:t>
            </a:fld>
            <a:endParaRPr lang="en-US"/>
          </a:p>
        </p:txBody>
      </p:sp>
    </p:spTree>
    <p:extLst>
      <p:ext uri="{BB962C8B-B14F-4D97-AF65-F5344CB8AC3E}">
        <p14:creationId xmlns:p14="http://schemas.microsoft.com/office/powerpoint/2010/main" val="403353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8647-BC02-8B15-1C6D-829063BC2B1D}"/>
              </a:ext>
            </a:extLst>
          </p:cNvPr>
          <p:cNvSpPr>
            <a:spLocks noGrp="1"/>
          </p:cNvSpPr>
          <p:nvPr>
            <p:ph type="ctrTitle"/>
          </p:nvPr>
        </p:nvSpPr>
        <p:spPr>
          <a:xfrm>
            <a:off x="1197034" y="843742"/>
            <a:ext cx="8952806" cy="2585258"/>
          </a:xfrm>
        </p:spPr>
        <p:txBody>
          <a:bodyPr>
            <a:noAutofit/>
          </a:bodyPr>
          <a:lstStyle/>
          <a:p>
            <a:pPr algn="just"/>
            <a:br>
              <a:rPr lang="en-US" sz="3200" spc="-290" dirty="0">
                <a:latin typeface="Verdana" panose="020B0604030504040204" pitchFamily="34" charset="0"/>
                <a:ea typeface="Verdana" panose="020B0604030504040204" pitchFamily="34" charset="0"/>
              </a:rPr>
            </a:br>
            <a:r>
              <a:rPr lang="en-US" sz="3200" spc="-290" dirty="0">
                <a:latin typeface="Verdana" panose="020B0604030504040204" pitchFamily="34" charset="0"/>
                <a:ea typeface="Verdana" panose="020B0604030504040204" pitchFamily="34" charset="0"/>
              </a:rPr>
              <a:t>A GPS and Machine Learning Driven Approach to Pothole Detection and Reporting System</a:t>
            </a:r>
            <a:br>
              <a:rPr lang="en-US" sz="3200" spc="-290" dirty="0">
                <a:latin typeface="Verdana" panose="020B0604030504040204" pitchFamily="34" charset="0"/>
                <a:ea typeface="Verdana" panose="020B0604030504040204" pitchFamily="34" charset="0"/>
              </a:rPr>
            </a:br>
            <a:r>
              <a:rPr lang="en-US" sz="3200" spc="-290" dirty="0">
                <a:latin typeface="Verdana" panose="020B0604030504040204" pitchFamily="34" charset="0"/>
                <a:ea typeface="Verdana" panose="020B0604030504040204" pitchFamily="34" charset="0"/>
              </a:rPr>
              <a:t>                                                                                                                </a:t>
            </a:r>
            <a:endParaRPr lang="en-US" sz="3200"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DD226CAE-814C-5F80-C7AD-2274FDB5C638}"/>
              </a:ext>
            </a:extLst>
          </p:cNvPr>
          <p:cNvSpPr>
            <a:spLocks noGrp="1"/>
          </p:cNvSpPr>
          <p:nvPr>
            <p:ph type="subTitle" idx="1"/>
          </p:nvPr>
        </p:nvSpPr>
        <p:spPr>
          <a:xfrm>
            <a:off x="1008304" y="4034208"/>
            <a:ext cx="7766936" cy="1452192"/>
          </a:xfrm>
        </p:spPr>
        <p:txBody>
          <a:bodyPr>
            <a:noAutofit/>
          </a:bodyPr>
          <a:lstStyle/>
          <a:p>
            <a:pPr algn="just"/>
            <a:r>
              <a:rPr lang="en-US" sz="1050" b="1" dirty="0"/>
              <a:t>Team members :</a:t>
            </a:r>
          </a:p>
          <a:p>
            <a:pPr algn="just"/>
            <a:r>
              <a:rPr lang="en-US" sz="1050" b="1" dirty="0" err="1"/>
              <a:t>K.Deepthi</a:t>
            </a:r>
            <a:r>
              <a:rPr lang="en-US" sz="1050" b="1" dirty="0"/>
              <a:t>(20JR1A0566)                                                                     </a:t>
            </a:r>
            <a:r>
              <a:rPr lang="en-US" sz="1050" b="1" dirty="0" err="1"/>
              <a:t>GuideName:MRS.S.VIJAYALAKSHMI</a:t>
            </a:r>
            <a:endParaRPr lang="en-US" sz="1050" b="1" dirty="0"/>
          </a:p>
          <a:p>
            <a:pPr algn="just"/>
            <a:r>
              <a:rPr lang="en-US" sz="1050" b="1" dirty="0"/>
              <a:t> </a:t>
            </a:r>
            <a:r>
              <a:rPr lang="en-US" sz="1050" b="1" dirty="0" err="1"/>
              <a:t>M.Lakshmi</a:t>
            </a:r>
            <a:r>
              <a:rPr lang="en-US" sz="1050" b="1" dirty="0"/>
              <a:t> Tripura(20JR1A0584)                                                           Associate Professor</a:t>
            </a:r>
          </a:p>
          <a:p>
            <a:pPr algn="l"/>
            <a:r>
              <a:rPr lang="en-US" sz="1050" b="1" dirty="0"/>
              <a:t> </a:t>
            </a:r>
            <a:r>
              <a:rPr lang="en-US" sz="1050" b="1" dirty="0" err="1"/>
              <a:t>K.Shivani</a:t>
            </a:r>
            <a:r>
              <a:rPr lang="en-US" sz="1050" b="1" dirty="0"/>
              <a:t>(20JR1A0567)</a:t>
            </a:r>
          </a:p>
          <a:p>
            <a:pPr algn="just"/>
            <a:r>
              <a:rPr lang="en-US" sz="1050" b="1" dirty="0"/>
              <a:t>L.SIVANI(20JR1A0580)</a:t>
            </a:r>
          </a:p>
        </p:txBody>
      </p:sp>
      <p:sp>
        <p:nvSpPr>
          <p:cNvPr id="4" name="TextBox 3">
            <a:extLst>
              <a:ext uri="{FF2B5EF4-FFF2-40B4-BE49-F238E27FC236}">
                <a16:creationId xmlns:a16="http://schemas.microsoft.com/office/drawing/2014/main" id="{C6DEC598-0CAB-CEC1-45B4-D5CA12F8A613}"/>
              </a:ext>
            </a:extLst>
          </p:cNvPr>
          <p:cNvSpPr txBox="1"/>
          <p:nvPr/>
        </p:nvSpPr>
        <p:spPr>
          <a:xfrm>
            <a:off x="2277687" y="356471"/>
            <a:ext cx="8013470" cy="400110"/>
          </a:xfrm>
          <a:prstGeom prst="rect">
            <a:avLst/>
          </a:prstGeom>
          <a:noFill/>
        </p:spPr>
        <p:txBody>
          <a:bodyPr wrap="square" rtlCol="0">
            <a:spAutoFit/>
          </a:bodyPr>
          <a:lstStyle/>
          <a:p>
            <a:r>
              <a:rPr lang="en-US" sz="2000" b="1" dirty="0">
                <a:solidFill>
                  <a:srgbClr val="FF0000"/>
                </a:solidFill>
              </a:rPr>
              <a:t>KKR &amp; KSR INSTITUTE OF TECHNOLOGY AND SCIENCES</a:t>
            </a:r>
            <a:endParaRPr lang="en-IN" sz="2000" b="1" dirty="0">
              <a:solidFill>
                <a:srgbClr val="FF0000"/>
              </a:solidFill>
            </a:endParaRPr>
          </a:p>
        </p:txBody>
      </p:sp>
    </p:spTree>
    <p:extLst>
      <p:ext uri="{BB962C8B-B14F-4D97-AF65-F5344CB8AC3E}">
        <p14:creationId xmlns:p14="http://schemas.microsoft.com/office/powerpoint/2010/main" val="54271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C3D4-6F91-A17C-3753-CDDB015A7129}"/>
              </a:ext>
            </a:extLst>
          </p:cNvPr>
          <p:cNvSpPr>
            <a:spLocks noGrp="1"/>
          </p:cNvSpPr>
          <p:nvPr>
            <p:ph type="title"/>
          </p:nvPr>
        </p:nvSpPr>
        <p:spPr/>
        <p:txBody>
          <a:bodyPr/>
          <a:lstStyle/>
          <a:p>
            <a:r>
              <a:rPr lang="en-US" spc="-145" dirty="0"/>
              <a:t>Literature</a:t>
            </a:r>
            <a:r>
              <a:rPr lang="en-US" spc="-235" dirty="0"/>
              <a:t> </a:t>
            </a:r>
            <a:r>
              <a:rPr lang="en-US" spc="-10" dirty="0"/>
              <a:t>Review</a:t>
            </a:r>
            <a:endParaRPr lang="en-IN" dirty="0"/>
          </a:p>
        </p:txBody>
      </p:sp>
      <p:sp>
        <p:nvSpPr>
          <p:cNvPr id="3" name="Content Placeholder 2">
            <a:extLst>
              <a:ext uri="{FF2B5EF4-FFF2-40B4-BE49-F238E27FC236}">
                <a16:creationId xmlns:a16="http://schemas.microsoft.com/office/drawing/2014/main" id="{08AAB203-79B5-6D78-81C5-168CE1A48F1E}"/>
              </a:ext>
            </a:extLst>
          </p:cNvPr>
          <p:cNvSpPr>
            <a:spLocks noGrp="1"/>
          </p:cNvSpPr>
          <p:nvPr>
            <p:ph idx="1"/>
          </p:nvPr>
        </p:nvSpPr>
        <p:spPr>
          <a:xfrm>
            <a:off x="677334" y="1930401"/>
            <a:ext cx="8596668" cy="4110962"/>
          </a:xfrm>
        </p:spPr>
        <p:txBody>
          <a:bodyPr>
            <a:noAutofit/>
          </a:bodyPr>
          <a:lstStyle/>
          <a:p>
            <a:pPr marL="15875" indent="-6350" algn="just">
              <a:lnSpc>
                <a:spcPct val="150000"/>
              </a:lnSpc>
              <a:spcAft>
                <a:spcPts val="20"/>
              </a:spcAft>
            </a:pPr>
            <a:r>
              <a:rPr lang="en-IN" sz="1200" dirty="0">
                <a:solidFill>
                  <a:srgbClr val="000000"/>
                </a:solidFill>
                <a:effectLst/>
                <a:latin typeface="Verdana" panose="020B0604030504040204" pitchFamily="34" charset="0"/>
                <a:ea typeface="Verdana" panose="020B0604030504040204" pitchFamily="34" charset="0"/>
              </a:rPr>
              <a:t>[7]</a:t>
            </a:r>
            <a:r>
              <a:rPr lang="en-IN" sz="1200" dirty="0" err="1">
                <a:solidFill>
                  <a:srgbClr val="000000"/>
                </a:solidFill>
                <a:effectLst/>
                <a:latin typeface="Verdana" panose="020B0604030504040204" pitchFamily="34" charset="0"/>
                <a:ea typeface="Verdana" panose="020B0604030504040204" pitchFamily="34" charset="0"/>
              </a:rPr>
              <a:t>Prof.Arunadevi</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Khaple</a:t>
            </a:r>
            <a:r>
              <a:rPr lang="en-IN" sz="1200" dirty="0">
                <a:solidFill>
                  <a:srgbClr val="000000"/>
                </a:solidFill>
                <a:effectLst/>
                <a:latin typeface="Verdana" panose="020B0604030504040204" pitchFamily="34" charset="0"/>
                <a:ea typeface="Verdana" panose="020B0604030504040204" pitchFamily="34" charset="0"/>
              </a:rPr>
              <a:t>(Professor), Shubham </a:t>
            </a:r>
            <a:r>
              <a:rPr lang="en-IN" sz="1200" dirty="0" err="1">
                <a:solidFill>
                  <a:srgbClr val="000000"/>
                </a:solidFill>
                <a:effectLst/>
                <a:latin typeface="Verdana" panose="020B0604030504040204" pitchFamily="34" charset="0"/>
                <a:ea typeface="Verdana" panose="020B0604030504040204" pitchFamily="34" charset="0"/>
              </a:rPr>
              <a:t>Barangule</a:t>
            </a:r>
            <a:r>
              <a:rPr lang="en-IN" sz="1200" dirty="0">
                <a:solidFill>
                  <a:srgbClr val="000000"/>
                </a:solidFill>
                <a:effectLst/>
                <a:latin typeface="Verdana" panose="020B0604030504040204" pitchFamily="34" charset="0"/>
                <a:ea typeface="Verdana" panose="020B0604030504040204" pitchFamily="34" charset="0"/>
              </a:rPr>
              <a:t>(Student), Nandakishor More(Student),Omkar Mote(Student), Abhishek </a:t>
            </a:r>
            <a:r>
              <a:rPr lang="en-IN" sz="1200" dirty="0" err="1">
                <a:solidFill>
                  <a:srgbClr val="000000"/>
                </a:solidFill>
                <a:effectLst/>
                <a:latin typeface="Verdana" panose="020B0604030504040204" pitchFamily="34" charset="0"/>
                <a:ea typeface="Verdana" panose="020B0604030504040204" pitchFamily="34" charset="0"/>
              </a:rPr>
              <a:t>Doke:”POTHOLE</a:t>
            </a:r>
            <a:r>
              <a:rPr lang="en-IN" sz="1200" dirty="0">
                <a:solidFill>
                  <a:srgbClr val="000000"/>
                </a:solidFill>
                <a:effectLst/>
                <a:latin typeface="Verdana" panose="020B0604030504040204" pitchFamily="34" charset="0"/>
                <a:ea typeface="Verdana" panose="020B0604030504040204" pitchFamily="34" charset="0"/>
              </a:rPr>
              <a:t> DETECTION AND COMPLAINT MANAGEMENT SYSTEM USING DEEP LEARNING" 2023.In this paper , proposed system utilizes deep learning techniques to automatically detect potholes in real-time, using a camera mounted on a vehicle. The system employs convolutional neural networks (CNNs) to classify images and identify potholes. It also includes a complaint management module that enables citizens to report potholes using a mobile application, which then sends the location and image of the pothole to the system. The system's backend processes the data received from the camera and the mobile application, and generates reports and alerts for concerned authorities. The system aims to streamline the process of pothole detection and management, enabling prompt repair and maintenance of roads, and improving road safety.</a:t>
            </a:r>
          </a:p>
          <a:p>
            <a:pPr algn="just">
              <a:lnSpc>
                <a:spcPct val="150000"/>
              </a:lnSpc>
              <a:spcAft>
                <a:spcPts val="1000"/>
              </a:spcAft>
            </a:pPr>
            <a:r>
              <a:rPr lang="en-US" sz="1200" dirty="0">
                <a:effectLst/>
                <a:latin typeface="Verdana" panose="020B0604030504040204" pitchFamily="34" charset="0"/>
                <a:ea typeface="Verdana" panose="020B0604030504040204" pitchFamily="34" charset="0"/>
              </a:rPr>
              <a:t>[8] Aparna , </a:t>
            </a:r>
            <a:r>
              <a:rPr lang="en-US" sz="1200" dirty="0" err="1">
                <a:effectLst/>
                <a:latin typeface="Verdana" panose="020B0604030504040204" pitchFamily="34" charset="0"/>
                <a:ea typeface="Verdana" panose="020B0604030504040204" pitchFamily="34" charset="0"/>
              </a:rPr>
              <a:t>Yukti</a:t>
            </a:r>
            <a:r>
              <a:rPr lang="en-US" sz="1200" dirty="0">
                <a:effectLst/>
                <a:latin typeface="Verdana" panose="020B0604030504040204" pitchFamily="34" charset="0"/>
                <a:ea typeface="Verdana" panose="020B0604030504040204" pitchFamily="34" charset="0"/>
              </a:rPr>
              <a:t> Bhatia, Rachna Rai , Varun Gupta 2023 </a:t>
            </a:r>
            <a:r>
              <a:rPr lang="en-IN" sz="1200" dirty="0">
                <a:effectLst/>
                <a:latin typeface="Verdana" panose="020B0604030504040204" pitchFamily="34" charset="0"/>
                <a:ea typeface="Verdana" panose="020B0604030504040204" pitchFamily="34" charset="0"/>
              </a:rPr>
              <a:t>In this paper, </a:t>
            </a:r>
            <a:r>
              <a:rPr lang="en-US" sz="1200" dirty="0">
                <a:effectLst/>
                <a:latin typeface="Verdana" panose="020B0604030504040204" pitchFamily="34" charset="0"/>
                <a:ea typeface="Verdana" panose="020B0604030504040204" pitchFamily="34" charset="0"/>
              </a:rPr>
              <a:t>Convolutional neural networks based potholes detection using thermal imaging   analyses the feasibility and accuracy of thermal imaging in the field of pothole detection. upon collecting a sufficient amount of data containing images of potholes under various conditions and weather, and implementing augmentation techniques on the data, a convolutional neural networks approach of deep learning, which is a new approach in this problem domain using thermal imaging, was adopted.</a:t>
            </a:r>
            <a:endParaRPr lang="en-IN" sz="1200" dirty="0">
              <a:effectLst/>
              <a:latin typeface="Verdana" panose="020B0604030504040204" pitchFamily="34" charset="0"/>
              <a:ea typeface="Verdana" panose="020B0604030504040204" pitchFamily="34" charset="0"/>
            </a:endParaRPr>
          </a:p>
          <a:p>
            <a:pPr algn="just"/>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05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CEF3-1340-E54E-0F65-243E9B64A7AF}"/>
              </a:ext>
            </a:extLst>
          </p:cNvPr>
          <p:cNvSpPr>
            <a:spLocks noGrp="1"/>
          </p:cNvSpPr>
          <p:nvPr>
            <p:ph type="title"/>
          </p:nvPr>
        </p:nvSpPr>
        <p:spPr/>
        <p:txBody>
          <a:bodyPr/>
          <a:lstStyle/>
          <a:p>
            <a:r>
              <a:rPr lang="en-US" spc="-145" dirty="0"/>
              <a:t>Literature</a:t>
            </a:r>
            <a:r>
              <a:rPr lang="en-US" spc="-235" dirty="0"/>
              <a:t> </a:t>
            </a:r>
            <a:r>
              <a:rPr lang="en-US" spc="-10" dirty="0"/>
              <a:t>Review</a:t>
            </a:r>
            <a:endParaRPr lang="en-IN" dirty="0"/>
          </a:p>
        </p:txBody>
      </p:sp>
      <p:sp>
        <p:nvSpPr>
          <p:cNvPr id="3" name="Content Placeholder 2">
            <a:extLst>
              <a:ext uri="{FF2B5EF4-FFF2-40B4-BE49-F238E27FC236}">
                <a16:creationId xmlns:a16="http://schemas.microsoft.com/office/drawing/2014/main" id="{4BB49ECB-1DF1-B5D1-C5C5-DF824E850A5C}"/>
              </a:ext>
            </a:extLst>
          </p:cNvPr>
          <p:cNvSpPr>
            <a:spLocks noGrp="1"/>
          </p:cNvSpPr>
          <p:nvPr>
            <p:ph idx="1"/>
          </p:nvPr>
        </p:nvSpPr>
        <p:spPr/>
        <p:txBody>
          <a:bodyPr>
            <a:noAutofit/>
          </a:bodyPr>
          <a:lstStyle/>
          <a:p>
            <a:pPr algn="just">
              <a:lnSpc>
                <a:spcPct val="150000"/>
              </a:lnSpc>
              <a:spcAft>
                <a:spcPts val="1000"/>
              </a:spcAft>
            </a:pPr>
            <a:r>
              <a:rPr lang="en-US" sz="1200" dirty="0">
                <a:effectLst/>
                <a:latin typeface="Verdana" panose="020B0604030504040204" pitchFamily="34" charset="0"/>
                <a:ea typeface="Verdana" panose="020B0604030504040204" pitchFamily="34" charset="0"/>
              </a:rPr>
              <a:t>[9]Kunal </a:t>
            </a:r>
            <a:r>
              <a:rPr lang="en-US" sz="1200" dirty="0" err="1">
                <a:effectLst/>
                <a:latin typeface="Verdana" panose="020B0604030504040204" pitchFamily="34" charset="0"/>
                <a:ea typeface="Verdana" panose="020B0604030504040204" pitchFamily="34" charset="0"/>
              </a:rPr>
              <a:t>Chawla,Vanshika</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Kaul,Cse</a:t>
            </a:r>
            <a:r>
              <a:rPr lang="en-US" sz="1200" dirty="0">
                <a:effectLst/>
                <a:latin typeface="Verdana" panose="020B0604030504040204" pitchFamily="34" charset="0"/>
                <a:ea typeface="Verdana" panose="020B0604030504040204" pitchFamily="34" charset="0"/>
              </a:rPr>
              <a:t>-AI &amp;ML, Chandigarh </a:t>
            </a:r>
            <a:r>
              <a:rPr lang="en-US" sz="1200" dirty="0" err="1">
                <a:effectLst/>
                <a:latin typeface="Verdana" panose="020B0604030504040204" pitchFamily="34" charset="0"/>
                <a:ea typeface="Verdana" panose="020B0604030504040204" pitchFamily="34" charset="0"/>
              </a:rPr>
              <a:t>University,Mathura</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India.Parth</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Thakkar,Shiv</a:t>
            </a:r>
            <a:r>
              <a:rPr lang="en-US" sz="1200" dirty="0">
                <a:effectLst/>
                <a:latin typeface="Verdana" panose="020B0604030504040204" pitchFamily="34" charset="0"/>
                <a:ea typeface="Verdana" panose="020B0604030504040204" pitchFamily="34" charset="0"/>
              </a:rPr>
              <a:t> Sahil Soni  2023 adapts a </a:t>
            </a:r>
            <a:r>
              <a:rPr lang="en-US" sz="1200" dirty="0" err="1">
                <a:effectLst/>
                <a:latin typeface="Verdana" panose="020B0604030504040204" pitchFamily="34" charset="0"/>
                <a:ea typeface="Verdana" panose="020B0604030504040204" pitchFamily="34" charset="0"/>
              </a:rPr>
              <a:t>StreetSafe</a:t>
            </a:r>
            <a:r>
              <a:rPr lang="en-US" sz="1200" dirty="0">
                <a:effectLst/>
                <a:latin typeface="Verdana" panose="020B0604030504040204" pitchFamily="34" charset="0"/>
                <a:ea typeface="Verdana" panose="020B0604030504040204" pitchFamily="34" charset="0"/>
              </a:rPr>
              <a:t>: AI-Based Android Application for Pothole Detection This research paper proposes an android application </a:t>
            </a:r>
            <a:r>
              <a:rPr lang="en-US" sz="1200" dirty="0" err="1">
                <a:effectLst/>
                <a:latin typeface="Verdana" panose="020B0604030504040204" pitchFamily="34" charset="0"/>
                <a:ea typeface="Verdana" panose="020B0604030504040204" pitchFamily="34" charset="0"/>
              </a:rPr>
              <a:t>StreetSafe</a:t>
            </a:r>
            <a:r>
              <a:rPr lang="en-US" sz="1200" dirty="0">
                <a:effectLst/>
                <a:latin typeface="Verdana" panose="020B0604030504040204" pitchFamily="34" charset="0"/>
                <a:ea typeface="Verdana" panose="020B0604030504040204" pitchFamily="34" charset="0"/>
              </a:rPr>
              <a:t> which is an end-to-end pothole detection application, which can be downloaded on any Android based device and which can help to combine all these processes and even save lives of innocent drivers and pedestrians. The methods proposed in this paper are proven to be 97% accurate in detecting these anomalies and alerting the user about these anomalies on the road.</a:t>
            </a:r>
            <a:endParaRPr lang="en-IN" sz="1200" dirty="0">
              <a:effectLst/>
              <a:latin typeface="Verdana" panose="020B0604030504040204" pitchFamily="34" charset="0"/>
              <a:ea typeface="Verdana" panose="020B0604030504040204" pitchFamily="34" charset="0"/>
            </a:endParaRPr>
          </a:p>
          <a:p>
            <a:pPr algn="just">
              <a:lnSpc>
                <a:spcPct val="150000"/>
              </a:lnSpc>
              <a:spcAft>
                <a:spcPts val="1000"/>
              </a:spcAft>
            </a:pPr>
            <a:r>
              <a:rPr lang="en-US" sz="1200" dirty="0">
                <a:effectLst/>
                <a:latin typeface="Verdana" panose="020B0604030504040204" pitchFamily="34" charset="0"/>
                <a:ea typeface="Verdana" panose="020B0604030504040204" pitchFamily="34" charset="0"/>
              </a:rPr>
              <a:t>[10] Harun </a:t>
            </a:r>
            <a:r>
              <a:rPr lang="en-US" sz="1200" dirty="0" err="1">
                <a:effectLst/>
                <a:latin typeface="Verdana" panose="020B0604030504040204" pitchFamily="34" charset="0"/>
                <a:ea typeface="Verdana" panose="020B0604030504040204" pitchFamily="34" charset="0"/>
              </a:rPr>
              <a:t>Joe,Joseph</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Blessingh</a:t>
            </a:r>
            <a:r>
              <a:rPr lang="en-US" sz="1200" dirty="0">
                <a:effectLst/>
                <a:latin typeface="Verdana" panose="020B0604030504040204" pitchFamily="34" charset="0"/>
                <a:ea typeface="Verdana" panose="020B0604030504040204" pitchFamily="34" charset="0"/>
              </a:rPr>
              <a:t>, Joel proposed  An Intelligent Pothole Detection System using Deep Learning"; 2020.The research focuses on gathering and evaluating pothole datasets in order to train a convolutional neural network. The tiny YOLOv3 object detection technology is used to detect potholes. A system architecture is identified that can be used to create a mobile application for detecting and displaying a visualized image of potholes and the information can be used by the Municipal Authority to repair the potholes.</a:t>
            </a:r>
            <a:endParaRPr lang="en-IN" sz="1200" dirty="0">
              <a:effectLst/>
              <a:latin typeface="Verdana" panose="020B0604030504040204" pitchFamily="34" charset="0"/>
              <a:ea typeface="Verdana" panose="020B0604030504040204" pitchFamily="34" charset="0"/>
            </a:endParaRPr>
          </a:p>
          <a:p>
            <a:pPr algn="just"/>
            <a:endParaRPr lang="en-IN" sz="1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3254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C74D-6C9A-8698-BDF4-6726F380C563}"/>
              </a:ext>
            </a:extLst>
          </p:cNvPr>
          <p:cNvSpPr>
            <a:spLocks noGrp="1"/>
          </p:cNvSpPr>
          <p:nvPr>
            <p:ph type="title"/>
          </p:nvPr>
        </p:nvSpPr>
        <p:spPr/>
        <p:txBody>
          <a:bodyPr/>
          <a:lstStyle/>
          <a:p>
            <a:r>
              <a:rPr lang="en-US" spc="-145" dirty="0"/>
              <a:t>Literature</a:t>
            </a:r>
            <a:r>
              <a:rPr lang="en-US" spc="-235" dirty="0"/>
              <a:t> </a:t>
            </a:r>
            <a:r>
              <a:rPr lang="en-US" spc="-10" dirty="0"/>
              <a:t>Review</a:t>
            </a:r>
            <a:endParaRPr lang="en-IN" dirty="0"/>
          </a:p>
        </p:txBody>
      </p:sp>
      <p:sp>
        <p:nvSpPr>
          <p:cNvPr id="3" name="Content Placeholder 2">
            <a:extLst>
              <a:ext uri="{FF2B5EF4-FFF2-40B4-BE49-F238E27FC236}">
                <a16:creationId xmlns:a16="http://schemas.microsoft.com/office/drawing/2014/main" id="{09BD47DE-EA6F-9142-FF4A-5BA59F9B03FE}"/>
              </a:ext>
            </a:extLst>
          </p:cNvPr>
          <p:cNvSpPr>
            <a:spLocks noGrp="1"/>
          </p:cNvSpPr>
          <p:nvPr>
            <p:ph idx="1"/>
          </p:nvPr>
        </p:nvSpPr>
        <p:spPr/>
        <p:txBody>
          <a:bodyPr>
            <a:noAutofit/>
          </a:bodyPr>
          <a:lstStyle/>
          <a:p>
            <a:pPr marL="228600" indent="-228600" algn="just">
              <a:lnSpc>
                <a:spcPct val="150000"/>
              </a:lnSpc>
              <a:spcAft>
                <a:spcPts val="250"/>
              </a:spcAft>
              <a:tabLst>
                <a:tab pos="228600" algn="l"/>
                <a:tab pos="457200" algn="l"/>
              </a:tabLst>
            </a:pPr>
            <a:r>
              <a:rPr lang="en-US" sz="1100" dirty="0">
                <a:effectLst/>
                <a:latin typeface="Verdana" panose="020B0604030504040204" pitchFamily="34" charset="0"/>
                <a:ea typeface="Verdana" panose="020B0604030504040204" pitchFamily="34" charset="0"/>
              </a:rPr>
              <a:t> [11] </a:t>
            </a:r>
            <a:r>
              <a:rPr lang="en-US" sz="1100" dirty="0" err="1">
                <a:effectLst/>
                <a:latin typeface="Verdana" panose="020B0604030504040204" pitchFamily="34" charset="0"/>
                <a:ea typeface="Verdana" panose="020B0604030504040204" pitchFamily="34" charset="0"/>
              </a:rPr>
              <a:t>Prof.Arunadevi</a:t>
            </a:r>
            <a:r>
              <a:rPr lang="en-US" sz="1100" dirty="0">
                <a:effectLst/>
                <a:latin typeface="Verdana" panose="020B0604030504040204" pitchFamily="34" charset="0"/>
                <a:ea typeface="Verdana" panose="020B0604030504040204" pitchFamily="34" charset="0"/>
              </a:rPr>
              <a:t> </a:t>
            </a:r>
            <a:r>
              <a:rPr lang="en-US" sz="1100" dirty="0" err="1">
                <a:effectLst/>
                <a:latin typeface="Verdana" panose="020B0604030504040204" pitchFamily="34" charset="0"/>
                <a:ea typeface="Verdana" panose="020B0604030504040204" pitchFamily="34" charset="0"/>
              </a:rPr>
              <a:t>Khaple</a:t>
            </a:r>
            <a:r>
              <a:rPr lang="en-US" sz="1100" dirty="0">
                <a:effectLst/>
                <a:latin typeface="Verdana" panose="020B0604030504040204" pitchFamily="34" charset="0"/>
                <a:ea typeface="Verdana" panose="020B0604030504040204" pitchFamily="34" charset="0"/>
              </a:rPr>
              <a:t>, Shubham </a:t>
            </a:r>
            <a:r>
              <a:rPr lang="en-US" sz="1100" dirty="0" err="1">
                <a:effectLst/>
                <a:latin typeface="Verdana" panose="020B0604030504040204" pitchFamily="34" charset="0"/>
                <a:ea typeface="Verdana" panose="020B0604030504040204" pitchFamily="34" charset="0"/>
              </a:rPr>
              <a:t>Barangule</a:t>
            </a:r>
            <a:r>
              <a:rPr lang="en-US" sz="1100" dirty="0">
                <a:effectLst/>
                <a:latin typeface="Verdana" panose="020B0604030504040204" pitchFamily="34" charset="0"/>
                <a:ea typeface="Verdana" panose="020B0604030504040204" pitchFamily="34" charset="0"/>
              </a:rPr>
              <a:t>, Nandakishor </a:t>
            </a:r>
            <a:r>
              <a:rPr lang="en-US" sz="1100" dirty="0" err="1">
                <a:effectLst/>
                <a:latin typeface="Verdana" panose="020B0604030504040204" pitchFamily="34" charset="0"/>
                <a:ea typeface="Verdana" panose="020B0604030504040204" pitchFamily="34" charset="0"/>
              </a:rPr>
              <a:t>More,Omkar</a:t>
            </a:r>
            <a:r>
              <a:rPr lang="en-US" sz="1100" dirty="0">
                <a:effectLst/>
                <a:latin typeface="Verdana" panose="020B0604030504040204" pitchFamily="34" charset="0"/>
                <a:ea typeface="Verdana" panose="020B0604030504040204" pitchFamily="34" charset="0"/>
              </a:rPr>
              <a:t> Mote, Abhishek Doke 2023  survey on pothole detection and complaint management system using deep </a:t>
            </a:r>
            <a:r>
              <a:rPr lang="en-US" sz="1100" dirty="0" err="1">
                <a:effectLst/>
                <a:latin typeface="Verdana" panose="020B0604030504040204" pitchFamily="34" charset="0"/>
                <a:ea typeface="Verdana" panose="020B0604030504040204" pitchFamily="34" charset="0"/>
              </a:rPr>
              <a:t>learning:This</a:t>
            </a:r>
            <a:r>
              <a:rPr lang="en-US" sz="1100" dirty="0">
                <a:effectLst/>
                <a:latin typeface="Verdana" panose="020B0604030504040204" pitchFamily="34" charset="0"/>
                <a:ea typeface="Verdana" panose="020B0604030504040204" pitchFamily="34" charset="0"/>
              </a:rPr>
              <a:t> survey paper provides an overview of the recent advancements in the pothole detection system using CNNs. The paper discusses the state-of-the-art techniques and their limitations, as well as the challenges and future directions in this field. The survey paper reviews several state-of-the-art techniques in pothole detection using CNNs, including YOLOv4, Faster R-CNN, and Mask R-CNN. The paper also highlights the challenges in this field, including the limited availability of datasets and the need for real-time processing algorithms that can run on low-power devices.</a:t>
            </a:r>
            <a:endParaRPr lang="en-IN" sz="1100" dirty="0">
              <a:effectLst/>
              <a:latin typeface="Verdana" panose="020B0604030504040204" pitchFamily="34" charset="0"/>
              <a:ea typeface="Verdana" panose="020B0604030504040204" pitchFamily="34" charset="0"/>
            </a:endParaRPr>
          </a:p>
          <a:p>
            <a:pPr algn="just">
              <a:lnSpc>
                <a:spcPct val="150000"/>
              </a:lnSpc>
              <a:spcAft>
                <a:spcPts val="1000"/>
              </a:spcAft>
            </a:pPr>
            <a:r>
              <a:rPr lang="en-US" sz="1100" dirty="0">
                <a:effectLst/>
                <a:latin typeface="Verdana" panose="020B0604030504040204" pitchFamily="34" charset="0"/>
                <a:ea typeface="Verdana" panose="020B0604030504040204" pitchFamily="34" charset="0"/>
              </a:rPr>
              <a:t>[12] </a:t>
            </a:r>
            <a:r>
              <a:rPr lang="en-US" sz="1100" dirty="0" err="1">
                <a:effectLst/>
                <a:latin typeface="Verdana" panose="020B0604030504040204" pitchFamily="34" charset="0"/>
                <a:ea typeface="Verdana" panose="020B0604030504040204" pitchFamily="34" charset="0"/>
              </a:rPr>
              <a:t>Mr</a:t>
            </a:r>
            <a:r>
              <a:rPr lang="en-US" sz="1100" dirty="0">
                <a:effectLst/>
                <a:latin typeface="Verdana" panose="020B0604030504040204" pitchFamily="34" charset="0"/>
                <a:ea typeface="Verdana" panose="020B0604030504040204" pitchFamily="34" charset="0"/>
              </a:rPr>
              <a:t> K. Krishna </a:t>
            </a:r>
            <a:r>
              <a:rPr lang="en-US" sz="1100" dirty="0" err="1">
                <a:effectLst/>
                <a:latin typeface="Verdana" panose="020B0604030504040204" pitchFamily="34" charset="0"/>
                <a:ea typeface="Verdana" panose="020B0604030504040204" pitchFamily="34" charset="0"/>
              </a:rPr>
              <a:t>Reddy,Tuniki</a:t>
            </a:r>
            <a:r>
              <a:rPr lang="en-US" sz="1100" dirty="0">
                <a:effectLst/>
                <a:latin typeface="Verdana" panose="020B0604030504040204" pitchFamily="34" charset="0"/>
                <a:ea typeface="Verdana" panose="020B0604030504040204" pitchFamily="34" charset="0"/>
              </a:rPr>
              <a:t> </a:t>
            </a:r>
            <a:r>
              <a:rPr lang="en-US" sz="1100" dirty="0" err="1">
                <a:effectLst/>
                <a:latin typeface="Verdana" panose="020B0604030504040204" pitchFamily="34" charset="0"/>
                <a:ea typeface="Verdana" panose="020B0604030504040204" pitchFamily="34" charset="0"/>
              </a:rPr>
              <a:t>Bhavana,Bandyala</a:t>
            </a:r>
            <a:r>
              <a:rPr lang="en-US" sz="1100" dirty="0">
                <a:effectLst/>
                <a:latin typeface="Verdana" panose="020B0604030504040204" pitchFamily="34" charset="0"/>
                <a:ea typeface="Verdana" panose="020B0604030504040204" pitchFamily="34" charset="0"/>
              </a:rPr>
              <a:t> </a:t>
            </a:r>
            <a:r>
              <a:rPr lang="en-US" sz="1100" dirty="0" err="1">
                <a:effectLst/>
                <a:latin typeface="Verdana" panose="020B0604030504040204" pitchFamily="34" charset="0"/>
                <a:ea typeface="Verdana" panose="020B0604030504040204" pitchFamily="34" charset="0"/>
              </a:rPr>
              <a:t>Tejaswini</a:t>
            </a:r>
            <a:r>
              <a:rPr lang="en-US" sz="1100" dirty="0">
                <a:effectLst/>
                <a:latin typeface="Verdana" panose="020B0604030504040204" pitchFamily="34" charset="0"/>
                <a:ea typeface="Verdana" panose="020B0604030504040204" pitchFamily="34" charset="0"/>
              </a:rPr>
              <a:t>, P. </a:t>
            </a:r>
            <a:r>
              <a:rPr lang="en-US" sz="1100" dirty="0" err="1">
                <a:effectLst/>
                <a:latin typeface="Verdana" panose="020B0604030504040204" pitchFamily="34" charset="0"/>
                <a:ea typeface="Verdana" panose="020B0604030504040204" pitchFamily="34" charset="0"/>
              </a:rPr>
              <a:t>Mallesh,Adepu</a:t>
            </a:r>
            <a:r>
              <a:rPr lang="en-US" sz="1100" dirty="0">
                <a:effectLst/>
                <a:latin typeface="Verdana" panose="020B0604030504040204" pitchFamily="34" charset="0"/>
                <a:ea typeface="Verdana" panose="020B0604030504040204" pitchFamily="34" charset="0"/>
              </a:rPr>
              <a:t> </a:t>
            </a:r>
            <a:r>
              <a:rPr lang="en-US" sz="1100" dirty="0" err="1">
                <a:effectLst/>
                <a:latin typeface="Verdana" panose="020B0604030504040204" pitchFamily="34" charset="0"/>
                <a:ea typeface="Verdana" panose="020B0604030504040204" pitchFamily="34" charset="0"/>
              </a:rPr>
              <a:t>sharath</a:t>
            </a:r>
            <a:r>
              <a:rPr lang="en-US" sz="1100" dirty="0">
                <a:effectLst/>
                <a:latin typeface="Verdana" panose="020B0604030504040204" pitchFamily="34" charset="0"/>
                <a:ea typeface="Verdana" panose="020B0604030504040204" pitchFamily="34" charset="0"/>
              </a:rPr>
              <a:t>, 2023 A Deep Learning Approach For Pothole </a:t>
            </a:r>
            <a:r>
              <a:rPr lang="en-US" sz="1100" dirty="0" err="1">
                <a:effectLst/>
                <a:latin typeface="Verdana" panose="020B0604030504040204" pitchFamily="34" charset="0"/>
                <a:ea typeface="Verdana" panose="020B0604030504040204" pitchFamily="34" charset="0"/>
              </a:rPr>
              <a:t>Detection".employs</a:t>
            </a:r>
            <a:r>
              <a:rPr lang="en-US" sz="1100" dirty="0">
                <a:effectLst/>
                <a:latin typeface="Verdana" panose="020B0604030504040204" pitchFamily="34" charset="0"/>
                <a:ea typeface="Verdana" panose="020B0604030504040204" pitchFamily="34" charset="0"/>
              </a:rPr>
              <a:t> standard techniques such as "use of FRCNN" and "inception v2 model," which are detailed further below. The key benefit of this strategy is the short training duration, easy training process, and improved accuracy. The following procedures must be taken in order to obtain a trained and operational Faster R-CNN architecture. -RPN training entails first training the RPN architecture with the dataset so that it can propose the expected </a:t>
            </a:r>
            <a:r>
              <a:rPr lang="en-US" sz="1100" dirty="0" err="1">
                <a:effectLst/>
                <a:latin typeface="Verdana" panose="020B0604030504040204" pitchFamily="34" charset="0"/>
                <a:ea typeface="Verdana" panose="020B0604030504040204" pitchFamily="34" charset="0"/>
              </a:rPr>
              <a:t>region.Fast</a:t>
            </a:r>
            <a:r>
              <a:rPr lang="en-US" sz="1100" dirty="0">
                <a:effectLst/>
                <a:latin typeface="Verdana" panose="020B0604030504040204" pitchFamily="34" charset="0"/>
                <a:ea typeface="Verdana" panose="020B0604030504040204" pitchFamily="34" charset="0"/>
              </a:rPr>
              <a:t> R-CNN Training - Faster R-CNN, as we know, is a hybrid of RPN and Fast R-CNN. So, in order to create a Faster R-CNN, we must train a Fast R-CNN utilizing the suggestions obtained by RPN (after training). Convolutional layers are being fixed, and unique layers are being fine-tuned to RPN.</a:t>
            </a:r>
            <a:endParaRPr lang="en-IN" sz="1100" dirty="0">
              <a:effectLst/>
              <a:latin typeface="Verdana" panose="020B0604030504040204" pitchFamily="34" charset="0"/>
              <a:ea typeface="Verdana" panose="020B0604030504040204" pitchFamily="34" charset="0"/>
            </a:endParaRPr>
          </a:p>
          <a:p>
            <a:pPr algn="just"/>
            <a:endParaRPr lang="en-IN" sz="1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1000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6CEA-5403-D450-D079-7B208984FF33}"/>
              </a:ext>
            </a:extLst>
          </p:cNvPr>
          <p:cNvSpPr>
            <a:spLocks noGrp="1"/>
          </p:cNvSpPr>
          <p:nvPr>
            <p:ph type="title"/>
          </p:nvPr>
        </p:nvSpPr>
        <p:spPr/>
        <p:txBody>
          <a:bodyPr/>
          <a:lstStyle/>
          <a:p>
            <a:r>
              <a:rPr lang="en-US" spc="-65"/>
              <a:t>Problem</a:t>
            </a:r>
            <a:r>
              <a:rPr lang="en-US" spc="-265"/>
              <a:t> </a:t>
            </a:r>
            <a:r>
              <a:rPr lang="en-US" spc="-45"/>
              <a:t>Identification</a:t>
            </a:r>
            <a:endParaRPr lang="en-US"/>
          </a:p>
        </p:txBody>
      </p:sp>
      <p:sp>
        <p:nvSpPr>
          <p:cNvPr id="3" name="Content Placeholder 2">
            <a:extLst>
              <a:ext uri="{FF2B5EF4-FFF2-40B4-BE49-F238E27FC236}">
                <a16:creationId xmlns:a16="http://schemas.microsoft.com/office/drawing/2014/main" id="{CE2E8E90-A58B-9172-5105-5D1214DFF86F}"/>
              </a:ext>
            </a:extLst>
          </p:cNvPr>
          <p:cNvSpPr>
            <a:spLocks noGrp="1"/>
          </p:cNvSpPr>
          <p:nvPr>
            <p:ph idx="1"/>
          </p:nvPr>
        </p:nvSpPr>
        <p:spPr>
          <a:xfrm>
            <a:off x="762000" y="1793430"/>
            <a:ext cx="10515600" cy="4351338"/>
          </a:xfrm>
        </p:spPr>
        <p:txBody>
          <a:bodyPr>
            <a:normAutofit/>
          </a:bodyPr>
          <a:lstStyle/>
          <a:p>
            <a:pPr marL="0" indent="0">
              <a:buNone/>
            </a:pPr>
            <a:r>
              <a:rPr lang="en-US" sz="1400" spc="85" dirty="0">
                <a:latin typeface="Verdana" panose="020B0604030504040204" pitchFamily="34" charset="0"/>
                <a:ea typeface="Verdana" panose="020B0604030504040204" pitchFamily="34" charset="0"/>
                <a:cs typeface="DejaVu Sans"/>
              </a:rPr>
              <a:t>▶</a:t>
            </a:r>
            <a:r>
              <a:rPr lang="en-US" sz="1400" spc="-50" dirty="0">
                <a:latin typeface="Verdana" panose="020B0604030504040204" pitchFamily="34" charset="0"/>
                <a:ea typeface="Verdana" panose="020B0604030504040204" pitchFamily="34" charset="0"/>
                <a:cs typeface="Verdana"/>
              </a:rPr>
              <a:t>Implementing</a:t>
            </a:r>
            <a:r>
              <a:rPr lang="en-US" sz="1400" spc="-1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a:t>
            </a:r>
            <a:r>
              <a:rPr lang="en-US" sz="1400" spc="-80" dirty="0">
                <a:latin typeface="Verdana" panose="020B0604030504040204" pitchFamily="34" charset="0"/>
                <a:ea typeface="Verdana" panose="020B0604030504040204" pitchFamily="34" charset="0"/>
                <a:cs typeface="Verdana"/>
              </a:rPr>
              <a:t> </a:t>
            </a:r>
            <a:r>
              <a:rPr lang="en-US" sz="1400" spc="-50" dirty="0">
                <a:latin typeface="Verdana" panose="020B0604030504040204" pitchFamily="34" charset="0"/>
                <a:ea typeface="Verdana" panose="020B0604030504040204" pitchFamily="34" charset="0"/>
                <a:cs typeface="Verdana"/>
              </a:rPr>
              <a:t>intelligent</a:t>
            </a:r>
            <a:r>
              <a:rPr lang="en-US" sz="1400" dirty="0">
                <a:latin typeface="Verdana" panose="020B0604030504040204" pitchFamily="34" charset="0"/>
                <a:ea typeface="Verdana" panose="020B0604030504040204" pitchFamily="34" charset="0"/>
                <a:cs typeface="Verdana"/>
              </a:rPr>
              <a:t> and</a:t>
            </a:r>
            <a:r>
              <a:rPr lang="en-US" sz="1400" spc="-40"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efficient</a:t>
            </a:r>
            <a:r>
              <a:rPr lang="en-US" sz="1400" spc="-30" dirty="0">
                <a:latin typeface="Verdana" panose="020B0604030504040204" pitchFamily="34" charset="0"/>
                <a:ea typeface="Verdana" panose="020B0604030504040204" pitchFamily="34" charset="0"/>
                <a:cs typeface="Verdana"/>
              </a:rPr>
              <a:t> </a:t>
            </a:r>
            <a:r>
              <a:rPr lang="en-US" sz="1400" spc="-95" dirty="0">
                <a:latin typeface="Verdana" panose="020B0604030504040204" pitchFamily="34" charset="0"/>
                <a:ea typeface="Verdana" panose="020B0604030504040204" pitchFamily="34" charset="0"/>
                <a:cs typeface="Verdana"/>
              </a:rPr>
              <a:t>system</a:t>
            </a:r>
            <a:r>
              <a:rPr lang="en-US" sz="1400" spc="-80" dirty="0">
                <a:latin typeface="Verdana" panose="020B0604030504040204" pitchFamily="34" charset="0"/>
                <a:ea typeface="Verdana" panose="020B0604030504040204" pitchFamily="34" charset="0"/>
                <a:cs typeface="Verdana"/>
              </a:rPr>
              <a:t> </a:t>
            </a:r>
            <a:r>
              <a:rPr lang="en-US" sz="1400" spc="-65" dirty="0">
                <a:latin typeface="Verdana" panose="020B0604030504040204" pitchFamily="34" charset="0"/>
                <a:ea typeface="Verdana" panose="020B0604030504040204" pitchFamily="34" charset="0"/>
                <a:cs typeface="Verdana"/>
              </a:rPr>
              <a:t>for</a:t>
            </a:r>
            <a:r>
              <a:rPr lang="en-US" sz="1400" spc="-55" dirty="0">
                <a:latin typeface="Verdana" panose="020B0604030504040204" pitchFamily="34" charset="0"/>
                <a:ea typeface="Verdana" panose="020B0604030504040204" pitchFamily="34" charset="0"/>
                <a:cs typeface="Verdana"/>
              </a:rPr>
              <a:t> </a:t>
            </a:r>
            <a:r>
              <a:rPr lang="en-US" sz="1400" spc="-80" dirty="0">
                <a:latin typeface="Verdana" panose="020B0604030504040204" pitchFamily="34" charset="0"/>
                <a:ea typeface="Verdana" panose="020B0604030504040204" pitchFamily="34" charset="0"/>
                <a:cs typeface="Verdana"/>
              </a:rPr>
              <a:t>real-</a:t>
            </a:r>
            <a:r>
              <a:rPr lang="en-US" sz="1400" spc="-65" dirty="0">
                <a:latin typeface="Verdana" panose="020B0604030504040204" pitchFamily="34" charset="0"/>
                <a:ea typeface="Verdana" panose="020B0604030504040204" pitchFamily="34" charset="0"/>
                <a:cs typeface="Verdana"/>
              </a:rPr>
              <a:t>time</a:t>
            </a:r>
            <a:r>
              <a:rPr lang="en-US" sz="1400" spc="-1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pothole</a:t>
            </a:r>
            <a:r>
              <a:rPr lang="en-US" sz="1400" spc="-4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detection</a:t>
            </a:r>
            <a:r>
              <a:rPr lang="en-US" sz="1400" spc="-3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on</a:t>
            </a:r>
            <a:r>
              <a:rPr lang="en-US" sz="1400" spc="-60"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roadways, </a:t>
            </a:r>
            <a:r>
              <a:rPr lang="en-US" sz="1400" spc="-95" dirty="0">
                <a:latin typeface="Verdana" panose="020B0604030504040204" pitchFamily="34" charset="0"/>
                <a:ea typeface="Verdana" panose="020B0604030504040204" pitchFamily="34" charset="0"/>
                <a:cs typeface="Verdana"/>
              </a:rPr>
              <a:t>utilizing</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computer</a:t>
            </a:r>
            <a:r>
              <a:rPr lang="en-US" sz="1400" spc="-10" dirty="0">
                <a:latin typeface="Verdana" panose="020B0604030504040204" pitchFamily="34" charset="0"/>
                <a:ea typeface="Verdana" panose="020B0604030504040204" pitchFamily="34" charset="0"/>
                <a:cs typeface="Verdana"/>
              </a:rPr>
              <a:t> </a:t>
            </a:r>
            <a:r>
              <a:rPr lang="en-US" sz="1400" spc="-85" dirty="0">
                <a:latin typeface="Verdana" panose="020B0604030504040204" pitchFamily="34" charset="0"/>
                <a:ea typeface="Verdana" panose="020B0604030504040204" pitchFamily="34" charset="0"/>
                <a:cs typeface="Verdana"/>
              </a:rPr>
              <a:t>vision</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and</a:t>
            </a:r>
            <a:r>
              <a:rPr lang="en-US" sz="1400" spc="-20" dirty="0">
                <a:latin typeface="Verdana" panose="020B0604030504040204" pitchFamily="34" charset="0"/>
                <a:ea typeface="Verdana" panose="020B0604030504040204" pitchFamily="34" charset="0"/>
                <a:cs typeface="Verdana"/>
              </a:rPr>
              <a:t> </a:t>
            </a:r>
            <a:r>
              <a:rPr lang="en-US" sz="1400" spc="-85" dirty="0">
                <a:latin typeface="Verdana" panose="020B0604030504040204" pitchFamily="34" charset="0"/>
                <a:ea typeface="Verdana" panose="020B0604030504040204" pitchFamily="34" charset="0"/>
                <a:cs typeface="Verdana"/>
              </a:rPr>
              <a:t>sensor</a:t>
            </a:r>
            <a:r>
              <a:rPr lang="en-US" sz="1400" spc="-65"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technologies.</a:t>
            </a:r>
            <a:r>
              <a:rPr lang="en-US" sz="1400" spc="-55" dirty="0">
                <a:latin typeface="Verdana" panose="020B0604030504040204" pitchFamily="34" charset="0"/>
                <a:ea typeface="Verdana" panose="020B0604030504040204" pitchFamily="34" charset="0"/>
                <a:cs typeface="Verdana"/>
              </a:rPr>
              <a:t> </a:t>
            </a:r>
            <a:r>
              <a:rPr lang="en-US" sz="1400" spc="-100" dirty="0">
                <a:latin typeface="Verdana" panose="020B0604030504040204" pitchFamily="34" charset="0"/>
                <a:ea typeface="Verdana" panose="020B0604030504040204" pitchFamily="34" charset="0"/>
                <a:cs typeface="Verdana"/>
              </a:rPr>
              <a:t>The</a:t>
            </a:r>
            <a:r>
              <a:rPr lang="en-US" sz="1400" spc="10" dirty="0">
                <a:latin typeface="Verdana" panose="020B0604030504040204" pitchFamily="34" charset="0"/>
                <a:ea typeface="Verdana" panose="020B0604030504040204" pitchFamily="34" charset="0"/>
                <a:cs typeface="Verdana"/>
              </a:rPr>
              <a:t> </a:t>
            </a:r>
            <a:r>
              <a:rPr lang="en-US" sz="1400" spc="-90" dirty="0">
                <a:latin typeface="Verdana" panose="020B0604030504040204" pitchFamily="34" charset="0"/>
                <a:ea typeface="Verdana" panose="020B0604030504040204" pitchFamily="34" charset="0"/>
                <a:cs typeface="Verdana"/>
              </a:rPr>
              <a:t>system</a:t>
            </a:r>
            <a:r>
              <a:rPr lang="en-US" sz="1400" spc="-60" dirty="0">
                <a:latin typeface="Verdana" panose="020B0604030504040204" pitchFamily="34" charset="0"/>
                <a:ea typeface="Verdana" panose="020B0604030504040204" pitchFamily="34" charset="0"/>
                <a:cs typeface="Verdana"/>
              </a:rPr>
              <a:t> </a:t>
            </a:r>
            <a:r>
              <a:rPr lang="en-US" sz="1400" spc="-50" dirty="0">
                <a:latin typeface="Verdana" panose="020B0604030504040204" pitchFamily="34" charset="0"/>
                <a:ea typeface="Verdana" panose="020B0604030504040204" pitchFamily="34" charset="0"/>
                <a:cs typeface="Verdana"/>
              </a:rPr>
              <a:t>should</a:t>
            </a:r>
            <a:r>
              <a:rPr lang="en-US" sz="1400" spc="-4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accurately</a:t>
            </a:r>
            <a:r>
              <a:rPr lang="en-US" sz="1400" spc="-2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identify </a:t>
            </a:r>
            <a:r>
              <a:rPr lang="en-US" sz="1400" spc="-40" dirty="0">
                <a:latin typeface="Verdana" panose="020B0604030504040204" pitchFamily="34" charset="0"/>
                <a:ea typeface="Verdana" panose="020B0604030504040204" pitchFamily="34" charset="0"/>
                <a:cs typeface="Verdana"/>
              </a:rPr>
              <a:t>potholes,</a:t>
            </a:r>
            <a:r>
              <a:rPr lang="en-US" sz="1400" spc="-75" dirty="0">
                <a:latin typeface="Verdana" panose="020B0604030504040204" pitchFamily="34" charset="0"/>
                <a:ea typeface="Verdana" panose="020B0604030504040204" pitchFamily="34" charset="0"/>
                <a:cs typeface="Verdana"/>
              </a:rPr>
              <a:t> </a:t>
            </a:r>
            <a:r>
              <a:rPr lang="en-US" sz="1400" spc="-95" dirty="0">
                <a:latin typeface="Verdana" panose="020B0604030504040204" pitchFamily="34" charset="0"/>
                <a:ea typeface="Verdana" panose="020B0604030504040204" pitchFamily="34" charset="0"/>
                <a:cs typeface="Verdana"/>
              </a:rPr>
              <a:t>assess</a:t>
            </a:r>
            <a:r>
              <a:rPr lang="en-US" sz="1400" spc="-110" dirty="0">
                <a:latin typeface="Verdana" panose="020B0604030504040204" pitchFamily="34" charset="0"/>
                <a:ea typeface="Verdana" panose="020B0604030504040204" pitchFamily="34" charset="0"/>
                <a:cs typeface="Verdana"/>
              </a:rPr>
              <a:t> </a:t>
            </a:r>
            <a:r>
              <a:rPr lang="en-US" sz="1400" spc="-85" dirty="0">
                <a:latin typeface="Verdana" panose="020B0604030504040204" pitchFamily="34" charset="0"/>
                <a:ea typeface="Verdana" panose="020B0604030504040204" pitchFamily="34" charset="0"/>
                <a:cs typeface="Verdana"/>
              </a:rPr>
              <a:t>their</a:t>
            </a:r>
            <a:r>
              <a:rPr lang="en-US" sz="1400" spc="-30" dirty="0">
                <a:latin typeface="Verdana" panose="020B0604030504040204" pitchFamily="34" charset="0"/>
                <a:ea typeface="Verdana" panose="020B0604030504040204" pitchFamily="34" charset="0"/>
                <a:cs typeface="Verdana"/>
              </a:rPr>
              <a:t> </a:t>
            </a:r>
            <a:r>
              <a:rPr lang="en-US" sz="1400" spc="-80" dirty="0">
                <a:latin typeface="Verdana" panose="020B0604030504040204" pitchFamily="34" charset="0"/>
                <a:ea typeface="Verdana" panose="020B0604030504040204" pitchFamily="34" charset="0"/>
                <a:cs typeface="Verdana"/>
              </a:rPr>
              <a:t>severity,</a:t>
            </a:r>
            <a:r>
              <a:rPr lang="en-US" sz="1400" spc="-2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and</a:t>
            </a:r>
            <a:r>
              <a:rPr lang="en-US" sz="1400" spc="-60"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automatically</a:t>
            </a:r>
            <a:r>
              <a:rPr lang="en-US" sz="1400" spc="5" dirty="0">
                <a:latin typeface="Verdana" panose="020B0604030504040204" pitchFamily="34" charset="0"/>
                <a:ea typeface="Verdana" panose="020B0604030504040204" pitchFamily="34" charset="0"/>
                <a:cs typeface="Verdana"/>
              </a:rPr>
              <a:t> </a:t>
            </a:r>
            <a:r>
              <a:rPr lang="en-US" sz="1400" spc="-95" dirty="0">
                <a:latin typeface="Verdana" panose="020B0604030504040204" pitchFamily="34" charset="0"/>
                <a:ea typeface="Verdana" panose="020B0604030504040204" pitchFamily="34" charset="0"/>
                <a:cs typeface="Verdana"/>
              </a:rPr>
              <a:t>transmit</a:t>
            </a:r>
            <a:r>
              <a:rPr lang="en-US" sz="1400" spc="-1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geospatial</a:t>
            </a:r>
            <a:r>
              <a:rPr lang="en-US" sz="1400" spc="-6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data,</a:t>
            </a:r>
            <a:r>
              <a:rPr lang="en-US" sz="1400" spc="-20"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including</a:t>
            </a:r>
            <a:r>
              <a:rPr lang="en-US" sz="1400" spc="-4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precise </a:t>
            </a:r>
            <a:r>
              <a:rPr lang="en-US" sz="1400" dirty="0">
                <a:latin typeface="Verdana" panose="020B0604030504040204" pitchFamily="34" charset="0"/>
                <a:ea typeface="Verdana" panose="020B0604030504040204" pitchFamily="34" charset="0"/>
                <a:cs typeface="Verdana"/>
              </a:rPr>
              <a:t>location</a:t>
            </a:r>
            <a:r>
              <a:rPr lang="en-US" sz="1400" spc="-65" dirty="0">
                <a:latin typeface="Verdana" panose="020B0604030504040204" pitchFamily="34" charset="0"/>
                <a:ea typeface="Verdana" panose="020B0604030504040204" pitchFamily="34" charset="0"/>
                <a:cs typeface="Verdana"/>
              </a:rPr>
              <a:t> </a:t>
            </a:r>
            <a:r>
              <a:rPr lang="en-US" sz="1400" spc="-20" dirty="0">
                <a:latin typeface="Verdana" panose="020B0604030504040204" pitchFamily="34" charset="0"/>
                <a:ea typeface="Verdana" panose="020B0604030504040204" pitchFamily="34" charset="0"/>
                <a:cs typeface="Verdana"/>
              </a:rPr>
              <a:t>coordinates,</a:t>
            </a:r>
            <a:r>
              <a:rPr lang="en-US" sz="1400" spc="-2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to</a:t>
            </a:r>
            <a:r>
              <a:rPr lang="en-US" sz="1400" spc="-55" dirty="0">
                <a:latin typeface="Verdana" panose="020B0604030504040204" pitchFamily="34" charset="0"/>
                <a:ea typeface="Verdana" panose="020B0604030504040204" pitchFamily="34" charset="0"/>
                <a:cs typeface="Verdana"/>
              </a:rPr>
              <a:t> </a:t>
            </a:r>
            <a:r>
              <a:rPr lang="en-US" sz="1400" spc="-40" dirty="0">
                <a:latin typeface="Verdana" panose="020B0604030504040204" pitchFamily="34" charset="0"/>
                <a:ea typeface="Verdana" panose="020B0604030504040204" pitchFamily="34" charset="0"/>
                <a:cs typeface="Verdana"/>
              </a:rPr>
              <a:t>relevant</a:t>
            </a:r>
            <a:r>
              <a:rPr lang="en-US" sz="1400" spc="-90" dirty="0">
                <a:latin typeface="Verdana" panose="020B0604030504040204" pitchFamily="34" charset="0"/>
                <a:ea typeface="Verdana" panose="020B0604030504040204" pitchFamily="34" charset="0"/>
                <a:cs typeface="Verdana"/>
              </a:rPr>
              <a:t> </a:t>
            </a:r>
            <a:r>
              <a:rPr lang="en-US" sz="1400" spc="-75" dirty="0" err="1">
                <a:latin typeface="Verdana" panose="020B0604030504040204" pitchFamily="34" charset="0"/>
                <a:ea typeface="Verdana" panose="020B0604030504040204" pitchFamily="34" charset="0"/>
                <a:cs typeface="Verdana"/>
              </a:rPr>
              <a:t>authorities.The</a:t>
            </a:r>
            <a:r>
              <a:rPr lang="en-US" sz="1400" spc="65" dirty="0">
                <a:latin typeface="Verdana" panose="020B0604030504040204" pitchFamily="34" charset="0"/>
                <a:ea typeface="Verdana" panose="020B0604030504040204" pitchFamily="34" charset="0"/>
                <a:cs typeface="Verdana"/>
              </a:rPr>
              <a:t> </a:t>
            </a:r>
            <a:r>
              <a:rPr lang="en-US" sz="1400" spc="-80" dirty="0">
                <a:latin typeface="Verdana" panose="020B0604030504040204" pitchFamily="34" charset="0"/>
                <a:ea typeface="Verdana" panose="020B0604030504040204" pitchFamily="34" charset="0"/>
                <a:cs typeface="Verdana"/>
              </a:rPr>
              <a:t>existing</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pothole</a:t>
            </a:r>
            <a:r>
              <a:rPr lang="en-US" sz="1400" spc="-7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detection</a:t>
            </a:r>
            <a:r>
              <a:rPr lang="en-US" sz="1400" spc="-15" dirty="0">
                <a:latin typeface="Verdana" panose="020B0604030504040204" pitchFamily="34" charset="0"/>
                <a:ea typeface="Verdana" panose="020B0604030504040204" pitchFamily="34" charset="0"/>
                <a:cs typeface="Verdana"/>
              </a:rPr>
              <a:t> </a:t>
            </a:r>
            <a:r>
              <a:rPr lang="en-US" sz="1400" spc="-95" dirty="0">
                <a:latin typeface="Verdana" panose="020B0604030504040204" pitchFamily="34" charset="0"/>
                <a:ea typeface="Verdana" panose="020B0604030504040204" pitchFamily="34" charset="0"/>
                <a:cs typeface="Verdana"/>
              </a:rPr>
              <a:t>system</a:t>
            </a:r>
            <a:r>
              <a:rPr lang="en-US" sz="1400" spc="-12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faces</a:t>
            </a:r>
            <a:r>
              <a:rPr lang="en-US" sz="1400" spc="-70" dirty="0">
                <a:latin typeface="Verdana" panose="020B0604030504040204" pitchFamily="34" charset="0"/>
                <a:ea typeface="Verdana" panose="020B0604030504040204" pitchFamily="34" charset="0"/>
                <a:cs typeface="Verdana"/>
              </a:rPr>
              <a:t> </a:t>
            </a:r>
            <a:r>
              <a:rPr lang="en-US" sz="1400" spc="55" dirty="0">
                <a:latin typeface="Verdana" panose="020B0604030504040204" pitchFamily="34" charset="0"/>
                <a:ea typeface="Verdana" panose="020B0604030504040204" pitchFamily="34" charset="0"/>
                <a:cs typeface="Verdana"/>
              </a:rPr>
              <a:t>a </a:t>
            </a:r>
            <a:r>
              <a:rPr lang="en-US" sz="1400" spc="-25" dirty="0">
                <a:latin typeface="Verdana" panose="020B0604030504040204" pitchFamily="34" charset="0"/>
                <a:ea typeface="Verdana" panose="020B0604030504040204" pitchFamily="34" charset="0"/>
                <a:cs typeface="Verdana"/>
              </a:rPr>
              <a:t>critical</a:t>
            </a:r>
            <a:r>
              <a:rPr lang="en-US" sz="1400" spc="-5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loophole</a:t>
            </a:r>
            <a:r>
              <a:rPr lang="en-US" sz="1400" spc="-95" dirty="0">
                <a:latin typeface="Verdana" panose="020B0604030504040204" pitchFamily="34" charset="0"/>
                <a:ea typeface="Verdana" panose="020B0604030504040204" pitchFamily="34" charset="0"/>
                <a:cs typeface="Verdana"/>
              </a:rPr>
              <a:t> </a:t>
            </a:r>
            <a:r>
              <a:rPr lang="en-US" sz="1400" spc="-40" dirty="0">
                <a:latin typeface="Verdana" panose="020B0604030504040204" pitchFamily="34" charset="0"/>
                <a:ea typeface="Verdana" panose="020B0604030504040204" pitchFamily="34" charset="0"/>
                <a:cs typeface="Verdana"/>
              </a:rPr>
              <a:t>as</a:t>
            </a:r>
            <a:r>
              <a:rPr lang="en-US" sz="1400" spc="-60" dirty="0">
                <a:latin typeface="Verdana" panose="020B0604030504040204" pitchFamily="34" charset="0"/>
                <a:ea typeface="Verdana" panose="020B0604030504040204" pitchFamily="34" charset="0"/>
                <a:cs typeface="Verdana"/>
              </a:rPr>
              <a:t> </a:t>
            </a:r>
            <a:r>
              <a:rPr lang="en-US" sz="1400" spc="-110" dirty="0">
                <a:latin typeface="Verdana" panose="020B0604030504040204" pitchFamily="34" charset="0"/>
                <a:ea typeface="Verdana" panose="020B0604030504040204" pitchFamily="34" charset="0"/>
                <a:cs typeface="Verdana"/>
              </a:rPr>
              <a:t>it</a:t>
            </a:r>
            <a:r>
              <a:rPr lang="en-US" sz="1400" spc="-70" dirty="0">
                <a:latin typeface="Verdana" panose="020B0604030504040204" pitchFamily="34" charset="0"/>
                <a:ea typeface="Verdana" panose="020B0604030504040204" pitchFamily="34" charset="0"/>
                <a:cs typeface="Verdana"/>
              </a:rPr>
              <a:t> </a:t>
            </a:r>
            <a:r>
              <a:rPr lang="en-US" sz="1400" spc="-80" dirty="0">
                <a:latin typeface="Verdana" panose="020B0604030504040204" pitchFamily="34" charset="0"/>
                <a:ea typeface="Verdana" panose="020B0604030504040204" pitchFamily="34" charset="0"/>
                <a:cs typeface="Verdana"/>
              </a:rPr>
              <a:t>relies</a:t>
            </a:r>
            <a:r>
              <a:rPr lang="en-US" sz="1400" spc="-40" dirty="0">
                <a:latin typeface="Verdana" panose="020B0604030504040204" pitchFamily="34" charset="0"/>
                <a:ea typeface="Verdana" panose="020B0604030504040204" pitchFamily="34" charset="0"/>
                <a:cs typeface="Verdana"/>
              </a:rPr>
              <a:t> </a:t>
            </a:r>
            <a:r>
              <a:rPr lang="en-US" sz="1400" spc="-65" dirty="0">
                <a:latin typeface="Verdana" panose="020B0604030504040204" pitchFamily="34" charset="0"/>
                <a:ea typeface="Verdana" panose="020B0604030504040204" pitchFamily="34" charset="0"/>
                <a:cs typeface="Verdana"/>
              </a:rPr>
              <a:t>solely</a:t>
            </a:r>
            <a:r>
              <a:rPr lang="en-US" sz="1400" spc="-13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on</a:t>
            </a:r>
            <a:r>
              <a:rPr lang="en-US" sz="1400" spc="-60" dirty="0">
                <a:latin typeface="Verdana" panose="020B0604030504040204" pitchFamily="34" charset="0"/>
                <a:ea typeface="Verdana" panose="020B0604030504040204" pitchFamily="34" charset="0"/>
                <a:cs typeface="Verdana"/>
              </a:rPr>
              <a:t> </a:t>
            </a:r>
            <a:r>
              <a:rPr lang="en-US" sz="1400" spc="-90" dirty="0">
                <a:latin typeface="Verdana" panose="020B0604030504040204" pitchFamily="34" charset="0"/>
                <a:ea typeface="Verdana" panose="020B0604030504040204" pitchFamily="34" charset="0"/>
                <a:cs typeface="Verdana"/>
              </a:rPr>
              <a:t>user</a:t>
            </a:r>
            <a:r>
              <a:rPr lang="en-US" sz="1400" spc="-60"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complaints</a:t>
            </a:r>
            <a:r>
              <a:rPr lang="en-US" sz="1400" spc="-6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to</a:t>
            </a:r>
            <a:r>
              <a:rPr lang="en-US" sz="1400" spc="-45" dirty="0">
                <a:latin typeface="Verdana" panose="020B0604030504040204" pitchFamily="34" charset="0"/>
                <a:ea typeface="Verdana" panose="020B0604030504040204" pitchFamily="34" charset="0"/>
                <a:cs typeface="Verdana"/>
              </a:rPr>
              <a:t> </a:t>
            </a:r>
            <a:r>
              <a:rPr lang="en-US" sz="1400" spc="-65" dirty="0">
                <a:latin typeface="Verdana" panose="020B0604030504040204" pitchFamily="34" charset="0"/>
                <a:ea typeface="Verdana" panose="020B0604030504040204" pitchFamily="34" charset="0"/>
                <a:cs typeface="Verdana"/>
              </a:rPr>
              <a:t>authorities.</a:t>
            </a:r>
            <a:r>
              <a:rPr lang="en-US" sz="1400" spc="20" dirty="0">
                <a:latin typeface="Verdana" panose="020B0604030504040204" pitchFamily="34" charset="0"/>
                <a:ea typeface="Verdana" panose="020B0604030504040204" pitchFamily="34" charset="0"/>
                <a:cs typeface="Verdana"/>
              </a:rPr>
              <a:t> </a:t>
            </a:r>
            <a:r>
              <a:rPr lang="en-US" sz="1400" spc="-100" dirty="0">
                <a:latin typeface="Verdana" panose="020B0604030504040204" pitchFamily="34" charset="0"/>
                <a:ea typeface="Verdana" panose="020B0604030504040204" pitchFamily="34" charset="0"/>
                <a:cs typeface="Verdana"/>
              </a:rPr>
              <a:t>The</a:t>
            </a:r>
            <a:r>
              <a:rPr lang="en-US" sz="1400" spc="-2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absence</a:t>
            </a:r>
            <a:r>
              <a:rPr lang="en-US" sz="1400" spc="-9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of</a:t>
            </a:r>
            <a:r>
              <a:rPr lang="en-US" sz="1400" spc="-7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proactive </a:t>
            </a:r>
            <a:r>
              <a:rPr lang="en-US" sz="1400" spc="-45" dirty="0">
                <a:latin typeface="Verdana" panose="020B0604030504040204" pitchFamily="34" charset="0"/>
                <a:ea typeface="Verdana" panose="020B0604030504040204" pitchFamily="34" charset="0"/>
                <a:cs typeface="Verdana"/>
              </a:rPr>
              <a:t>reporting</a:t>
            </a:r>
            <a:r>
              <a:rPr lang="en-US" sz="1400" spc="20" dirty="0">
                <a:latin typeface="Verdana" panose="020B0604030504040204" pitchFamily="34" charset="0"/>
                <a:ea typeface="Verdana" panose="020B0604030504040204" pitchFamily="34" charset="0"/>
                <a:cs typeface="Verdana"/>
              </a:rPr>
              <a:t> </a:t>
            </a:r>
            <a:r>
              <a:rPr lang="en-US" sz="1400" spc="-40" dirty="0">
                <a:latin typeface="Verdana" panose="020B0604030504040204" pitchFamily="34" charset="0"/>
                <a:ea typeface="Verdana" panose="020B0604030504040204" pitchFamily="34" charset="0"/>
                <a:cs typeface="Verdana"/>
              </a:rPr>
              <a:t>mechanisms</a:t>
            </a:r>
            <a:r>
              <a:rPr lang="en-US" sz="1400" spc="-25" dirty="0">
                <a:latin typeface="Verdana" panose="020B0604030504040204" pitchFamily="34" charset="0"/>
                <a:ea typeface="Verdana" panose="020B0604030504040204" pitchFamily="34" charset="0"/>
                <a:cs typeface="Verdana"/>
              </a:rPr>
              <a:t> </a:t>
            </a:r>
            <a:r>
              <a:rPr lang="en-US" sz="1400" spc="-110" dirty="0">
                <a:latin typeface="Verdana" panose="020B0604030504040204" pitchFamily="34" charset="0"/>
                <a:ea typeface="Verdana" panose="020B0604030504040204" pitchFamily="34" charset="0"/>
                <a:cs typeface="Verdana"/>
              </a:rPr>
              <a:t>results</a:t>
            </a:r>
            <a:r>
              <a:rPr lang="en-US" sz="1400" spc="-45" dirty="0">
                <a:latin typeface="Verdana" panose="020B0604030504040204" pitchFamily="34" charset="0"/>
                <a:ea typeface="Verdana" panose="020B0604030504040204" pitchFamily="34" charset="0"/>
                <a:cs typeface="Verdana"/>
              </a:rPr>
              <a:t> </a:t>
            </a:r>
            <a:r>
              <a:rPr lang="en-US" sz="1400" spc="-95" dirty="0">
                <a:latin typeface="Verdana" panose="020B0604030504040204" pitchFamily="34" charset="0"/>
                <a:ea typeface="Verdana" panose="020B0604030504040204" pitchFamily="34" charset="0"/>
                <a:cs typeface="Verdana"/>
              </a:rPr>
              <a:t>in</a:t>
            </a:r>
            <a:r>
              <a:rPr lang="en-US" sz="1400" spc="-20" dirty="0">
                <a:latin typeface="Verdana" panose="020B0604030504040204" pitchFamily="34" charset="0"/>
                <a:ea typeface="Verdana" panose="020B0604030504040204" pitchFamily="34" charset="0"/>
                <a:cs typeface="Verdana"/>
              </a:rPr>
              <a:t> </a:t>
            </a:r>
            <a:r>
              <a:rPr lang="en-US" sz="1400" spc="105" dirty="0">
                <a:latin typeface="Verdana" panose="020B0604030504040204" pitchFamily="34" charset="0"/>
                <a:ea typeface="Verdana" panose="020B0604030504040204" pitchFamily="34" charset="0"/>
                <a:cs typeface="Verdana"/>
              </a:rPr>
              <a:t>a</a:t>
            </a:r>
            <a:r>
              <a:rPr lang="en-US" sz="1400" spc="-5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delayed</a:t>
            </a:r>
            <a:r>
              <a:rPr lang="en-US" sz="1400" spc="-80"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identification</a:t>
            </a:r>
            <a:r>
              <a:rPr lang="en-US" sz="1400" spc="4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and</a:t>
            </a:r>
            <a:r>
              <a:rPr lang="en-US" sz="1400" spc="-30" dirty="0">
                <a:latin typeface="Verdana" panose="020B0604030504040204" pitchFamily="34" charset="0"/>
                <a:ea typeface="Verdana" panose="020B0604030504040204" pitchFamily="34" charset="0"/>
                <a:cs typeface="Verdana"/>
              </a:rPr>
              <a:t> </a:t>
            </a:r>
            <a:r>
              <a:rPr lang="en-US" sz="1400" spc="-70" dirty="0">
                <a:latin typeface="Verdana" panose="020B0604030504040204" pitchFamily="34" charset="0"/>
                <a:ea typeface="Verdana" panose="020B0604030504040204" pitchFamily="34" charset="0"/>
                <a:cs typeface="Verdana"/>
              </a:rPr>
              <a:t>resolution</a:t>
            </a:r>
            <a:r>
              <a:rPr lang="en-US" sz="1400" spc="-1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of</a:t>
            </a:r>
            <a:r>
              <a:rPr lang="en-US" sz="1400" spc="-60" dirty="0">
                <a:latin typeface="Verdana" panose="020B0604030504040204" pitchFamily="34" charset="0"/>
                <a:ea typeface="Verdana" panose="020B0604030504040204" pitchFamily="34" charset="0"/>
                <a:cs typeface="Verdana"/>
              </a:rPr>
              <a:t> </a:t>
            </a:r>
            <a:r>
              <a:rPr lang="en-US" sz="1400" spc="-40" dirty="0">
                <a:latin typeface="Verdana" panose="020B0604030504040204" pitchFamily="34" charset="0"/>
                <a:ea typeface="Verdana" panose="020B0604030504040204" pitchFamily="34" charset="0"/>
                <a:cs typeface="Verdana"/>
              </a:rPr>
              <a:t>potholes.</a:t>
            </a:r>
            <a:r>
              <a:rPr lang="en-US" sz="1400" spc="-65" dirty="0">
                <a:latin typeface="Verdana" panose="020B0604030504040204" pitchFamily="34" charset="0"/>
                <a:ea typeface="Verdana" panose="020B0604030504040204" pitchFamily="34" charset="0"/>
                <a:cs typeface="Verdana"/>
              </a:rPr>
              <a:t> </a:t>
            </a:r>
            <a:r>
              <a:rPr lang="en-US" sz="1400" spc="-175" dirty="0">
                <a:latin typeface="Verdana" panose="020B0604030504040204" pitchFamily="34" charset="0"/>
                <a:ea typeface="Verdana" panose="020B0604030504040204" pitchFamily="34" charset="0"/>
                <a:cs typeface="Verdana"/>
              </a:rPr>
              <a:t>This</a:t>
            </a:r>
            <a:r>
              <a:rPr lang="en-US" sz="1400" spc="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solution </a:t>
            </a:r>
            <a:r>
              <a:rPr lang="en-US" sz="1400" spc="-80" dirty="0">
                <a:latin typeface="Verdana" panose="020B0604030504040204" pitchFamily="34" charset="0"/>
                <a:ea typeface="Verdana" panose="020B0604030504040204" pitchFamily="34" charset="0"/>
                <a:cs typeface="Verdana"/>
              </a:rPr>
              <a:t>aims</a:t>
            </a:r>
            <a:r>
              <a:rPr lang="en-US" sz="1400" spc="10"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to</a:t>
            </a:r>
            <a:r>
              <a:rPr lang="en-US" sz="1400" dirty="0">
                <a:latin typeface="Verdana" panose="020B0604030504040204" pitchFamily="34" charset="0"/>
                <a:ea typeface="Verdana" panose="020B0604030504040204" pitchFamily="34" charset="0"/>
                <a:cs typeface="Verdana"/>
              </a:rPr>
              <a:t> enhance</a:t>
            </a:r>
            <a:r>
              <a:rPr lang="en-US" sz="1400" spc="1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road</a:t>
            </a:r>
            <a:r>
              <a:rPr lang="en-US" sz="1400" spc="5" dirty="0">
                <a:latin typeface="Verdana" panose="020B0604030504040204" pitchFamily="34" charset="0"/>
                <a:ea typeface="Verdana" panose="020B0604030504040204" pitchFamily="34" charset="0"/>
                <a:cs typeface="Verdana"/>
              </a:rPr>
              <a:t> </a:t>
            </a:r>
            <a:r>
              <a:rPr lang="en-US" sz="1400" spc="-55" dirty="0">
                <a:latin typeface="Verdana" panose="020B0604030504040204" pitchFamily="34" charset="0"/>
                <a:ea typeface="Verdana" panose="020B0604030504040204" pitchFamily="34" charset="0"/>
                <a:cs typeface="Verdana"/>
              </a:rPr>
              <a:t>safety,</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reduce</a:t>
            </a:r>
            <a:r>
              <a:rPr lang="en-US" sz="1400" spc="5"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vehicle</a:t>
            </a:r>
            <a:r>
              <a:rPr lang="en-US" sz="1400" spc="-1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damage,</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and</a:t>
            </a:r>
            <a:r>
              <a:rPr lang="en-US" sz="1400" spc="-25" dirty="0">
                <a:latin typeface="Verdana" panose="020B0604030504040204" pitchFamily="34" charset="0"/>
                <a:ea typeface="Verdana" panose="020B0604030504040204" pitchFamily="34" charset="0"/>
                <a:cs typeface="Verdana"/>
              </a:rPr>
              <a:t> </a:t>
            </a:r>
            <a:r>
              <a:rPr lang="en-US" sz="1400" spc="-55" dirty="0">
                <a:latin typeface="Verdana" panose="020B0604030504040204" pitchFamily="34" charset="0"/>
                <a:ea typeface="Verdana" panose="020B0604030504040204" pitchFamily="34" charset="0"/>
                <a:cs typeface="Verdana"/>
              </a:rPr>
              <a:t>streamline</a:t>
            </a:r>
            <a:r>
              <a:rPr lang="en-US" sz="1400" spc="70"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municipal</a:t>
            </a:r>
            <a:r>
              <a:rPr lang="en-US" sz="1400" spc="5" dirty="0">
                <a:latin typeface="Verdana" panose="020B0604030504040204" pitchFamily="34" charset="0"/>
                <a:ea typeface="Verdana" panose="020B0604030504040204" pitchFamily="34" charset="0"/>
                <a:cs typeface="Verdana"/>
              </a:rPr>
              <a:t> </a:t>
            </a:r>
            <a:r>
              <a:rPr lang="en-US" sz="1400" spc="-50" dirty="0">
                <a:latin typeface="Verdana" panose="020B0604030504040204" pitchFamily="34" charset="0"/>
                <a:ea typeface="Verdana" panose="020B0604030504040204" pitchFamily="34" charset="0"/>
                <a:cs typeface="Verdana"/>
              </a:rPr>
              <a:t>response</a:t>
            </a:r>
            <a:r>
              <a:rPr lang="en-US" sz="1400" spc="-45" dirty="0">
                <a:latin typeface="Verdana" panose="020B0604030504040204" pitchFamily="34" charset="0"/>
                <a:ea typeface="Verdana" panose="020B0604030504040204" pitchFamily="34" charset="0"/>
                <a:cs typeface="Verdana"/>
              </a:rPr>
              <a:t> </a:t>
            </a:r>
            <a:r>
              <a:rPr lang="en-US" sz="1400" spc="-25" dirty="0">
                <a:latin typeface="Verdana" panose="020B0604030504040204" pitchFamily="34" charset="0"/>
                <a:ea typeface="Verdana" panose="020B0604030504040204" pitchFamily="34" charset="0"/>
                <a:cs typeface="Verdana"/>
              </a:rPr>
              <a:t>to </a:t>
            </a:r>
            <a:r>
              <a:rPr lang="en-US" sz="1400" dirty="0">
                <a:latin typeface="Verdana" panose="020B0604030504040204" pitchFamily="34" charset="0"/>
                <a:ea typeface="Verdana" panose="020B0604030504040204" pitchFamily="34" charset="0"/>
                <a:cs typeface="Verdana"/>
              </a:rPr>
              <a:t>road</a:t>
            </a:r>
            <a:r>
              <a:rPr lang="en-US" sz="1400" spc="-30"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maintenance</a:t>
            </a:r>
            <a:r>
              <a:rPr lang="en-US" sz="1400" spc="3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by</a:t>
            </a:r>
            <a:r>
              <a:rPr lang="en-US" sz="1400" spc="-60" dirty="0">
                <a:latin typeface="Verdana" panose="020B0604030504040204" pitchFamily="34" charset="0"/>
                <a:ea typeface="Verdana" panose="020B0604030504040204" pitchFamily="34" charset="0"/>
                <a:cs typeface="Verdana"/>
              </a:rPr>
              <a:t> </a:t>
            </a:r>
            <a:r>
              <a:rPr lang="en-US" sz="1400" spc="-35" dirty="0">
                <a:latin typeface="Verdana" panose="020B0604030504040204" pitchFamily="34" charset="0"/>
                <a:ea typeface="Verdana" panose="020B0604030504040204" pitchFamily="34" charset="0"/>
                <a:cs typeface="Verdana"/>
              </a:rPr>
              <a:t>providing</a:t>
            </a:r>
            <a:r>
              <a:rPr lang="en-US" sz="1400" spc="-5" dirty="0">
                <a:latin typeface="Verdana" panose="020B0604030504040204" pitchFamily="34" charset="0"/>
                <a:ea typeface="Verdana" panose="020B0604030504040204" pitchFamily="34" charset="0"/>
                <a:cs typeface="Verdana"/>
              </a:rPr>
              <a:t> </a:t>
            </a:r>
            <a:r>
              <a:rPr lang="en-US" sz="1400" spc="-80" dirty="0">
                <a:latin typeface="Verdana" panose="020B0604030504040204" pitchFamily="34" charset="0"/>
                <a:ea typeface="Verdana" panose="020B0604030504040204" pitchFamily="34" charset="0"/>
                <a:cs typeface="Verdana"/>
              </a:rPr>
              <a:t>timely</a:t>
            </a:r>
            <a:r>
              <a:rPr lang="en-US" sz="1400" spc="-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and</a:t>
            </a:r>
            <a:r>
              <a:rPr lang="en-US" sz="1400" spc="-2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actionable</a:t>
            </a:r>
            <a:r>
              <a:rPr lang="en-US" sz="1400" spc="-20" dirty="0">
                <a:latin typeface="Verdana" panose="020B0604030504040204" pitchFamily="34" charset="0"/>
                <a:ea typeface="Verdana" panose="020B0604030504040204" pitchFamily="34" charset="0"/>
                <a:cs typeface="Verdana"/>
              </a:rPr>
              <a:t> </a:t>
            </a:r>
            <a:r>
              <a:rPr lang="en-US" sz="1400" spc="-45" dirty="0">
                <a:latin typeface="Verdana" panose="020B0604030504040204" pitchFamily="34" charset="0"/>
                <a:ea typeface="Verdana" panose="020B0604030504040204" pitchFamily="34" charset="0"/>
                <a:cs typeface="Verdana"/>
              </a:rPr>
              <a:t>information</a:t>
            </a:r>
            <a:r>
              <a:rPr lang="en-US" sz="1400" spc="4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on</a:t>
            </a:r>
            <a:r>
              <a:rPr lang="en-US" sz="1400" spc="-35" dirty="0">
                <a:latin typeface="Verdana" panose="020B0604030504040204" pitchFamily="34" charset="0"/>
                <a:ea typeface="Verdana" panose="020B0604030504040204" pitchFamily="34" charset="0"/>
                <a:cs typeface="Verdana"/>
              </a:rPr>
              <a:t> </a:t>
            </a:r>
            <a:r>
              <a:rPr lang="en-US" sz="1400" dirty="0">
                <a:latin typeface="Verdana" panose="020B0604030504040204" pitchFamily="34" charset="0"/>
                <a:ea typeface="Verdana" panose="020B0604030504040204" pitchFamily="34" charset="0"/>
                <a:cs typeface="Verdana"/>
              </a:rPr>
              <a:t>pothole</a:t>
            </a:r>
            <a:r>
              <a:rPr lang="en-US" sz="1400" spc="-50" dirty="0">
                <a:latin typeface="Verdana" panose="020B0604030504040204" pitchFamily="34" charset="0"/>
                <a:ea typeface="Verdana" panose="020B0604030504040204" pitchFamily="34" charset="0"/>
                <a:cs typeface="Verdana"/>
              </a:rPr>
              <a:t> </a:t>
            </a:r>
            <a:r>
              <a:rPr lang="en-US" sz="1400" spc="-10" dirty="0">
                <a:latin typeface="Verdana" panose="020B0604030504040204" pitchFamily="34" charset="0"/>
                <a:ea typeface="Verdana" panose="020B0604030504040204" pitchFamily="34" charset="0"/>
                <a:cs typeface="Verdana"/>
              </a:rPr>
              <a:t>occurrences</a:t>
            </a:r>
          </a:p>
          <a:p>
            <a:pPr marL="0" indent="0">
              <a:buNone/>
            </a:pPr>
            <a:endParaRPr lang="en-US" dirty="0">
              <a:latin typeface="Verdana" panose="020B0604030504040204" pitchFamily="34" charset="0"/>
              <a:ea typeface="Verdana" panose="020B0604030504040204" pitchFamily="34" charset="0"/>
            </a:endParaRPr>
          </a:p>
        </p:txBody>
      </p:sp>
      <p:grpSp>
        <p:nvGrpSpPr>
          <p:cNvPr id="4" name="object 4">
            <a:extLst>
              <a:ext uri="{FF2B5EF4-FFF2-40B4-BE49-F238E27FC236}">
                <a16:creationId xmlns:a16="http://schemas.microsoft.com/office/drawing/2014/main" id="{C5CE0508-AA73-9DB9-65F7-C8C089768174}"/>
              </a:ext>
            </a:extLst>
          </p:cNvPr>
          <p:cNvGrpSpPr/>
          <p:nvPr/>
        </p:nvGrpSpPr>
        <p:grpSpPr>
          <a:xfrm>
            <a:off x="914400" y="3550762"/>
            <a:ext cx="7157084" cy="1877695"/>
            <a:chOff x="914400" y="4267200"/>
            <a:chExt cx="7157084" cy="1877695"/>
          </a:xfrm>
        </p:grpSpPr>
        <p:pic>
          <p:nvPicPr>
            <p:cNvPr id="5" name="object 5">
              <a:extLst>
                <a:ext uri="{FF2B5EF4-FFF2-40B4-BE49-F238E27FC236}">
                  <a16:creationId xmlns:a16="http://schemas.microsoft.com/office/drawing/2014/main" id="{4325B1E5-8FA2-7AAC-EB5F-075638FE62E2}"/>
                </a:ext>
              </a:extLst>
            </p:cNvPr>
            <p:cNvPicPr/>
            <p:nvPr/>
          </p:nvPicPr>
          <p:blipFill>
            <a:blip r:embed="rId2" cstate="print"/>
            <a:stretch>
              <a:fillRect/>
            </a:stretch>
          </p:blipFill>
          <p:spPr>
            <a:xfrm>
              <a:off x="914400" y="4267200"/>
              <a:ext cx="2639568" cy="1877568"/>
            </a:xfrm>
            <a:prstGeom prst="rect">
              <a:avLst/>
            </a:prstGeom>
          </p:spPr>
        </p:pic>
        <p:pic>
          <p:nvPicPr>
            <p:cNvPr id="6" name="object 6">
              <a:extLst>
                <a:ext uri="{FF2B5EF4-FFF2-40B4-BE49-F238E27FC236}">
                  <a16:creationId xmlns:a16="http://schemas.microsoft.com/office/drawing/2014/main" id="{1286D4C9-207C-8680-9C59-621C66A05190}"/>
                </a:ext>
              </a:extLst>
            </p:cNvPr>
            <p:cNvPicPr/>
            <p:nvPr/>
          </p:nvPicPr>
          <p:blipFill>
            <a:blip r:embed="rId3" cstate="print"/>
            <a:stretch>
              <a:fillRect/>
            </a:stretch>
          </p:blipFill>
          <p:spPr>
            <a:xfrm>
              <a:off x="3706367" y="4267200"/>
              <a:ext cx="4364736" cy="1877568"/>
            </a:xfrm>
            <a:prstGeom prst="rect">
              <a:avLst/>
            </a:prstGeom>
          </p:spPr>
        </p:pic>
      </p:grpSp>
    </p:spTree>
    <p:extLst>
      <p:ext uri="{BB962C8B-B14F-4D97-AF65-F5344CB8AC3E}">
        <p14:creationId xmlns:p14="http://schemas.microsoft.com/office/powerpoint/2010/main" val="3347317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CC27-50ED-C4B5-FA29-AC1C35AB3185}"/>
              </a:ext>
            </a:extLst>
          </p:cNvPr>
          <p:cNvSpPr>
            <a:spLocks noGrp="1"/>
          </p:cNvSpPr>
          <p:nvPr>
            <p:ph type="title"/>
          </p:nvPr>
        </p:nvSpPr>
        <p:spPr/>
        <p:txBody>
          <a:bodyPr/>
          <a:lstStyle/>
          <a:p>
            <a:r>
              <a:rPr lang="en-US" spc="-10"/>
              <a:t>Proposed</a:t>
            </a:r>
            <a:r>
              <a:rPr lang="en-US" spc="-290"/>
              <a:t> </a:t>
            </a:r>
            <a:r>
              <a:rPr lang="en-US" spc="-280"/>
              <a:t>System</a:t>
            </a:r>
            <a:endParaRPr lang="en-US"/>
          </a:p>
        </p:txBody>
      </p:sp>
      <p:sp>
        <p:nvSpPr>
          <p:cNvPr id="3" name="Content Placeholder 2">
            <a:extLst>
              <a:ext uri="{FF2B5EF4-FFF2-40B4-BE49-F238E27FC236}">
                <a16:creationId xmlns:a16="http://schemas.microsoft.com/office/drawing/2014/main" id="{7BCF85B0-B61B-2C36-792E-70F29FE121F2}"/>
              </a:ext>
            </a:extLst>
          </p:cNvPr>
          <p:cNvSpPr>
            <a:spLocks noGrp="1"/>
          </p:cNvSpPr>
          <p:nvPr>
            <p:ph idx="1"/>
          </p:nvPr>
        </p:nvSpPr>
        <p:spPr>
          <a:xfrm>
            <a:off x="677334" y="2078183"/>
            <a:ext cx="8596668" cy="3963180"/>
          </a:xfrm>
        </p:spPr>
        <p:txBody>
          <a:bodyPr>
            <a:normAutofit/>
          </a:bodyPr>
          <a:lstStyle/>
          <a:p>
            <a:pPr marL="12065" marR="462280" indent="0" algn="just">
              <a:lnSpc>
                <a:spcPts val="1340"/>
              </a:lnSpc>
              <a:spcBef>
                <a:spcPts val="420"/>
              </a:spcBef>
              <a:buNone/>
              <a:tabLst>
                <a:tab pos="356870" algn="l"/>
              </a:tabLst>
            </a:pPr>
            <a:r>
              <a:rPr lang="en-US" sz="2000" spc="85" dirty="0">
                <a:latin typeface="DejaVu Sans"/>
                <a:cs typeface="DejaVu Sans"/>
              </a:rPr>
              <a:t>▶</a:t>
            </a:r>
            <a:r>
              <a:rPr lang="en-US" sz="2000" dirty="0">
                <a:latin typeface="DejaVu Sans"/>
                <a:cs typeface="DejaVu Sans"/>
              </a:rPr>
              <a:t>	</a:t>
            </a:r>
            <a:r>
              <a:rPr lang="en-US" sz="1500" spc="-60" dirty="0">
                <a:latin typeface="Verdana"/>
                <a:cs typeface="Verdana"/>
              </a:rPr>
              <a:t>Our</a:t>
            </a:r>
            <a:r>
              <a:rPr lang="en-US" sz="1500" spc="-40" dirty="0">
                <a:latin typeface="Verdana"/>
                <a:cs typeface="Verdana"/>
              </a:rPr>
              <a:t> </a:t>
            </a:r>
            <a:r>
              <a:rPr lang="en-US" sz="1500" spc="-30" dirty="0">
                <a:latin typeface="Verdana"/>
                <a:cs typeface="Verdana"/>
              </a:rPr>
              <a:t>roads</a:t>
            </a:r>
            <a:r>
              <a:rPr lang="en-US" sz="1500" spc="-65" dirty="0">
                <a:latin typeface="Verdana"/>
                <a:cs typeface="Verdana"/>
              </a:rPr>
              <a:t> </a:t>
            </a:r>
            <a:r>
              <a:rPr lang="en-US" sz="1500" spc="70" dirty="0">
                <a:latin typeface="Verdana"/>
                <a:cs typeface="Verdana"/>
              </a:rPr>
              <a:t>face</a:t>
            </a:r>
            <a:r>
              <a:rPr lang="en-US" sz="1500" spc="-70" dirty="0">
                <a:latin typeface="Verdana"/>
                <a:cs typeface="Verdana"/>
              </a:rPr>
              <a:t> </a:t>
            </a:r>
            <a:r>
              <a:rPr lang="en-US" sz="1500" spc="105" dirty="0">
                <a:latin typeface="Verdana"/>
                <a:cs typeface="Verdana"/>
              </a:rPr>
              <a:t>a</a:t>
            </a:r>
            <a:r>
              <a:rPr lang="en-US" sz="1500" spc="-45" dirty="0">
                <a:latin typeface="Verdana"/>
                <a:cs typeface="Verdana"/>
              </a:rPr>
              <a:t> </a:t>
            </a:r>
            <a:r>
              <a:rPr lang="en-US" sz="1500" spc="-20" dirty="0">
                <a:latin typeface="Verdana"/>
                <a:cs typeface="Verdana"/>
              </a:rPr>
              <a:t>constant</a:t>
            </a:r>
            <a:r>
              <a:rPr lang="en-US" sz="1500" spc="-70" dirty="0">
                <a:latin typeface="Verdana"/>
                <a:cs typeface="Verdana"/>
              </a:rPr>
              <a:t> </a:t>
            </a:r>
            <a:r>
              <a:rPr lang="en-US" sz="1500" spc="-10" dirty="0">
                <a:latin typeface="Verdana"/>
                <a:cs typeface="Verdana"/>
              </a:rPr>
              <a:t>battle</a:t>
            </a:r>
            <a:r>
              <a:rPr lang="en-US" sz="1500" spc="-45" dirty="0">
                <a:latin typeface="Verdana"/>
                <a:cs typeface="Verdana"/>
              </a:rPr>
              <a:t> </a:t>
            </a:r>
            <a:r>
              <a:rPr lang="en-US" sz="1500" spc="-75" dirty="0">
                <a:latin typeface="Verdana"/>
                <a:cs typeface="Verdana"/>
              </a:rPr>
              <a:t>with</a:t>
            </a:r>
            <a:r>
              <a:rPr lang="en-US" sz="1500" spc="-35" dirty="0">
                <a:latin typeface="Verdana"/>
                <a:cs typeface="Verdana"/>
              </a:rPr>
              <a:t> </a:t>
            </a:r>
            <a:r>
              <a:rPr lang="en-US" sz="1500" spc="-40" dirty="0">
                <a:latin typeface="Verdana"/>
                <a:cs typeface="Verdana"/>
              </a:rPr>
              <a:t>potholes,</a:t>
            </a:r>
            <a:r>
              <a:rPr lang="en-US" sz="1500" spc="-75" dirty="0">
                <a:latin typeface="Verdana"/>
                <a:cs typeface="Verdana"/>
              </a:rPr>
              <a:t> </a:t>
            </a:r>
            <a:r>
              <a:rPr lang="en-US" sz="1500" spc="-35" dirty="0">
                <a:latin typeface="Verdana"/>
                <a:cs typeface="Verdana"/>
              </a:rPr>
              <a:t>posing</a:t>
            </a:r>
            <a:r>
              <a:rPr lang="en-US" sz="1500" spc="-80" dirty="0">
                <a:latin typeface="Verdana"/>
                <a:cs typeface="Verdana"/>
              </a:rPr>
              <a:t> </a:t>
            </a:r>
            <a:r>
              <a:rPr lang="en-US" sz="1500" spc="-45" dirty="0">
                <a:latin typeface="Verdana"/>
                <a:cs typeface="Verdana"/>
              </a:rPr>
              <a:t>safety</a:t>
            </a:r>
            <a:r>
              <a:rPr lang="en-US" sz="1500" spc="-50" dirty="0">
                <a:latin typeface="Verdana"/>
                <a:cs typeface="Verdana"/>
              </a:rPr>
              <a:t> hazards</a:t>
            </a:r>
            <a:r>
              <a:rPr lang="en-US" sz="1500" spc="-40" dirty="0">
                <a:latin typeface="Verdana"/>
                <a:cs typeface="Verdana"/>
              </a:rPr>
              <a:t> </a:t>
            </a:r>
            <a:r>
              <a:rPr lang="en-US" sz="1500" dirty="0">
                <a:latin typeface="Verdana"/>
                <a:cs typeface="Verdana"/>
              </a:rPr>
              <a:t>and</a:t>
            </a:r>
            <a:r>
              <a:rPr lang="en-US" sz="1500" spc="-50" dirty="0">
                <a:latin typeface="Verdana"/>
                <a:cs typeface="Verdana"/>
              </a:rPr>
              <a:t> </a:t>
            </a:r>
            <a:r>
              <a:rPr lang="en-US" sz="1500" spc="-25" dirty="0">
                <a:latin typeface="Verdana"/>
                <a:cs typeface="Verdana"/>
              </a:rPr>
              <a:t>costing</a:t>
            </a:r>
            <a:r>
              <a:rPr lang="en-US" sz="1500" spc="-55" dirty="0">
                <a:latin typeface="Verdana"/>
                <a:cs typeface="Verdana"/>
              </a:rPr>
              <a:t>     </a:t>
            </a:r>
            <a:r>
              <a:rPr lang="en-US" sz="1500" spc="-100" dirty="0">
                <a:latin typeface="Verdana"/>
                <a:cs typeface="Verdana"/>
              </a:rPr>
              <a:t>drivers</a:t>
            </a:r>
            <a:r>
              <a:rPr lang="en-US" sz="1500" spc="-15" dirty="0">
                <a:latin typeface="Verdana"/>
                <a:cs typeface="Verdana"/>
              </a:rPr>
              <a:t> </a:t>
            </a:r>
            <a:r>
              <a:rPr lang="en-US" sz="1500" spc="-25" dirty="0">
                <a:latin typeface="Verdana"/>
                <a:cs typeface="Verdana"/>
              </a:rPr>
              <a:t>in </a:t>
            </a:r>
            <a:r>
              <a:rPr lang="en-US" sz="1500" spc="-75" dirty="0">
                <a:latin typeface="Verdana"/>
                <a:cs typeface="Verdana"/>
              </a:rPr>
              <a:t>repairs.</a:t>
            </a:r>
            <a:r>
              <a:rPr lang="en-US" sz="1500" spc="-60" dirty="0">
                <a:latin typeface="Verdana"/>
                <a:cs typeface="Verdana"/>
              </a:rPr>
              <a:t> </a:t>
            </a:r>
            <a:r>
              <a:rPr lang="en-US" sz="1500" spc="-114" dirty="0">
                <a:latin typeface="Verdana"/>
                <a:cs typeface="Verdana"/>
              </a:rPr>
              <a:t>Existing</a:t>
            </a:r>
            <a:r>
              <a:rPr lang="en-US" sz="1500" spc="-35" dirty="0">
                <a:latin typeface="Verdana"/>
                <a:cs typeface="Verdana"/>
              </a:rPr>
              <a:t> </a:t>
            </a:r>
            <a:r>
              <a:rPr lang="en-US" sz="1500" spc="-45" dirty="0">
                <a:latin typeface="Verdana"/>
                <a:cs typeface="Verdana"/>
              </a:rPr>
              <a:t>reporting</a:t>
            </a:r>
            <a:r>
              <a:rPr lang="en-US" sz="1500" spc="-5" dirty="0">
                <a:latin typeface="Verdana"/>
                <a:cs typeface="Verdana"/>
              </a:rPr>
              <a:t> </a:t>
            </a:r>
            <a:r>
              <a:rPr lang="en-US" sz="1500" spc="-30" dirty="0">
                <a:latin typeface="Verdana"/>
                <a:cs typeface="Verdana"/>
              </a:rPr>
              <a:t>methods</a:t>
            </a:r>
            <a:r>
              <a:rPr lang="en-US" sz="1500" spc="-25" dirty="0">
                <a:latin typeface="Verdana"/>
                <a:cs typeface="Verdana"/>
              </a:rPr>
              <a:t> </a:t>
            </a:r>
            <a:r>
              <a:rPr lang="en-US" sz="1500" spc="-10" dirty="0">
                <a:latin typeface="Verdana"/>
                <a:cs typeface="Verdana"/>
              </a:rPr>
              <a:t>often</a:t>
            </a:r>
            <a:r>
              <a:rPr lang="en-US" sz="1500" spc="-40" dirty="0">
                <a:latin typeface="Verdana"/>
                <a:cs typeface="Verdana"/>
              </a:rPr>
              <a:t> </a:t>
            </a:r>
            <a:r>
              <a:rPr lang="en-US" sz="1500" spc="-85" dirty="0">
                <a:latin typeface="Verdana"/>
                <a:cs typeface="Verdana"/>
              </a:rPr>
              <a:t>rely</a:t>
            </a:r>
            <a:r>
              <a:rPr lang="en-US" sz="1500" spc="-90" dirty="0">
                <a:latin typeface="Verdana"/>
                <a:cs typeface="Verdana"/>
              </a:rPr>
              <a:t> </a:t>
            </a:r>
            <a:r>
              <a:rPr lang="en-US" sz="1500" dirty="0">
                <a:latin typeface="Verdana"/>
                <a:cs typeface="Verdana"/>
              </a:rPr>
              <a:t>on</a:t>
            </a:r>
            <a:r>
              <a:rPr lang="en-US" sz="1500" spc="-65" dirty="0">
                <a:latin typeface="Verdana"/>
                <a:cs typeface="Verdana"/>
              </a:rPr>
              <a:t> </a:t>
            </a:r>
            <a:r>
              <a:rPr lang="en-US" sz="1500" spc="-80" dirty="0">
                <a:latin typeface="Verdana"/>
                <a:cs typeface="Verdana"/>
              </a:rPr>
              <a:t>GPS,</a:t>
            </a:r>
            <a:r>
              <a:rPr lang="en-US" sz="1500" spc="-50" dirty="0">
                <a:latin typeface="Verdana"/>
                <a:cs typeface="Verdana"/>
              </a:rPr>
              <a:t> </a:t>
            </a:r>
            <a:r>
              <a:rPr lang="en-US" sz="1500" spc="-85" dirty="0">
                <a:latin typeface="Verdana"/>
                <a:cs typeface="Verdana"/>
              </a:rPr>
              <a:t>limiting</a:t>
            </a:r>
            <a:r>
              <a:rPr lang="en-US" sz="1500" spc="-35" dirty="0">
                <a:latin typeface="Verdana"/>
                <a:cs typeface="Verdana"/>
              </a:rPr>
              <a:t> </a:t>
            </a:r>
            <a:r>
              <a:rPr lang="en-US" sz="1500" spc="-40" dirty="0">
                <a:latin typeface="Verdana"/>
                <a:cs typeface="Verdana"/>
              </a:rPr>
              <a:t>accessibility</a:t>
            </a:r>
            <a:r>
              <a:rPr lang="en-US" sz="1500" spc="-85" dirty="0">
                <a:latin typeface="Verdana"/>
                <a:cs typeface="Verdana"/>
              </a:rPr>
              <a:t> </a:t>
            </a:r>
            <a:r>
              <a:rPr lang="en-US" sz="1500" dirty="0">
                <a:latin typeface="Verdana"/>
                <a:cs typeface="Verdana"/>
              </a:rPr>
              <a:t>and</a:t>
            </a:r>
            <a:r>
              <a:rPr lang="en-US" sz="1500" spc="-55" dirty="0">
                <a:latin typeface="Verdana"/>
                <a:cs typeface="Verdana"/>
              </a:rPr>
              <a:t> </a:t>
            </a:r>
            <a:r>
              <a:rPr lang="en-US" sz="1500" spc="-10" dirty="0">
                <a:latin typeface="Verdana"/>
                <a:cs typeface="Verdana"/>
              </a:rPr>
              <a:t>accuracy.</a:t>
            </a:r>
            <a:endParaRPr lang="en-US" sz="1500" dirty="0">
              <a:latin typeface="Verdana"/>
              <a:cs typeface="Verdana"/>
            </a:endParaRPr>
          </a:p>
          <a:p>
            <a:pPr marL="12065" marR="424180" indent="0" algn="just">
              <a:lnSpc>
                <a:spcPts val="1340"/>
              </a:lnSpc>
              <a:spcBef>
                <a:spcPts val="1020"/>
              </a:spcBef>
              <a:buNone/>
              <a:tabLst>
                <a:tab pos="405765" algn="l"/>
              </a:tabLst>
            </a:pPr>
            <a:r>
              <a:rPr lang="en-US" sz="1500" spc="85" dirty="0">
                <a:latin typeface="DejaVu Sans"/>
                <a:cs typeface="DejaVu Sans"/>
              </a:rPr>
              <a:t>▶</a:t>
            </a:r>
            <a:r>
              <a:rPr lang="en-US" sz="1500" spc="-160" dirty="0">
                <a:latin typeface="Verdana"/>
                <a:cs typeface="Verdana"/>
              </a:rPr>
              <a:t>In</a:t>
            </a:r>
            <a:r>
              <a:rPr lang="en-US" sz="1500" spc="-95" dirty="0">
                <a:latin typeface="Verdana"/>
                <a:cs typeface="Verdana"/>
              </a:rPr>
              <a:t> </a:t>
            </a:r>
            <a:r>
              <a:rPr lang="en-US" sz="1500" spc="-55" dirty="0">
                <a:latin typeface="Verdana"/>
                <a:cs typeface="Verdana"/>
              </a:rPr>
              <a:t>response,</a:t>
            </a:r>
            <a:r>
              <a:rPr lang="en-US" sz="1500" spc="-75" dirty="0">
                <a:latin typeface="Verdana"/>
                <a:cs typeface="Verdana"/>
              </a:rPr>
              <a:t> </a:t>
            </a:r>
            <a:r>
              <a:rPr lang="en-US" sz="1500" dirty="0">
                <a:latin typeface="Verdana"/>
                <a:cs typeface="Verdana"/>
              </a:rPr>
              <a:t>we</a:t>
            </a:r>
            <a:r>
              <a:rPr lang="en-US" sz="1500" spc="-75" dirty="0">
                <a:latin typeface="Verdana"/>
                <a:cs typeface="Verdana"/>
              </a:rPr>
              <a:t> </a:t>
            </a:r>
            <a:r>
              <a:rPr lang="en-US" sz="1500" spc="-10" dirty="0">
                <a:latin typeface="Verdana"/>
                <a:cs typeface="Verdana"/>
              </a:rPr>
              <a:t>propose</a:t>
            </a:r>
            <a:r>
              <a:rPr lang="en-US" sz="1500" spc="-75" dirty="0">
                <a:latin typeface="Verdana"/>
                <a:cs typeface="Verdana"/>
              </a:rPr>
              <a:t> </a:t>
            </a:r>
            <a:r>
              <a:rPr lang="en-US" sz="1500" spc="105" dirty="0">
                <a:latin typeface="Verdana"/>
                <a:cs typeface="Verdana"/>
              </a:rPr>
              <a:t>a</a:t>
            </a:r>
            <a:r>
              <a:rPr lang="en-US" sz="1500" spc="-70" dirty="0">
                <a:latin typeface="Verdana"/>
                <a:cs typeface="Verdana"/>
              </a:rPr>
              <a:t> </a:t>
            </a:r>
            <a:r>
              <a:rPr lang="en-US" sz="1500" spc="-95" dirty="0">
                <a:latin typeface="Verdana"/>
                <a:cs typeface="Verdana"/>
              </a:rPr>
              <a:t>smart</a:t>
            </a:r>
            <a:r>
              <a:rPr lang="en-US" sz="1500" spc="-45" dirty="0">
                <a:latin typeface="Verdana"/>
                <a:cs typeface="Verdana"/>
              </a:rPr>
              <a:t> </a:t>
            </a:r>
            <a:r>
              <a:rPr lang="en-US" sz="1500" dirty="0">
                <a:latin typeface="Verdana"/>
                <a:cs typeface="Verdana"/>
              </a:rPr>
              <a:t>pothole</a:t>
            </a:r>
            <a:r>
              <a:rPr lang="en-US" sz="1500" spc="-75" dirty="0">
                <a:latin typeface="Verdana"/>
                <a:cs typeface="Verdana"/>
              </a:rPr>
              <a:t> </a:t>
            </a:r>
            <a:r>
              <a:rPr lang="en-US" sz="1500" dirty="0">
                <a:latin typeface="Verdana"/>
                <a:cs typeface="Verdana"/>
              </a:rPr>
              <a:t>detection</a:t>
            </a:r>
            <a:r>
              <a:rPr lang="en-US" sz="1500" spc="-40" dirty="0">
                <a:latin typeface="Verdana"/>
                <a:cs typeface="Verdana"/>
              </a:rPr>
              <a:t> </a:t>
            </a:r>
            <a:r>
              <a:rPr lang="en-US" sz="1500" dirty="0">
                <a:latin typeface="Verdana"/>
                <a:cs typeface="Verdana"/>
              </a:rPr>
              <a:t>and</a:t>
            </a:r>
            <a:r>
              <a:rPr lang="en-US" sz="1500" spc="-55" dirty="0">
                <a:latin typeface="Verdana"/>
                <a:cs typeface="Verdana"/>
              </a:rPr>
              <a:t> </a:t>
            </a:r>
            <a:r>
              <a:rPr lang="en-US" sz="1500" spc="-45" dirty="0">
                <a:latin typeface="Verdana"/>
                <a:cs typeface="Verdana"/>
              </a:rPr>
              <a:t>reporting</a:t>
            </a:r>
            <a:r>
              <a:rPr lang="en-US" sz="1500" spc="-5" dirty="0">
                <a:latin typeface="Verdana"/>
                <a:cs typeface="Verdana"/>
              </a:rPr>
              <a:t> </a:t>
            </a:r>
            <a:r>
              <a:rPr lang="en-US" sz="1500" spc="-95" dirty="0">
                <a:latin typeface="Verdana"/>
                <a:cs typeface="Verdana"/>
              </a:rPr>
              <a:t>system</a:t>
            </a:r>
            <a:r>
              <a:rPr lang="en-US" sz="1500" spc="-90" dirty="0">
                <a:latin typeface="Verdana"/>
                <a:cs typeface="Verdana"/>
              </a:rPr>
              <a:t> </a:t>
            </a:r>
            <a:r>
              <a:rPr lang="en-US" sz="1500" spc="-65" dirty="0">
                <a:latin typeface="Verdana"/>
                <a:cs typeface="Verdana"/>
              </a:rPr>
              <a:t>built</a:t>
            </a:r>
            <a:r>
              <a:rPr lang="en-US" sz="1500" spc="-75" dirty="0">
                <a:latin typeface="Verdana"/>
                <a:cs typeface="Verdana"/>
              </a:rPr>
              <a:t> </a:t>
            </a:r>
            <a:r>
              <a:rPr lang="en-US" sz="1500" spc="-60" dirty="0">
                <a:latin typeface="Verdana"/>
                <a:cs typeface="Verdana"/>
              </a:rPr>
              <a:t>into</a:t>
            </a:r>
            <a:r>
              <a:rPr lang="en-US" sz="1500" spc="-30" dirty="0">
                <a:latin typeface="Verdana"/>
                <a:cs typeface="Verdana"/>
              </a:rPr>
              <a:t> </a:t>
            </a:r>
            <a:r>
              <a:rPr lang="en-US" sz="1500" spc="105" dirty="0">
                <a:latin typeface="Verdana"/>
                <a:cs typeface="Verdana"/>
              </a:rPr>
              <a:t>a</a:t>
            </a:r>
            <a:r>
              <a:rPr lang="en-US" sz="1500" spc="-70" dirty="0">
                <a:latin typeface="Verdana"/>
                <a:cs typeface="Verdana"/>
              </a:rPr>
              <a:t>    </a:t>
            </a:r>
            <a:r>
              <a:rPr lang="en-US" sz="1500" spc="-10" dirty="0">
                <a:latin typeface="Verdana"/>
                <a:cs typeface="Verdana"/>
              </a:rPr>
              <a:t>mobile </a:t>
            </a:r>
            <a:r>
              <a:rPr lang="en-US" sz="1500" dirty="0">
                <a:latin typeface="Verdana"/>
                <a:cs typeface="Verdana"/>
              </a:rPr>
              <a:t>application,</a:t>
            </a:r>
            <a:r>
              <a:rPr lang="en-US" sz="1500" spc="-95" dirty="0">
                <a:latin typeface="Verdana"/>
                <a:cs typeface="Verdana"/>
              </a:rPr>
              <a:t> </a:t>
            </a:r>
            <a:r>
              <a:rPr lang="en-US" sz="1500" spc="-10" dirty="0">
                <a:latin typeface="Verdana"/>
                <a:cs typeface="Verdana"/>
              </a:rPr>
              <a:t>empowering</a:t>
            </a:r>
            <a:r>
              <a:rPr lang="en-US" sz="1500" spc="-65" dirty="0">
                <a:latin typeface="Verdana"/>
                <a:cs typeface="Verdana"/>
              </a:rPr>
              <a:t> </a:t>
            </a:r>
            <a:r>
              <a:rPr lang="en-US" sz="1500" dirty="0">
                <a:latin typeface="Verdana"/>
                <a:cs typeface="Verdana"/>
              </a:rPr>
              <a:t>anyone</a:t>
            </a:r>
            <a:r>
              <a:rPr lang="en-US" sz="1500" spc="-85" dirty="0">
                <a:latin typeface="Verdana"/>
                <a:cs typeface="Verdana"/>
              </a:rPr>
              <a:t> </a:t>
            </a:r>
            <a:r>
              <a:rPr lang="en-US" sz="1500" spc="-20" dirty="0">
                <a:latin typeface="Verdana"/>
                <a:cs typeface="Verdana"/>
              </a:rPr>
              <a:t>to</a:t>
            </a:r>
            <a:r>
              <a:rPr lang="en-US" sz="1500" spc="-90" dirty="0">
                <a:latin typeface="Verdana"/>
                <a:cs typeface="Verdana"/>
              </a:rPr>
              <a:t> </a:t>
            </a:r>
            <a:r>
              <a:rPr lang="en-US" sz="1500" spc="-25" dirty="0">
                <a:latin typeface="Verdana"/>
                <a:cs typeface="Verdana"/>
              </a:rPr>
              <a:t>contribute</a:t>
            </a:r>
            <a:r>
              <a:rPr lang="en-US" sz="1500" spc="-40" dirty="0">
                <a:latin typeface="Verdana"/>
                <a:cs typeface="Verdana"/>
              </a:rPr>
              <a:t> </a:t>
            </a:r>
            <a:r>
              <a:rPr lang="en-US" sz="1500" spc="-50" dirty="0">
                <a:latin typeface="Verdana"/>
                <a:cs typeface="Verdana"/>
              </a:rPr>
              <a:t>without</a:t>
            </a:r>
            <a:r>
              <a:rPr lang="en-US" sz="1500" spc="-55" dirty="0">
                <a:latin typeface="Verdana"/>
                <a:cs typeface="Verdana"/>
              </a:rPr>
              <a:t> </a:t>
            </a:r>
            <a:r>
              <a:rPr lang="en-US" sz="1500" spc="-10" dirty="0">
                <a:latin typeface="Verdana"/>
                <a:cs typeface="Verdana"/>
              </a:rPr>
              <a:t>limitations.</a:t>
            </a:r>
            <a:endParaRPr lang="en-US" sz="1500" dirty="0">
              <a:latin typeface="Verdana"/>
              <a:cs typeface="Verdana"/>
            </a:endParaRPr>
          </a:p>
          <a:p>
            <a:pPr marL="12065" marR="53340" indent="0" algn="just">
              <a:lnSpc>
                <a:spcPct val="80100"/>
              </a:lnSpc>
              <a:spcBef>
                <a:spcPts val="994"/>
              </a:spcBef>
              <a:buNone/>
              <a:tabLst>
                <a:tab pos="356870" algn="l"/>
              </a:tabLst>
            </a:pPr>
            <a:r>
              <a:rPr lang="en-US" sz="1500" spc="85" dirty="0">
                <a:latin typeface="DejaVu Sans"/>
                <a:cs typeface="DejaVu Sans"/>
              </a:rPr>
              <a:t>▶</a:t>
            </a:r>
            <a:r>
              <a:rPr lang="en-US" sz="1500" dirty="0">
                <a:latin typeface="DejaVu Sans"/>
                <a:cs typeface="DejaVu Sans"/>
              </a:rPr>
              <a:t>	</a:t>
            </a:r>
            <a:r>
              <a:rPr lang="en-US" sz="1500" spc="-175" dirty="0">
                <a:latin typeface="Verdana"/>
                <a:cs typeface="Verdana"/>
              </a:rPr>
              <a:t>This</a:t>
            </a:r>
            <a:r>
              <a:rPr lang="en-US" sz="1500" spc="-55" dirty="0">
                <a:latin typeface="Verdana"/>
                <a:cs typeface="Verdana"/>
              </a:rPr>
              <a:t> </a:t>
            </a:r>
            <a:r>
              <a:rPr lang="en-US" sz="1500" spc="-95" dirty="0">
                <a:latin typeface="Verdana"/>
                <a:cs typeface="Verdana"/>
              </a:rPr>
              <a:t>system</a:t>
            </a:r>
            <a:r>
              <a:rPr lang="en-US" sz="1500" spc="-100" dirty="0">
                <a:latin typeface="Verdana"/>
                <a:cs typeface="Verdana"/>
              </a:rPr>
              <a:t> </a:t>
            </a:r>
            <a:r>
              <a:rPr lang="en-US" sz="1500" spc="-25" dirty="0">
                <a:latin typeface="Verdana"/>
                <a:cs typeface="Verdana"/>
              </a:rPr>
              <a:t>leverages</a:t>
            </a:r>
            <a:r>
              <a:rPr lang="en-US" sz="1500" spc="-70" dirty="0">
                <a:latin typeface="Verdana"/>
                <a:cs typeface="Verdana"/>
              </a:rPr>
              <a:t> </a:t>
            </a:r>
            <a:r>
              <a:rPr lang="en-US" sz="1500" spc="-20" dirty="0">
                <a:latin typeface="Verdana"/>
                <a:cs typeface="Verdana"/>
              </a:rPr>
              <a:t>the</a:t>
            </a:r>
            <a:r>
              <a:rPr lang="en-US" sz="1500" spc="-35" dirty="0">
                <a:latin typeface="Verdana"/>
                <a:cs typeface="Verdana"/>
              </a:rPr>
              <a:t> </a:t>
            </a:r>
            <a:r>
              <a:rPr lang="en-US" sz="1500" dirty="0">
                <a:latin typeface="Verdana"/>
                <a:cs typeface="Verdana"/>
              </a:rPr>
              <a:t>power</a:t>
            </a:r>
            <a:r>
              <a:rPr lang="en-US" sz="1500" spc="-80" dirty="0">
                <a:latin typeface="Verdana"/>
                <a:cs typeface="Verdana"/>
              </a:rPr>
              <a:t> </a:t>
            </a:r>
            <a:r>
              <a:rPr lang="en-US" sz="1500" dirty="0">
                <a:latin typeface="Verdana"/>
                <a:cs typeface="Verdana"/>
              </a:rPr>
              <a:t>of</a:t>
            </a:r>
            <a:r>
              <a:rPr lang="en-US" sz="1500" spc="-90" dirty="0">
                <a:latin typeface="Verdana"/>
                <a:cs typeface="Verdana"/>
              </a:rPr>
              <a:t> </a:t>
            </a:r>
            <a:r>
              <a:rPr lang="en-US" sz="1500" dirty="0">
                <a:latin typeface="Verdana"/>
                <a:cs typeface="Verdana"/>
              </a:rPr>
              <a:t>machine</a:t>
            </a:r>
            <a:r>
              <a:rPr lang="en-US" sz="1500" spc="-35" dirty="0">
                <a:latin typeface="Verdana"/>
                <a:cs typeface="Verdana"/>
              </a:rPr>
              <a:t> </a:t>
            </a:r>
            <a:r>
              <a:rPr lang="en-US" sz="1500" spc="-50" dirty="0">
                <a:latin typeface="Verdana"/>
                <a:cs typeface="Verdana"/>
              </a:rPr>
              <a:t>learning, </a:t>
            </a:r>
            <a:r>
              <a:rPr lang="en-US" sz="1500" spc="-35" dirty="0">
                <a:latin typeface="Verdana"/>
                <a:cs typeface="Verdana"/>
              </a:rPr>
              <a:t>analyzing</a:t>
            </a:r>
            <a:r>
              <a:rPr lang="en-US" sz="1500" spc="-85" dirty="0">
                <a:latin typeface="Verdana"/>
                <a:cs typeface="Verdana"/>
              </a:rPr>
              <a:t> </a:t>
            </a:r>
            <a:r>
              <a:rPr lang="en-US" sz="1500" dirty="0">
                <a:latin typeface="Verdana"/>
                <a:cs typeface="Verdana"/>
              </a:rPr>
              <a:t>footage</a:t>
            </a:r>
            <a:r>
              <a:rPr lang="en-US" sz="1500" spc="-35" dirty="0">
                <a:latin typeface="Verdana"/>
                <a:cs typeface="Verdana"/>
              </a:rPr>
              <a:t> </a:t>
            </a:r>
            <a:r>
              <a:rPr lang="en-US" sz="1500" spc="-70" dirty="0">
                <a:latin typeface="Verdana"/>
                <a:cs typeface="Verdana"/>
              </a:rPr>
              <a:t>from</a:t>
            </a:r>
            <a:r>
              <a:rPr lang="en-US" sz="1500" spc="-80" dirty="0">
                <a:latin typeface="Verdana"/>
                <a:cs typeface="Verdana"/>
              </a:rPr>
              <a:t> </a:t>
            </a:r>
            <a:r>
              <a:rPr lang="en-US" sz="1500" spc="-20" dirty="0">
                <a:latin typeface="Verdana"/>
                <a:cs typeface="Verdana"/>
              </a:rPr>
              <a:t>the</a:t>
            </a:r>
            <a:r>
              <a:rPr lang="en-US" sz="1500" spc="-35" dirty="0">
                <a:latin typeface="Verdana"/>
                <a:cs typeface="Verdana"/>
              </a:rPr>
              <a:t> </a:t>
            </a:r>
            <a:r>
              <a:rPr lang="en-US" sz="1500" spc="-45" dirty="0">
                <a:latin typeface="Verdana"/>
                <a:cs typeface="Verdana"/>
              </a:rPr>
              <a:t>car's</a:t>
            </a:r>
            <a:r>
              <a:rPr lang="en-US" sz="1500" spc="-75" dirty="0">
                <a:latin typeface="Verdana"/>
                <a:cs typeface="Verdana"/>
              </a:rPr>
              <a:t> </a:t>
            </a:r>
            <a:r>
              <a:rPr lang="en-US" sz="1500" spc="-70" dirty="0">
                <a:latin typeface="Verdana"/>
                <a:cs typeface="Verdana"/>
              </a:rPr>
              <a:t>front</a:t>
            </a:r>
            <a:r>
              <a:rPr lang="en-US" sz="1500" spc="-60" dirty="0">
                <a:latin typeface="Verdana"/>
                <a:cs typeface="Verdana"/>
              </a:rPr>
              <a:t> </a:t>
            </a:r>
            <a:r>
              <a:rPr lang="en-US" sz="1500" spc="-25" dirty="0">
                <a:latin typeface="Verdana"/>
                <a:cs typeface="Verdana"/>
              </a:rPr>
              <a:t>and </a:t>
            </a:r>
            <a:r>
              <a:rPr lang="en-US" sz="1500" spc="55" dirty="0">
                <a:latin typeface="Verdana"/>
                <a:cs typeface="Verdana"/>
              </a:rPr>
              <a:t>back</a:t>
            </a:r>
            <a:r>
              <a:rPr lang="en-US" sz="1500" spc="-95" dirty="0">
                <a:latin typeface="Verdana"/>
                <a:cs typeface="Verdana"/>
              </a:rPr>
              <a:t> </a:t>
            </a:r>
            <a:r>
              <a:rPr lang="en-US" sz="1500" dirty="0">
                <a:latin typeface="Verdana"/>
                <a:cs typeface="Verdana"/>
              </a:rPr>
              <a:t>cameras</a:t>
            </a:r>
            <a:r>
              <a:rPr lang="en-US" sz="1500" spc="-80" dirty="0">
                <a:latin typeface="Verdana"/>
                <a:cs typeface="Verdana"/>
              </a:rPr>
              <a:t> </a:t>
            </a:r>
            <a:r>
              <a:rPr lang="en-US" sz="1500" spc="-20" dirty="0">
                <a:latin typeface="Verdana"/>
                <a:cs typeface="Verdana"/>
              </a:rPr>
              <a:t>to</a:t>
            </a:r>
            <a:r>
              <a:rPr lang="en-US" sz="1500" spc="-70" dirty="0">
                <a:latin typeface="Verdana"/>
                <a:cs typeface="Verdana"/>
              </a:rPr>
              <a:t> </a:t>
            </a:r>
            <a:r>
              <a:rPr lang="en-US" sz="1500" spc="-50" dirty="0">
                <a:latin typeface="Verdana"/>
                <a:cs typeface="Verdana"/>
              </a:rPr>
              <a:t>identify</a:t>
            </a:r>
            <a:r>
              <a:rPr lang="en-US" sz="1500" spc="-20" dirty="0">
                <a:latin typeface="Verdana"/>
                <a:cs typeface="Verdana"/>
              </a:rPr>
              <a:t> </a:t>
            </a:r>
            <a:r>
              <a:rPr lang="en-US" sz="1500" spc="-30" dirty="0">
                <a:latin typeface="Verdana"/>
                <a:cs typeface="Verdana"/>
              </a:rPr>
              <a:t>potholes</a:t>
            </a:r>
            <a:r>
              <a:rPr lang="en-US" sz="1500" spc="-80" dirty="0">
                <a:latin typeface="Verdana"/>
                <a:cs typeface="Verdana"/>
              </a:rPr>
              <a:t> </a:t>
            </a:r>
            <a:r>
              <a:rPr lang="en-US" sz="1500" spc="-95" dirty="0">
                <a:latin typeface="Verdana"/>
                <a:cs typeface="Verdana"/>
              </a:rPr>
              <a:t>in</a:t>
            </a:r>
            <a:r>
              <a:rPr lang="en-US" sz="1500" spc="-75" dirty="0">
                <a:latin typeface="Verdana"/>
                <a:cs typeface="Verdana"/>
              </a:rPr>
              <a:t> </a:t>
            </a:r>
            <a:r>
              <a:rPr lang="en-US" sz="1500" spc="-65" dirty="0">
                <a:latin typeface="Verdana"/>
                <a:cs typeface="Verdana"/>
              </a:rPr>
              <a:t>real-</a:t>
            </a:r>
            <a:r>
              <a:rPr lang="en-US" sz="1500" spc="-75" dirty="0">
                <a:latin typeface="Verdana"/>
                <a:cs typeface="Verdana"/>
              </a:rPr>
              <a:t>time.</a:t>
            </a:r>
            <a:r>
              <a:rPr lang="en-US" sz="1500" spc="-15" dirty="0">
                <a:latin typeface="Verdana"/>
                <a:cs typeface="Verdana"/>
              </a:rPr>
              <a:t> </a:t>
            </a:r>
            <a:r>
              <a:rPr lang="en-US" sz="1500" spc="-175" dirty="0">
                <a:latin typeface="Verdana"/>
                <a:cs typeface="Verdana"/>
              </a:rPr>
              <a:t>This</a:t>
            </a:r>
            <a:r>
              <a:rPr lang="en-US" sz="1500" spc="-55" dirty="0">
                <a:latin typeface="Verdana"/>
                <a:cs typeface="Verdana"/>
              </a:rPr>
              <a:t> </a:t>
            </a:r>
            <a:r>
              <a:rPr lang="en-US" sz="1500" spc="-165" dirty="0">
                <a:latin typeface="Verdana"/>
                <a:cs typeface="Verdana"/>
              </a:rPr>
              <a:t>is</a:t>
            </a:r>
            <a:r>
              <a:rPr lang="en-US" sz="1500" spc="-80" dirty="0">
                <a:latin typeface="Verdana"/>
                <a:cs typeface="Verdana"/>
              </a:rPr>
              <a:t> </a:t>
            </a:r>
            <a:r>
              <a:rPr lang="en-US" sz="1500" spc="80" dirty="0">
                <a:latin typeface="Verdana"/>
                <a:cs typeface="Verdana"/>
              </a:rPr>
              <a:t>can</a:t>
            </a:r>
            <a:r>
              <a:rPr lang="en-US" sz="1500" spc="-100" dirty="0">
                <a:latin typeface="Verdana"/>
                <a:cs typeface="Verdana"/>
              </a:rPr>
              <a:t> </a:t>
            </a:r>
            <a:r>
              <a:rPr lang="en-US" sz="1500" spc="70" dirty="0">
                <a:latin typeface="Verdana"/>
                <a:cs typeface="Verdana"/>
              </a:rPr>
              <a:t>be</a:t>
            </a:r>
            <a:r>
              <a:rPr lang="en-US" sz="1500" spc="-80" dirty="0">
                <a:latin typeface="Verdana"/>
                <a:cs typeface="Verdana"/>
              </a:rPr>
              <a:t> </a:t>
            </a:r>
            <a:r>
              <a:rPr lang="en-US" sz="1500" dirty="0">
                <a:latin typeface="Verdana"/>
                <a:cs typeface="Verdana"/>
              </a:rPr>
              <a:t>done</a:t>
            </a:r>
            <a:r>
              <a:rPr lang="en-US" sz="1500" spc="-60" dirty="0">
                <a:latin typeface="Verdana"/>
                <a:cs typeface="Verdana"/>
              </a:rPr>
              <a:t> </a:t>
            </a:r>
            <a:r>
              <a:rPr lang="en-US" sz="1500" spc="-80" dirty="0">
                <a:latin typeface="Verdana"/>
                <a:cs typeface="Verdana"/>
              </a:rPr>
              <a:t>by collecting the images as the dataset </a:t>
            </a:r>
            <a:r>
              <a:rPr lang="en-US" sz="1500" dirty="0">
                <a:latin typeface="Verdana"/>
                <a:cs typeface="Verdana"/>
              </a:rPr>
              <a:t>by</a:t>
            </a:r>
            <a:r>
              <a:rPr lang="en-US" sz="1500" spc="-95" dirty="0">
                <a:latin typeface="Verdana"/>
                <a:cs typeface="Verdana"/>
              </a:rPr>
              <a:t> </a:t>
            </a:r>
            <a:r>
              <a:rPr lang="en-US" sz="1500" spc="-60" dirty="0">
                <a:latin typeface="Verdana"/>
                <a:cs typeface="Verdana"/>
              </a:rPr>
              <a:t>training</a:t>
            </a:r>
            <a:r>
              <a:rPr lang="en-US" sz="1500" spc="-15" dirty="0">
                <a:latin typeface="Verdana"/>
                <a:cs typeface="Verdana"/>
              </a:rPr>
              <a:t> </a:t>
            </a:r>
            <a:r>
              <a:rPr lang="en-US" sz="1500" spc="105" dirty="0">
                <a:latin typeface="Verdana"/>
                <a:cs typeface="Verdana"/>
              </a:rPr>
              <a:t>a</a:t>
            </a:r>
            <a:r>
              <a:rPr lang="en-US" sz="1500" spc="-55" dirty="0">
                <a:latin typeface="Verdana"/>
                <a:cs typeface="Verdana"/>
              </a:rPr>
              <a:t> </a:t>
            </a:r>
            <a:r>
              <a:rPr lang="en-US" sz="1500" spc="-10" dirty="0">
                <a:latin typeface="Verdana"/>
                <a:cs typeface="Verdana"/>
              </a:rPr>
              <a:t>machine </a:t>
            </a:r>
            <a:r>
              <a:rPr lang="en-US" sz="1500" spc="-40" dirty="0">
                <a:latin typeface="Verdana"/>
                <a:cs typeface="Verdana"/>
              </a:rPr>
              <a:t>learning</a:t>
            </a:r>
            <a:r>
              <a:rPr lang="en-US" sz="1500" spc="-45" dirty="0">
                <a:latin typeface="Verdana"/>
                <a:cs typeface="Verdana"/>
              </a:rPr>
              <a:t> </a:t>
            </a:r>
            <a:r>
              <a:rPr lang="en-US" sz="1500" spc="-95" dirty="0">
                <a:latin typeface="Verdana"/>
                <a:cs typeface="Verdana"/>
              </a:rPr>
              <a:t>in</a:t>
            </a:r>
            <a:r>
              <a:rPr lang="en-US" sz="1500" spc="-75" dirty="0">
                <a:latin typeface="Verdana"/>
                <a:cs typeface="Verdana"/>
              </a:rPr>
              <a:t> </a:t>
            </a:r>
            <a:r>
              <a:rPr lang="en-US" sz="1500" spc="-10" dirty="0">
                <a:latin typeface="Verdana"/>
                <a:cs typeface="Verdana"/>
              </a:rPr>
              <a:t>which</a:t>
            </a:r>
            <a:r>
              <a:rPr lang="en-US" sz="1500" spc="-55" dirty="0">
                <a:latin typeface="Verdana"/>
                <a:cs typeface="Verdana"/>
              </a:rPr>
              <a:t> </a:t>
            </a:r>
            <a:r>
              <a:rPr lang="en-US" sz="1500" spc="-105" dirty="0">
                <a:latin typeface="Verdana"/>
                <a:cs typeface="Verdana"/>
              </a:rPr>
              <a:t>it</a:t>
            </a:r>
            <a:r>
              <a:rPr lang="en-US" sz="1500" spc="-85" dirty="0">
                <a:latin typeface="Verdana"/>
                <a:cs typeface="Verdana"/>
              </a:rPr>
              <a:t> </a:t>
            </a:r>
            <a:r>
              <a:rPr lang="en-US" sz="1500" spc="-65" dirty="0">
                <a:latin typeface="Verdana"/>
                <a:cs typeface="Verdana"/>
              </a:rPr>
              <a:t>involves</a:t>
            </a:r>
            <a:r>
              <a:rPr lang="en-US" sz="1500" spc="-50" dirty="0">
                <a:latin typeface="Verdana"/>
                <a:cs typeface="Verdana"/>
              </a:rPr>
              <a:t> </a:t>
            </a:r>
            <a:r>
              <a:rPr lang="en-US" sz="1500" spc="-25" dirty="0">
                <a:latin typeface="Verdana"/>
                <a:cs typeface="Verdana"/>
              </a:rPr>
              <a:t>the</a:t>
            </a:r>
            <a:r>
              <a:rPr lang="en-US" sz="1500" spc="-60" dirty="0">
                <a:latin typeface="Verdana"/>
                <a:cs typeface="Verdana"/>
              </a:rPr>
              <a:t> </a:t>
            </a:r>
            <a:r>
              <a:rPr lang="en-US" sz="1500" dirty="0">
                <a:latin typeface="Verdana"/>
                <a:cs typeface="Verdana"/>
              </a:rPr>
              <a:t>machine</a:t>
            </a:r>
            <a:r>
              <a:rPr lang="en-US" sz="1500" spc="-35" dirty="0">
                <a:latin typeface="Verdana"/>
                <a:cs typeface="Verdana"/>
              </a:rPr>
              <a:t> learning</a:t>
            </a:r>
            <a:r>
              <a:rPr lang="en-US" sz="1500" spc="-20" dirty="0">
                <a:latin typeface="Verdana"/>
                <a:cs typeface="Verdana"/>
              </a:rPr>
              <a:t> </a:t>
            </a:r>
            <a:r>
              <a:rPr lang="en-US" sz="1500" spc="-30" dirty="0" err="1">
                <a:latin typeface="Verdana"/>
                <a:cs typeface="Verdana"/>
              </a:rPr>
              <a:t>architetcures</a:t>
            </a:r>
            <a:r>
              <a:rPr lang="en-US" sz="1500" spc="-25" dirty="0">
                <a:latin typeface="Verdana"/>
                <a:cs typeface="Verdana"/>
              </a:rPr>
              <a:t> </a:t>
            </a:r>
            <a:r>
              <a:rPr lang="en-US" sz="1500" spc="-85" dirty="0">
                <a:latin typeface="Verdana"/>
                <a:cs typeface="Verdana"/>
              </a:rPr>
              <a:t>like</a:t>
            </a:r>
            <a:r>
              <a:rPr lang="en-US" sz="1500" spc="-60" dirty="0">
                <a:latin typeface="Verdana"/>
                <a:cs typeface="Verdana"/>
              </a:rPr>
              <a:t> </a:t>
            </a:r>
            <a:r>
              <a:rPr lang="en-US" sz="1500" spc="-114" dirty="0">
                <a:latin typeface="Verdana"/>
                <a:cs typeface="Verdana"/>
              </a:rPr>
              <a:t>YOLOv5</a:t>
            </a:r>
            <a:r>
              <a:rPr lang="en-US" sz="1500" spc="-20" dirty="0">
                <a:latin typeface="Verdana"/>
                <a:cs typeface="Verdana"/>
              </a:rPr>
              <a:t>.</a:t>
            </a:r>
            <a:endParaRPr lang="en-US" sz="1500" dirty="0">
              <a:latin typeface="Verdana"/>
              <a:cs typeface="Verdana"/>
            </a:endParaRPr>
          </a:p>
          <a:p>
            <a:pPr marL="0" marR="21590" indent="0" algn="just">
              <a:lnSpc>
                <a:spcPts val="1515"/>
              </a:lnSpc>
              <a:spcBef>
                <a:spcPts val="675"/>
              </a:spcBef>
              <a:buNone/>
              <a:tabLst>
                <a:tab pos="344170" algn="l"/>
              </a:tabLst>
            </a:pPr>
            <a:r>
              <a:rPr lang="en-US" sz="1500" spc="85" dirty="0">
                <a:latin typeface="DejaVu Sans"/>
                <a:cs typeface="DejaVu Sans"/>
              </a:rPr>
              <a:t>▶</a:t>
            </a:r>
            <a:r>
              <a:rPr lang="en-US" sz="1500" dirty="0">
                <a:latin typeface="DejaVu Sans"/>
                <a:cs typeface="DejaVu Sans"/>
              </a:rPr>
              <a:t>	</a:t>
            </a:r>
            <a:r>
              <a:rPr lang="en-US" sz="1500" dirty="0">
                <a:latin typeface="Verdana"/>
                <a:cs typeface="Verdana"/>
              </a:rPr>
              <a:t>And</a:t>
            </a:r>
            <a:r>
              <a:rPr lang="en-US" sz="1500" spc="-10" dirty="0">
                <a:latin typeface="Verdana"/>
                <a:cs typeface="Verdana"/>
              </a:rPr>
              <a:t> </a:t>
            </a:r>
            <a:r>
              <a:rPr lang="en-US" sz="1500" spc="-125" dirty="0">
                <a:latin typeface="Verdana"/>
                <a:cs typeface="Verdana"/>
              </a:rPr>
              <a:t>this</a:t>
            </a:r>
            <a:r>
              <a:rPr lang="en-US" sz="1500" spc="-60" dirty="0">
                <a:latin typeface="Verdana"/>
                <a:cs typeface="Verdana"/>
              </a:rPr>
              <a:t> </a:t>
            </a:r>
            <a:r>
              <a:rPr lang="en-US" sz="1500" spc="-30" dirty="0">
                <a:latin typeface="Verdana"/>
                <a:cs typeface="Verdana"/>
              </a:rPr>
              <a:t>was</a:t>
            </a:r>
            <a:r>
              <a:rPr lang="en-US" sz="1500" spc="-80" dirty="0">
                <a:latin typeface="Verdana"/>
                <a:cs typeface="Verdana"/>
              </a:rPr>
              <a:t> </a:t>
            </a:r>
            <a:r>
              <a:rPr lang="en-US" sz="1500" spc="-20" dirty="0">
                <a:latin typeface="Verdana"/>
                <a:cs typeface="Verdana"/>
              </a:rPr>
              <a:t>integrated</a:t>
            </a:r>
            <a:r>
              <a:rPr lang="en-US" sz="1500" spc="15" dirty="0">
                <a:latin typeface="Verdana"/>
                <a:cs typeface="Verdana"/>
              </a:rPr>
              <a:t> </a:t>
            </a:r>
            <a:r>
              <a:rPr lang="en-US" sz="1500" spc="-20" dirty="0">
                <a:latin typeface="Verdana"/>
                <a:cs typeface="Verdana"/>
              </a:rPr>
              <a:t>to</a:t>
            </a:r>
            <a:r>
              <a:rPr lang="en-US" sz="1500" spc="-70" dirty="0">
                <a:latin typeface="Verdana"/>
                <a:cs typeface="Verdana"/>
              </a:rPr>
              <a:t> </a:t>
            </a:r>
            <a:r>
              <a:rPr lang="en-US" sz="1500" spc="-25" dirty="0">
                <a:latin typeface="Verdana"/>
                <a:cs typeface="Verdana"/>
              </a:rPr>
              <a:t>mobile</a:t>
            </a:r>
            <a:r>
              <a:rPr lang="en-US" sz="1500" spc="-85" dirty="0">
                <a:latin typeface="Verdana"/>
                <a:cs typeface="Verdana"/>
              </a:rPr>
              <a:t> </a:t>
            </a:r>
            <a:r>
              <a:rPr lang="en-US" sz="1500" dirty="0">
                <a:latin typeface="Verdana"/>
                <a:cs typeface="Verdana"/>
              </a:rPr>
              <a:t>application</a:t>
            </a:r>
            <a:r>
              <a:rPr lang="en-US" sz="1500" spc="-75" dirty="0">
                <a:latin typeface="Verdana"/>
                <a:cs typeface="Verdana"/>
              </a:rPr>
              <a:t> </a:t>
            </a:r>
            <a:r>
              <a:rPr lang="en-US" sz="1500" spc="-10" dirty="0">
                <a:latin typeface="Verdana"/>
                <a:cs typeface="Verdana"/>
              </a:rPr>
              <a:t>by</a:t>
            </a:r>
            <a:r>
              <a:rPr lang="en-US" sz="1500" spc="-95" dirty="0">
                <a:latin typeface="Verdana"/>
                <a:cs typeface="Verdana"/>
              </a:rPr>
              <a:t> </a:t>
            </a:r>
            <a:r>
              <a:rPr lang="en-US" sz="1500" spc="-75" dirty="0">
                <a:latin typeface="Verdana"/>
                <a:cs typeface="Verdana"/>
              </a:rPr>
              <a:t>using</a:t>
            </a:r>
            <a:r>
              <a:rPr lang="en-US" sz="1500" spc="-70" dirty="0">
                <a:latin typeface="Verdana"/>
                <a:cs typeface="Verdana"/>
              </a:rPr>
              <a:t> </a:t>
            </a:r>
            <a:r>
              <a:rPr lang="en-US" sz="1500" spc="-10" dirty="0">
                <a:latin typeface="Verdana"/>
                <a:cs typeface="Verdana"/>
              </a:rPr>
              <a:t>the</a:t>
            </a:r>
            <a:r>
              <a:rPr lang="en-US" sz="1500" spc="-5" dirty="0">
                <a:latin typeface="Verdana"/>
                <a:cs typeface="Verdana"/>
              </a:rPr>
              <a:t> </a:t>
            </a:r>
            <a:r>
              <a:rPr lang="en-US" sz="1500" spc="-80" dirty="0">
                <a:latin typeface="Verdana"/>
                <a:cs typeface="Verdana"/>
              </a:rPr>
              <a:t>TensorFlow</a:t>
            </a:r>
            <a:r>
              <a:rPr lang="en-US" sz="1500" spc="-40" dirty="0">
                <a:latin typeface="Verdana"/>
                <a:cs typeface="Verdana"/>
              </a:rPr>
              <a:t> </a:t>
            </a:r>
            <a:r>
              <a:rPr lang="en-US" sz="1500" dirty="0">
                <a:latin typeface="Verdana"/>
                <a:cs typeface="Verdana"/>
              </a:rPr>
              <a:t>Mobile</a:t>
            </a:r>
            <a:r>
              <a:rPr lang="en-US" sz="1500" spc="-135" dirty="0">
                <a:latin typeface="Verdana"/>
                <a:cs typeface="Verdana"/>
              </a:rPr>
              <a:t> </a:t>
            </a:r>
            <a:r>
              <a:rPr lang="en-US" sz="1500" spc="-75" dirty="0">
                <a:latin typeface="Verdana"/>
                <a:cs typeface="Verdana"/>
              </a:rPr>
              <a:t>or</a:t>
            </a:r>
            <a:r>
              <a:rPr lang="en-US" sz="1500" spc="-80" dirty="0">
                <a:latin typeface="Verdana"/>
                <a:cs typeface="Verdana"/>
              </a:rPr>
              <a:t> </a:t>
            </a:r>
            <a:r>
              <a:rPr lang="en-US" sz="1500" spc="-45" dirty="0">
                <a:latin typeface="Verdana"/>
                <a:cs typeface="Verdana"/>
              </a:rPr>
              <a:t>PY</a:t>
            </a:r>
            <a:r>
              <a:rPr lang="en-US" sz="1500" spc="-75" dirty="0">
                <a:latin typeface="Verdana"/>
                <a:cs typeface="Verdana"/>
              </a:rPr>
              <a:t> </a:t>
            </a:r>
            <a:r>
              <a:rPr lang="en-US" sz="1500" spc="-70" dirty="0">
                <a:latin typeface="Verdana"/>
                <a:cs typeface="Verdana"/>
              </a:rPr>
              <a:t>Torch</a:t>
            </a:r>
            <a:r>
              <a:rPr lang="en-US" sz="1500" spc="-50" dirty="0">
                <a:latin typeface="Verdana"/>
                <a:cs typeface="Verdana"/>
              </a:rPr>
              <a:t> </a:t>
            </a:r>
            <a:r>
              <a:rPr lang="en-US" sz="1500" spc="-80" dirty="0">
                <a:latin typeface="Verdana"/>
                <a:cs typeface="Verdana"/>
              </a:rPr>
              <a:t>lite.</a:t>
            </a:r>
            <a:r>
              <a:rPr lang="en-US" sz="1500" spc="-70" dirty="0">
                <a:latin typeface="Verdana"/>
                <a:cs typeface="Verdana"/>
              </a:rPr>
              <a:t> </a:t>
            </a:r>
            <a:r>
              <a:rPr lang="en-US" sz="1500" spc="-25" dirty="0">
                <a:latin typeface="Verdana"/>
                <a:cs typeface="Verdana"/>
              </a:rPr>
              <a:t>For </a:t>
            </a:r>
            <a:r>
              <a:rPr lang="en-US" sz="1500" spc="-10" dirty="0">
                <a:latin typeface="Verdana"/>
                <a:cs typeface="Verdana"/>
              </a:rPr>
              <a:t>increased</a:t>
            </a:r>
            <a:r>
              <a:rPr lang="en-US" sz="1500" spc="-45" dirty="0">
                <a:latin typeface="Verdana"/>
                <a:cs typeface="Verdana"/>
              </a:rPr>
              <a:t> </a:t>
            </a:r>
            <a:r>
              <a:rPr lang="en-US" sz="1500" dirty="0">
                <a:latin typeface="Verdana"/>
                <a:cs typeface="Verdana"/>
              </a:rPr>
              <a:t>range</a:t>
            </a:r>
            <a:r>
              <a:rPr lang="en-US" sz="1500" spc="-35" dirty="0">
                <a:latin typeface="Verdana"/>
                <a:cs typeface="Verdana"/>
              </a:rPr>
              <a:t> </a:t>
            </a:r>
            <a:r>
              <a:rPr lang="en-US" sz="1500" dirty="0">
                <a:latin typeface="Verdana"/>
                <a:cs typeface="Verdana"/>
              </a:rPr>
              <a:t>and</a:t>
            </a:r>
            <a:r>
              <a:rPr lang="en-US" sz="1500" spc="-40" dirty="0">
                <a:latin typeface="Verdana"/>
                <a:cs typeface="Verdana"/>
              </a:rPr>
              <a:t> </a:t>
            </a:r>
            <a:r>
              <a:rPr lang="en-US" sz="1500" dirty="0">
                <a:latin typeface="Verdana"/>
                <a:cs typeface="Verdana"/>
              </a:rPr>
              <a:t>accuracy,</a:t>
            </a:r>
            <a:r>
              <a:rPr lang="en-US" sz="1500" spc="-100" dirty="0">
                <a:latin typeface="Verdana"/>
                <a:cs typeface="Verdana"/>
              </a:rPr>
              <a:t> </a:t>
            </a:r>
            <a:r>
              <a:rPr lang="en-US" sz="1500" dirty="0">
                <a:latin typeface="Verdana"/>
                <a:cs typeface="Verdana"/>
              </a:rPr>
              <a:t>we</a:t>
            </a:r>
            <a:r>
              <a:rPr lang="en-US" sz="1500" spc="-35" dirty="0">
                <a:latin typeface="Verdana"/>
                <a:cs typeface="Verdana"/>
              </a:rPr>
              <a:t> </a:t>
            </a:r>
            <a:r>
              <a:rPr lang="en-US" sz="1500" spc="80" dirty="0">
                <a:latin typeface="Verdana"/>
                <a:cs typeface="Verdana"/>
              </a:rPr>
              <a:t>can</a:t>
            </a:r>
            <a:r>
              <a:rPr lang="en-US" sz="1500" spc="-80" dirty="0">
                <a:latin typeface="Verdana"/>
                <a:cs typeface="Verdana"/>
              </a:rPr>
              <a:t> </a:t>
            </a:r>
            <a:r>
              <a:rPr lang="en-US" sz="1500" dirty="0">
                <a:latin typeface="Verdana"/>
                <a:cs typeface="Verdana"/>
              </a:rPr>
              <a:t>even</a:t>
            </a:r>
            <a:r>
              <a:rPr lang="en-US" sz="1500" spc="-55" dirty="0">
                <a:latin typeface="Verdana"/>
                <a:cs typeface="Verdana"/>
              </a:rPr>
              <a:t> </a:t>
            </a:r>
            <a:r>
              <a:rPr lang="en-US" sz="1500" spc="-25" dirty="0">
                <a:latin typeface="Verdana"/>
                <a:cs typeface="Verdana"/>
              </a:rPr>
              <a:t>integrate</a:t>
            </a:r>
            <a:r>
              <a:rPr lang="en-US" sz="1500" spc="45" dirty="0">
                <a:latin typeface="Verdana"/>
                <a:cs typeface="Verdana"/>
              </a:rPr>
              <a:t> </a:t>
            </a:r>
            <a:r>
              <a:rPr lang="en-US" sz="1500" spc="-10" dirty="0">
                <a:latin typeface="Verdana"/>
                <a:cs typeface="Verdana"/>
              </a:rPr>
              <a:t>optional</a:t>
            </a:r>
            <a:r>
              <a:rPr lang="en-US" sz="1500" spc="-35" dirty="0">
                <a:latin typeface="Verdana"/>
                <a:cs typeface="Verdana"/>
              </a:rPr>
              <a:t> </a:t>
            </a:r>
            <a:r>
              <a:rPr lang="en-US" sz="1500" spc="-105" dirty="0">
                <a:latin typeface="Verdana"/>
                <a:cs typeface="Verdana"/>
              </a:rPr>
              <a:t>sensors</a:t>
            </a:r>
            <a:r>
              <a:rPr lang="en-US" sz="1500" spc="-90" dirty="0">
                <a:latin typeface="Verdana"/>
                <a:cs typeface="Verdana"/>
              </a:rPr>
              <a:t> </a:t>
            </a:r>
            <a:r>
              <a:rPr lang="en-US" sz="1500" spc="-75" dirty="0">
                <a:latin typeface="Verdana"/>
                <a:cs typeface="Verdana"/>
              </a:rPr>
              <a:t>like</a:t>
            </a:r>
            <a:r>
              <a:rPr lang="en-US" sz="1500" spc="5" dirty="0">
                <a:latin typeface="Verdana"/>
                <a:cs typeface="Verdana"/>
              </a:rPr>
              <a:t> </a:t>
            </a:r>
            <a:r>
              <a:rPr lang="en-US" sz="1500" spc="-85" dirty="0">
                <a:latin typeface="Verdana"/>
                <a:cs typeface="Verdana"/>
              </a:rPr>
              <a:t>LiDAR</a:t>
            </a:r>
            <a:r>
              <a:rPr lang="en-US" sz="1500" spc="30" dirty="0">
                <a:latin typeface="Verdana"/>
                <a:cs typeface="Verdana"/>
              </a:rPr>
              <a:t> </a:t>
            </a:r>
            <a:r>
              <a:rPr lang="en-US" sz="1500" spc="-75" dirty="0">
                <a:latin typeface="Verdana"/>
                <a:cs typeface="Verdana"/>
              </a:rPr>
              <a:t>or</a:t>
            </a:r>
            <a:r>
              <a:rPr lang="en-US" sz="1500" spc="-60" dirty="0">
                <a:latin typeface="Verdana"/>
                <a:cs typeface="Verdana"/>
              </a:rPr>
              <a:t> </a:t>
            </a:r>
            <a:r>
              <a:rPr lang="en-US" sz="1500" spc="-10" dirty="0">
                <a:latin typeface="Verdana"/>
                <a:cs typeface="Verdana"/>
              </a:rPr>
              <a:t>radar.</a:t>
            </a:r>
            <a:endParaRPr lang="en-US" sz="1500" dirty="0">
              <a:latin typeface="Verdana"/>
              <a:cs typeface="Verdana"/>
            </a:endParaRPr>
          </a:p>
          <a:p>
            <a:pPr marL="12065" marR="5080" indent="0" algn="just">
              <a:lnSpc>
                <a:spcPct val="80000"/>
              </a:lnSpc>
              <a:spcBef>
                <a:spcPts val="1005"/>
              </a:spcBef>
              <a:buNone/>
              <a:tabLst>
                <a:tab pos="356870" algn="l"/>
              </a:tabLst>
            </a:pPr>
            <a:r>
              <a:rPr lang="en-US" sz="1500" spc="85" dirty="0">
                <a:latin typeface="DejaVu Sans"/>
                <a:cs typeface="DejaVu Sans"/>
              </a:rPr>
              <a:t>▶</a:t>
            </a:r>
            <a:r>
              <a:rPr lang="en-US" sz="1500" dirty="0">
                <a:latin typeface="DejaVu Sans"/>
                <a:cs typeface="DejaVu Sans"/>
              </a:rPr>
              <a:t>	</a:t>
            </a:r>
            <a:r>
              <a:rPr lang="en-US" sz="1500" b="1" spc="-225" dirty="0">
                <a:latin typeface="Verdana"/>
                <a:cs typeface="Verdana"/>
              </a:rPr>
              <a:t>But</a:t>
            </a:r>
            <a:r>
              <a:rPr lang="en-US" sz="1500" b="1" spc="-45" dirty="0">
                <a:latin typeface="Verdana"/>
                <a:cs typeface="Verdana"/>
              </a:rPr>
              <a:t> </a:t>
            </a:r>
            <a:r>
              <a:rPr lang="en-US" sz="1500" b="1" spc="-185" dirty="0">
                <a:latin typeface="Verdana"/>
                <a:cs typeface="Verdana"/>
              </a:rPr>
              <a:t>what</a:t>
            </a:r>
            <a:r>
              <a:rPr lang="en-US" sz="1500" b="1" spc="-20" dirty="0">
                <a:latin typeface="Verdana"/>
                <a:cs typeface="Verdana"/>
              </a:rPr>
              <a:t> </a:t>
            </a:r>
            <a:r>
              <a:rPr lang="en-US" sz="1500" b="1" spc="-120" dirty="0">
                <a:latin typeface="Verdana"/>
                <a:cs typeface="Verdana"/>
              </a:rPr>
              <a:t>about</a:t>
            </a:r>
            <a:r>
              <a:rPr lang="en-US" sz="1500" b="1" spc="-20" dirty="0">
                <a:latin typeface="Verdana"/>
                <a:cs typeface="Verdana"/>
              </a:rPr>
              <a:t> </a:t>
            </a:r>
            <a:r>
              <a:rPr lang="en-US" sz="1500" b="1" spc="-114" dirty="0">
                <a:latin typeface="Verdana"/>
                <a:cs typeface="Verdana"/>
              </a:rPr>
              <a:t>location</a:t>
            </a:r>
            <a:r>
              <a:rPr lang="en-US" sz="1500" b="1" spc="20" dirty="0">
                <a:latin typeface="Verdana"/>
                <a:cs typeface="Verdana"/>
              </a:rPr>
              <a:t> </a:t>
            </a:r>
            <a:r>
              <a:rPr lang="en-US" sz="1500" b="1" spc="-95" dirty="0">
                <a:latin typeface="Verdana"/>
                <a:cs typeface="Verdana"/>
              </a:rPr>
              <a:t>?</a:t>
            </a:r>
            <a:r>
              <a:rPr lang="en-US" sz="1500" b="1" spc="-30" dirty="0">
                <a:latin typeface="Verdana"/>
                <a:cs typeface="Verdana"/>
              </a:rPr>
              <a:t> </a:t>
            </a:r>
            <a:r>
              <a:rPr lang="en-US" sz="1500" dirty="0">
                <a:latin typeface="Verdana"/>
                <a:cs typeface="Verdana"/>
              </a:rPr>
              <a:t>We</a:t>
            </a:r>
            <a:r>
              <a:rPr lang="en-US" sz="1500" spc="-15" dirty="0">
                <a:latin typeface="Verdana"/>
                <a:cs typeface="Verdana"/>
              </a:rPr>
              <a:t> </a:t>
            </a:r>
            <a:r>
              <a:rPr lang="en-US" sz="1500" dirty="0">
                <a:latin typeface="Verdana"/>
                <a:cs typeface="Verdana"/>
              </a:rPr>
              <a:t>are</a:t>
            </a:r>
            <a:r>
              <a:rPr lang="en-US" sz="1500" spc="-45" dirty="0">
                <a:latin typeface="Verdana"/>
                <a:cs typeface="Verdana"/>
              </a:rPr>
              <a:t> </a:t>
            </a:r>
            <a:r>
              <a:rPr lang="en-US" sz="1500" spc="-80" dirty="0">
                <a:latin typeface="Verdana"/>
                <a:cs typeface="Verdana"/>
              </a:rPr>
              <a:t>using</a:t>
            </a:r>
            <a:r>
              <a:rPr lang="en-US" sz="1500" spc="-50" dirty="0">
                <a:latin typeface="Verdana"/>
                <a:cs typeface="Verdana"/>
              </a:rPr>
              <a:t> </a:t>
            </a:r>
            <a:r>
              <a:rPr lang="en-US" sz="1500" spc="-70" dirty="0">
                <a:latin typeface="Verdana"/>
                <a:cs typeface="Verdana"/>
              </a:rPr>
              <a:t>GPS</a:t>
            </a:r>
            <a:r>
              <a:rPr lang="en-US" sz="1500" spc="-45" dirty="0">
                <a:latin typeface="Verdana"/>
                <a:cs typeface="Verdana"/>
              </a:rPr>
              <a:t> </a:t>
            </a:r>
            <a:r>
              <a:rPr lang="en-US" sz="1500" dirty="0">
                <a:latin typeface="Verdana"/>
                <a:cs typeface="Verdana"/>
              </a:rPr>
              <a:t>powered</a:t>
            </a:r>
            <a:r>
              <a:rPr lang="en-US" sz="1500" spc="-45" dirty="0">
                <a:latin typeface="Verdana"/>
                <a:cs typeface="Verdana"/>
              </a:rPr>
              <a:t> </a:t>
            </a:r>
            <a:r>
              <a:rPr lang="en-US" sz="1500" spc="-35" dirty="0">
                <a:latin typeface="Verdana"/>
                <a:cs typeface="Verdana"/>
              </a:rPr>
              <a:t>tracking</a:t>
            </a:r>
            <a:r>
              <a:rPr lang="en-US" sz="1500" spc="-25" dirty="0">
                <a:latin typeface="Verdana"/>
                <a:cs typeface="Verdana"/>
              </a:rPr>
              <a:t> </a:t>
            </a:r>
            <a:r>
              <a:rPr lang="en-US" sz="1500" spc="-10" dirty="0">
                <a:latin typeface="Verdana"/>
                <a:cs typeface="Verdana"/>
              </a:rPr>
              <a:t>which</a:t>
            </a:r>
            <a:r>
              <a:rPr lang="en-US" sz="1500" spc="-35" dirty="0">
                <a:latin typeface="Verdana"/>
                <a:cs typeface="Verdana"/>
              </a:rPr>
              <a:t> </a:t>
            </a:r>
            <a:r>
              <a:rPr lang="en-US" sz="1500" dirty="0">
                <a:latin typeface="Verdana"/>
                <a:cs typeface="Verdana"/>
              </a:rPr>
              <a:t>enhance</a:t>
            </a:r>
            <a:r>
              <a:rPr lang="en-US" sz="1500" spc="-40" dirty="0">
                <a:latin typeface="Verdana"/>
                <a:cs typeface="Verdana"/>
              </a:rPr>
              <a:t> </a:t>
            </a:r>
            <a:r>
              <a:rPr lang="en-US" sz="1500" spc="105" dirty="0">
                <a:latin typeface="Verdana"/>
                <a:cs typeface="Verdana"/>
              </a:rPr>
              <a:t>a</a:t>
            </a:r>
            <a:r>
              <a:rPr lang="en-US" sz="1500" spc="-60" dirty="0">
                <a:latin typeface="Verdana"/>
                <a:cs typeface="Verdana"/>
              </a:rPr>
              <a:t> </a:t>
            </a:r>
            <a:r>
              <a:rPr lang="en-US" sz="1500" spc="-30" dirty="0">
                <a:latin typeface="Verdana"/>
                <a:cs typeface="Verdana"/>
              </a:rPr>
              <a:t>better</a:t>
            </a:r>
            <a:r>
              <a:rPr lang="en-US" sz="1500" spc="-35" dirty="0">
                <a:latin typeface="Verdana"/>
                <a:cs typeface="Verdana"/>
              </a:rPr>
              <a:t> </a:t>
            </a:r>
            <a:r>
              <a:rPr lang="en-US" sz="1500" spc="-10" dirty="0">
                <a:latin typeface="Verdana"/>
                <a:cs typeface="Verdana"/>
              </a:rPr>
              <a:t>location </a:t>
            </a:r>
            <a:r>
              <a:rPr lang="en-US" sz="1500" spc="-50" dirty="0" err="1">
                <a:latin typeface="Verdana"/>
                <a:cs typeface="Verdana"/>
              </a:rPr>
              <a:t>tracking.GPS</a:t>
            </a:r>
            <a:r>
              <a:rPr lang="en-US" sz="1500" spc="-15" dirty="0">
                <a:latin typeface="Verdana"/>
                <a:cs typeface="Verdana"/>
              </a:rPr>
              <a:t> </a:t>
            </a:r>
            <a:r>
              <a:rPr lang="en-US" sz="1500" spc="-120" dirty="0">
                <a:latin typeface="Verdana"/>
                <a:cs typeface="Verdana"/>
              </a:rPr>
              <a:t>isn't</a:t>
            </a:r>
            <a:r>
              <a:rPr lang="en-US" sz="1500" spc="-60" dirty="0">
                <a:latin typeface="Verdana"/>
                <a:cs typeface="Verdana"/>
              </a:rPr>
              <a:t> </a:t>
            </a:r>
            <a:r>
              <a:rPr lang="en-US" sz="1500" spc="-30" dirty="0">
                <a:latin typeface="Verdana"/>
                <a:cs typeface="Verdana"/>
              </a:rPr>
              <a:t>always</a:t>
            </a:r>
            <a:r>
              <a:rPr lang="en-US" sz="1500" spc="-105" dirty="0">
                <a:latin typeface="Verdana"/>
                <a:cs typeface="Verdana"/>
              </a:rPr>
              <a:t> </a:t>
            </a:r>
            <a:r>
              <a:rPr lang="en-US" sz="1500" spc="-45" dirty="0">
                <a:latin typeface="Verdana"/>
                <a:cs typeface="Verdana"/>
              </a:rPr>
              <a:t>reliable,</a:t>
            </a:r>
            <a:r>
              <a:rPr lang="en-US" sz="1500" spc="-95" dirty="0">
                <a:latin typeface="Verdana"/>
                <a:cs typeface="Verdana"/>
              </a:rPr>
              <a:t> </a:t>
            </a:r>
            <a:r>
              <a:rPr lang="en-US" sz="1500" spc="-10" dirty="0">
                <a:latin typeface="Verdana"/>
                <a:cs typeface="Verdana"/>
              </a:rPr>
              <a:t>especially</a:t>
            </a:r>
            <a:r>
              <a:rPr lang="en-US" sz="1500" spc="-145" dirty="0">
                <a:latin typeface="Verdana"/>
                <a:cs typeface="Verdana"/>
              </a:rPr>
              <a:t> </a:t>
            </a:r>
            <a:r>
              <a:rPr lang="en-US" sz="1500" spc="-95" dirty="0">
                <a:latin typeface="Verdana"/>
                <a:cs typeface="Verdana"/>
              </a:rPr>
              <a:t>in</a:t>
            </a:r>
            <a:r>
              <a:rPr lang="en-US" sz="1500" spc="-75" dirty="0">
                <a:latin typeface="Verdana"/>
                <a:cs typeface="Verdana"/>
              </a:rPr>
              <a:t> </a:t>
            </a:r>
            <a:r>
              <a:rPr lang="en-US" sz="1500" spc="-20" dirty="0">
                <a:latin typeface="Verdana"/>
                <a:cs typeface="Verdana"/>
              </a:rPr>
              <a:t>remote</a:t>
            </a:r>
            <a:r>
              <a:rPr lang="en-US" sz="1500" spc="-10" dirty="0">
                <a:latin typeface="Verdana"/>
                <a:cs typeface="Verdana"/>
              </a:rPr>
              <a:t> </a:t>
            </a:r>
            <a:r>
              <a:rPr lang="en-US" sz="1500" spc="-40" dirty="0">
                <a:latin typeface="Verdana"/>
                <a:cs typeface="Verdana"/>
              </a:rPr>
              <a:t>areas.</a:t>
            </a:r>
            <a:r>
              <a:rPr lang="en-US" sz="1500" spc="-95" dirty="0">
                <a:latin typeface="Verdana"/>
                <a:cs typeface="Verdana"/>
              </a:rPr>
              <a:t> </a:t>
            </a:r>
            <a:r>
              <a:rPr lang="en-US" sz="1500" dirty="0">
                <a:latin typeface="Verdana"/>
                <a:cs typeface="Verdana"/>
              </a:rPr>
              <a:t>No</a:t>
            </a:r>
            <a:r>
              <a:rPr lang="en-US" sz="1500" spc="-65" dirty="0">
                <a:latin typeface="Verdana"/>
                <a:cs typeface="Verdana"/>
              </a:rPr>
              <a:t> </a:t>
            </a:r>
            <a:r>
              <a:rPr lang="en-US" sz="1500" spc="-90" dirty="0">
                <a:latin typeface="Verdana"/>
                <a:cs typeface="Verdana"/>
              </a:rPr>
              <a:t>worries!</a:t>
            </a:r>
            <a:r>
              <a:rPr lang="en-US" sz="1500" spc="-40" dirty="0">
                <a:latin typeface="Verdana"/>
                <a:cs typeface="Verdana"/>
              </a:rPr>
              <a:t> </a:t>
            </a:r>
            <a:r>
              <a:rPr lang="en-US" sz="1500" spc="-20" dirty="0">
                <a:latin typeface="Verdana"/>
                <a:cs typeface="Verdana"/>
              </a:rPr>
              <a:t>We've</a:t>
            </a:r>
            <a:r>
              <a:rPr lang="en-US" sz="1500" spc="-15" dirty="0">
                <a:latin typeface="Verdana"/>
                <a:cs typeface="Verdana"/>
              </a:rPr>
              <a:t> </a:t>
            </a:r>
            <a:r>
              <a:rPr lang="en-US" sz="1500" dirty="0">
                <a:latin typeface="Verdana"/>
                <a:cs typeface="Verdana"/>
              </a:rPr>
              <a:t>got</a:t>
            </a:r>
            <a:r>
              <a:rPr lang="en-US" sz="1500" spc="-85" dirty="0">
                <a:latin typeface="Verdana"/>
                <a:cs typeface="Verdana"/>
              </a:rPr>
              <a:t> </a:t>
            </a:r>
            <a:r>
              <a:rPr lang="en-US" sz="1500" spc="-25" dirty="0">
                <a:latin typeface="Verdana"/>
                <a:cs typeface="Verdana"/>
              </a:rPr>
              <a:t>that</a:t>
            </a:r>
            <a:r>
              <a:rPr lang="en-US" sz="1500" spc="-55" dirty="0">
                <a:latin typeface="Verdana"/>
                <a:cs typeface="Verdana"/>
              </a:rPr>
              <a:t> </a:t>
            </a:r>
            <a:r>
              <a:rPr lang="en-US" sz="1500" spc="-10" dirty="0">
                <a:latin typeface="Verdana"/>
                <a:cs typeface="Verdana"/>
              </a:rPr>
              <a:t>covered </a:t>
            </a:r>
            <a:r>
              <a:rPr lang="en-US" sz="1500" spc="-40" dirty="0">
                <a:latin typeface="Verdana"/>
                <a:cs typeface="Verdana"/>
              </a:rPr>
              <a:t>too!</a:t>
            </a:r>
            <a:r>
              <a:rPr lang="en-US" sz="1500" spc="-85" dirty="0">
                <a:latin typeface="Verdana"/>
                <a:cs typeface="Verdana"/>
              </a:rPr>
              <a:t> </a:t>
            </a:r>
            <a:r>
              <a:rPr lang="en-US" sz="1500" spc="-50" dirty="0">
                <a:latin typeface="Verdana"/>
                <a:cs typeface="Verdana"/>
              </a:rPr>
              <a:t>Our</a:t>
            </a:r>
            <a:r>
              <a:rPr lang="en-US" sz="1500" spc="-65" dirty="0">
                <a:latin typeface="Verdana"/>
                <a:cs typeface="Verdana"/>
              </a:rPr>
              <a:t> </a:t>
            </a:r>
            <a:r>
              <a:rPr lang="en-US" sz="1500" spc="-95" dirty="0">
                <a:latin typeface="Verdana"/>
                <a:cs typeface="Verdana"/>
              </a:rPr>
              <a:t>system</a:t>
            </a:r>
            <a:r>
              <a:rPr lang="en-US" sz="1500" spc="-110" dirty="0">
                <a:latin typeface="Verdana"/>
                <a:cs typeface="Verdana"/>
              </a:rPr>
              <a:t> </a:t>
            </a:r>
            <a:r>
              <a:rPr lang="en-US" sz="1500" spc="-100" dirty="0">
                <a:latin typeface="Verdana"/>
                <a:cs typeface="Verdana"/>
              </a:rPr>
              <a:t>utilizes</a:t>
            </a:r>
            <a:r>
              <a:rPr lang="en-US" sz="1500" spc="-70" dirty="0">
                <a:latin typeface="Verdana"/>
                <a:cs typeface="Verdana"/>
              </a:rPr>
              <a:t> </a:t>
            </a:r>
            <a:r>
              <a:rPr lang="en-US" sz="1500" spc="105" dirty="0">
                <a:latin typeface="Verdana"/>
                <a:cs typeface="Verdana"/>
              </a:rPr>
              <a:t>a</a:t>
            </a:r>
            <a:r>
              <a:rPr lang="en-US" sz="1500" spc="-95" dirty="0">
                <a:latin typeface="Verdana"/>
                <a:cs typeface="Verdana"/>
              </a:rPr>
              <a:t> </a:t>
            </a:r>
            <a:r>
              <a:rPr lang="en-US" sz="1500" dirty="0">
                <a:latin typeface="Verdana"/>
                <a:cs typeface="Verdana"/>
              </a:rPr>
              <a:t>combination</a:t>
            </a:r>
            <a:r>
              <a:rPr lang="en-US" sz="1500" spc="-40" dirty="0">
                <a:latin typeface="Verdana"/>
                <a:cs typeface="Verdana"/>
              </a:rPr>
              <a:t> </a:t>
            </a:r>
            <a:r>
              <a:rPr lang="en-US" sz="1500" dirty="0">
                <a:latin typeface="Verdana"/>
                <a:cs typeface="Verdana"/>
              </a:rPr>
              <a:t>of</a:t>
            </a:r>
            <a:r>
              <a:rPr lang="en-US" sz="1500" spc="-105" dirty="0">
                <a:latin typeface="Verdana"/>
                <a:cs typeface="Verdana"/>
              </a:rPr>
              <a:t> </a:t>
            </a:r>
            <a:r>
              <a:rPr lang="en-US" sz="1500" spc="-30" dirty="0">
                <a:latin typeface="Verdana"/>
                <a:cs typeface="Verdana"/>
              </a:rPr>
              <a:t>cellular</a:t>
            </a:r>
            <a:r>
              <a:rPr lang="en-US" sz="1500" spc="-135" dirty="0">
                <a:latin typeface="Verdana"/>
                <a:cs typeface="Verdana"/>
              </a:rPr>
              <a:t> </a:t>
            </a:r>
            <a:r>
              <a:rPr lang="en-US" sz="1500" spc="-60" dirty="0">
                <a:latin typeface="Verdana"/>
                <a:cs typeface="Verdana"/>
              </a:rPr>
              <a:t>network</a:t>
            </a:r>
            <a:r>
              <a:rPr lang="en-US" sz="1500" spc="-35" dirty="0">
                <a:latin typeface="Verdana"/>
                <a:cs typeface="Verdana"/>
              </a:rPr>
              <a:t> </a:t>
            </a:r>
            <a:r>
              <a:rPr lang="en-US" sz="1500" spc="-45" dirty="0">
                <a:latin typeface="Verdana"/>
                <a:cs typeface="Verdana"/>
              </a:rPr>
              <a:t>triangulation,</a:t>
            </a:r>
            <a:r>
              <a:rPr lang="en-US" sz="1500" spc="75" dirty="0">
                <a:latin typeface="Verdana"/>
                <a:cs typeface="Verdana"/>
              </a:rPr>
              <a:t> </a:t>
            </a:r>
            <a:r>
              <a:rPr lang="en-US" sz="1500" spc="-125" dirty="0" err="1">
                <a:latin typeface="Verdana"/>
                <a:cs typeface="Verdana"/>
              </a:rPr>
              <a:t>WiFi</a:t>
            </a:r>
            <a:r>
              <a:rPr lang="en-US" sz="1500" spc="-45" dirty="0">
                <a:latin typeface="Verdana"/>
                <a:cs typeface="Verdana"/>
              </a:rPr>
              <a:t> </a:t>
            </a:r>
            <a:r>
              <a:rPr lang="en-US" sz="1500" spc="-60" dirty="0">
                <a:latin typeface="Verdana"/>
                <a:cs typeface="Verdana"/>
              </a:rPr>
              <a:t>positioning, </a:t>
            </a:r>
            <a:r>
              <a:rPr lang="en-US" sz="1500" spc="-25" dirty="0">
                <a:latin typeface="Verdana"/>
                <a:cs typeface="Verdana"/>
              </a:rPr>
              <a:t>and</a:t>
            </a:r>
            <a:r>
              <a:rPr lang="en-US" sz="1500" spc="500" dirty="0">
                <a:latin typeface="Verdana"/>
                <a:cs typeface="Verdana"/>
              </a:rPr>
              <a:t>  </a:t>
            </a:r>
            <a:r>
              <a:rPr lang="en-US" sz="1500" spc="-75" dirty="0">
                <a:latin typeface="Verdana"/>
                <a:cs typeface="Verdana"/>
              </a:rPr>
              <a:t>visual</a:t>
            </a:r>
            <a:r>
              <a:rPr lang="en-US" sz="1500" spc="-90" dirty="0">
                <a:latin typeface="Verdana"/>
                <a:cs typeface="Verdana"/>
              </a:rPr>
              <a:t> </a:t>
            </a:r>
            <a:r>
              <a:rPr lang="en-US" sz="1500" spc="-35" dirty="0">
                <a:latin typeface="Verdana"/>
                <a:cs typeface="Verdana"/>
              </a:rPr>
              <a:t>landmark</a:t>
            </a:r>
            <a:r>
              <a:rPr lang="en-US" sz="1500" spc="-50" dirty="0">
                <a:latin typeface="Verdana"/>
                <a:cs typeface="Verdana"/>
              </a:rPr>
              <a:t> </a:t>
            </a:r>
            <a:r>
              <a:rPr lang="en-US" sz="1500" spc="-20" dirty="0">
                <a:latin typeface="Verdana"/>
                <a:cs typeface="Verdana"/>
              </a:rPr>
              <a:t>recognition</a:t>
            </a:r>
            <a:r>
              <a:rPr lang="en-US" sz="1500" spc="-35" dirty="0">
                <a:latin typeface="Verdana"/>
                <a:cs typeface="Verdana"/>
              </a:rPr>
              <a:t> </a:t>
            </a:r>
            <a:r>
              <a:rPr lang="en-US" sz="1500" spc="-20" dirty="0">
                <a:latin typeface="Verdana"/>
                <a:cs typeface="Verdana"/>
              </a:rPr>
              <a:t>to</a:t>
            </a:r>
            <a:r>
              <a:rPr lang="en-US" sz="1500" spc="-80" dirty="0">
                <a:latin typeface="Verdana"/>
                <a:cs typeface="Verdana"/>
              </a:rPr>
              <a:t> </a:t>
            </a:r>
            <a:r>
              <a:rPr lang="en-US" sz="1500" spc="-30" dirty="0">
                <a:latin typeface="Verdana"/>
                <a:cs typeface="Verdana"/>
              </a:rPr>
              <a:t>pinpoint</a:t>
            </a:r>
            <a:r>
              <a:rPr lang="en-US" sz="1500" spc="-65" dirty="0">
                <a:latin typeface="Verdana"/>
                <a:cs typeface="Verdana"/>
              </a:rPr>
              <a:t> </a:t>
            </a:r>
            <a:r>
              <a:rPr lang="en-US" sz="1500" spc="-25" dirty="0">
                <a:latin typeface="Verdana"/>
                <a:cs typeface="Verdana"/>
              </a:rPr>
              <a:t>the</a:t>
            </a:r>
            <a:r>
              <a:rPr lang="en-US" sz="1500" spc="-65" dirty="0">
                <a:latin typeface="Verdana"/>
                <a:cs typeface="Verdana"/>
              </a:rPr>
              <a:t> </a:t>
            </a:r>
            <a:r>
              <a:rPr lang="en-US" sz="1500" spc="-35" dirty="0">
                <a:latin typeface="Verdana"/>
                <a:cs typeface="Verdana"/>
              </a:rPr>
              <a:t>pothole's</a:t>
            </a:r>
            <a:r>
              <a:rPr lang="en-US" sz="1500" spc="-65" dirty="0">
                <a:latin typeface="Verdana"/>
                <a:cs typeface="Verdana"/>
              </a:rPr>
              <a:t> </a:t>
            </a:r>
            <a:r>
              <a:rPr lang="en-US" sz="1500" dirty="0">
                <a:latin typeface="Verdana"/>
                <a:cs typeface="Verdana"/>
              </a:rPr>
              <a:t>location</a:t>
            </a:r>
            <a:r>
              <a:rPr lang="en-US" sz="1500" spc="-80" dirty="0">
                <a:latin typeface="Verdana"/>
                <a:cs typeface="Verdana"/>
              </a:rPr>
              <a:t> </a:t>
            </a:r>
            <a:r>
              <a:rPr lang="en-US" sz="1500" spc="-75" dirty="0">
                <a:latin typeface="Verdana"/>
                <a:cs typeface="Verdana"/>
              </a:rPr>
              <a:t>with</a:t>
            </a:r>
            <a:r>
              <a:rPr lang="en-US" sz="1500" spc="-60" dirty="0">
                <a:latin typeface="Verdana"/>
                <a:cs typeface="Verdana"/>
              </a:rPr>
              <a:t> </a:t>
            </a:r>
            <a:r>
              <a:rPr lang="en-US" sz="1500" spc="-80" dirty="0">
                <a:latin typeface="Verdana"/>
                <a:cs typeface="Verdana"/>
              </a:rPr>
              <a:t>impressive</a:t>
            </a:r>
            <a:r>
              <a:rPr lang="en-US" sz="1500" spc="-75" dirty="0">
                <a:latin typeface="Verdana"/>
                <a:cs typeface="Verdana"/>
              </a:rPr>
              <a:t> </a:t>
            </a:r>
            <a:r>
              <a:rPr lang="en-US" sz="1500" spc="-10" dirty="0">
                <a:latin typeface="Verdana"/>
                <a:cs typeface="Verdana"/>
              </a:rPr>
              <a:t>precision.</a:t>
            </a:r>
            <a:endParaRPr lang="en-US" sz="1500" dirty="0">
              <a:latin typeface="Verdana"/>
              <a:cs typeface="Verdana"/>
            </a:endParaRPr>
          </a:p>
          <a:p>
            <a:pPr marL="0" indent="0">
              <a:buNone/>
            </a:pPr>
            <a:endParaRPr lang="en-US" dirty="0"/>
          </a:p>
        </p:txBody>
      </p:sp>
    </p:spTree>
    <p:extLst>
      <p:ext uri="{BB962C8B-B14F-4D97-AF65-F5344CB8AC3E}">
        <p14:creationId xmlns:p14="http://schemas.microsoft.com/office/powerpoint/2010/main" val="262429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69D0D-D388-FD93-9FCD-CA850D0D66FF}"/>
              </a:ext>
            </a:extLst>
          </p:cNvPr>
          <p:cNvSpPr>
            <a:spLocks noGrp="1"/>
          </p:cNvSpPr>
          <p:nvPr>
            <p:ph type="title"/>
          </p:nvPr>
        </p:nvSpPr>
        <p:spPr/>
        <p:txBody>
          <a:bodyPr/>
          <a:lstStyle/>
          <a:p>
            <a:r>
              <a:rPr lang="en-US" spc="-10"/>
              <a:t>Proposed</a:t>
            </a:r>
            <a:r>
              <a:rPr lang="en-US" spc="-290"/>
              <a:t> </a:t>
            </a:r>
            <a:r>
              <a:rPr lang="en-US" spc="-280"/>
              <a:t>System</a:t>
            </a:r>
            <a:endParaRPr lang="en-US"/>
          </a:p>
        </p:txBody>
      </p:sp>
      <p:sp>
        <p:nvSpPr>
          <p:cNvPr id="3" name="Content Placeholder 2">
            <a:extLst>
              <a:ext uri="{FF2B5EF4-FFF2-40B4-BE49-F238E27FC236}">
                <a16:creationId xmlns:a16="http://schemas.microsoft.com/office/drawing/2014/main" id="{0A89DE65-406F-F67C-0A32-FDA3454DE363}"/>
              </a:ext>
            </a:extLst>
          </p:cNvPr>
          <p:cNvSpPr>
            <a:spLocks noGrp="1"/>
          </p:cNvSpPr>
          <p:nvPr>
            <p:ph idx="1"/>
          </p:nvPr>
        </p:nvSpPr>
        <p:spPr/>
        <p:txBody>
          <a:bodyPr>
            <a:normAutofit/>
          </a:bodyPr>
          <a:lstStyle/>
          <a:p>
            <a:pPr marL="12065" marR="5080" indent="0" algn="just">
              <a:lnSpc>
                <a:spcPct val="100000"/>
              </a:lnSpc>
              <a:spcBef>
                <a:spcPts val="90"/>
              </a:spcBef>
              <a:buNone/>
              <a:tabLst>
                <a:tab pos="356870" algn="l"/>
              </a:tabLst>
            </a:pPr>
            <a:r>
              <a:rPr lang="en-US" sz="1500" spc="85">
                <a:latin typeface="DejaVu Sans"/>
                <a:cs typeface="DejaVu Sans"/>
              </a:rPr>
              <a:t>▶</a:t>
            </a:r>
            <a:r>
              <a:rPr lang="en-US" sz="1500">
                <a:latin typeface="DejaVu Sans"/>
                <a:cs typeface="DejaVu Sans"/>
              </a:rPr>
              <a:t>	</a:t>
            </a:r>
            <a:r>
              <a:rPr lang="en-US" sz="1500" spc="-125"/>
              <a:t>To</a:t>
            </a:r>
            <a:r>
              <a:rPr lang="en-US" sz="1500" spc="-25"/>
              <a:t> </a:t>
            </a:r>
            <a:r>
              <a:rPr lang="en-US" sz="1500"/>
              <a:t>avoid</a:t>
            </a:r>
            <a:r>
              <a:rPr lang="en-US" sz="1500" spc="-20"/>
              <a:t> </a:t>
            </a:r>
            <a:r>
              <a:rPr lang="en-US" sz="1500"/>
              <a:t>duplicate</a:t>
            </a:r>
            <a:r>
              <a:rPr lang="en-US" sz="1500" spc="-10"/>
              <a:t> </a:t>
            </a:r>
            <a:r>
              <a:rPr lang="en-US" sz="1500" spc="-80"/>
              <a:t>reports</a:t>
            </a:r>
            <a:r>
              <a:rPr lang="en-US" sz="1500" spc="-5"/>
              <a:t> </a:t>
            </a:r>
            <a:r>
              <a:rPr lang="en-US" sz="1500"/>
              <a:t>and</a:t>
            </a:r>
            <a:r>
              <a:rPr lang="en-US" sz="1500" spc="-20"/>
              <a:t> </a:t>
            </a:r>
            <a:r>
              <a:rPr lang="en-US" sz="1500" spc="-65"/>
              <a:t>clutter,</a:t>
            </a:r>
            <a:r>
              <a:rPr lang="en-US" sz="1500" spc="10"/>
              <a:t> </a:t>
            </a:r>
            <a:r>
              <a:rPr lang="en-US" sz="1500"/>
              <a:t>we</a:t>
            </a:r>
            <a:r>
              <a:rPr lang="en-US" sz="1500" spc="-15"/>
              <a:t> </a:t>
            </a:r>
            <a:r>
              <a:rPr lang="en-US" sz="1500" spc="-85"/>
              <a:t>utilize</a:t>
            </a:r>
            <a:r>
              <a:rPr lang="en-US" sz="1500" spc="-10"/>
              <a:t> </a:t>
            </a:r>
            <a:r>
              <a:rPr lang="en-US" sz="1500" spc="105"/>
              <a:t>a</a:t>
            </a:r>
            <a:r>
              <a:rPr lang="en-US" sz="1500" spc="-10"/>
              <a:t> </a:t>
            </a:r>
            <a:r>
              <a:rPr lang="en-US" sz="1500" spc="-90"/>
              <a:t>smart</a:t>
            </a:r>
            <a:r>
              <a:rPr lang="en-US" sz="1500" spc="-40"/>
              <a:t> </a:t>
            </a:r>
            <a:r>
              <a:rPr lang="en-US" sz="1500"/>
              <a:t>database</a:t>
            </a:r>
            <a:r>
              <a:rPr lang="en-US" sz="1500" spc="-15"/>
              <a:t> </a:t>
            </a:r>
            <a:r>
              <a:rPr lang="en-US" sz="1500" spc="-75"/>
              <a:t>like</a:t>
            </a:r>
            <a:r>
              <a:rPr lang="en-US" sz="1500" spc="30"/>
              <a:t> </a:t>
            </a:r>
            <a:r>
              <a:rPr lang="en-US" sz="1500" spc="-60"/>
              <a:t>InfluxDB,TimescaleDB.that </a:t>
            </a:r>
            <a:r>
              <a:rPr lang="en-US" sz="1500" spc="-55"/>
              <a:t>tracks</a:t>
            </a:r>
            <a:r>
              <a:rPr lang="en-US" sz="1500" spc="-50"/>
              <a:t> </a:t>
            </a:r>
            <a:r>
              <a:rPr lang="en-US" sz="1500" spc="75"/>
              <a:t>each</a:t>
            </a:r>
            <a:r>
              <a:rPr lang="en-US" sz="1500" spc="-90"/>
              <a:t> </a:t>
            </a:r>
            <a:r>
              <a:rPr lang="en-US" sz="1500" spc="-40"/>
              <a:t>pothole's</a:t>
            </a:r>
            <a:r>
              <a:rPr lang="en-US" sz="1500" spc="-70"/>
              <a:t> </a:t>
            </a:r>
            <a:r>
              <a:rPr lang="en-US" sz="1500" spc="-45"/>
              <a:t>timestamp</a:t>
            </a:r>
            <a:r>
              <a:rPr lang="en-US" sz="1500"/>
              <a:t> and</a:t>
            </a:r>
            <a:r>
              <a:rPr lang="en-US" sz="1500" spc="-55"/>
              <a:t> </a:t>
            </a:r>
            <a:r>
              <a:rPr lang="en-US" sz="1500" spc="-95"/>
              <a:t>status</a:t>
            </a:r>
            <a:r>
              <a:rPr lang="en-US" sz="1500" spc="-45"/>
              <a:t> </a:t>
            </a:r>
            <a:r>
              <a:rPr lang="en-US" sz="1500" spc="-30"/>
              <a:t>(pending,</a:t>
            </a:r>
            <a:r>
              <a:rPr lang="en-US" sz="1500" spc="-40"/>
              <a:t> </a:t>
            </a:r>
            <a:r>
              <a:rPr lang="en-US" sz="1500"/>
              <a:t>approved,</a:t>
            </a:r>
            <a:r>
              <a:rPr lang="en-US" sz="1500" spc="-80"/>
              <a:t> </a:t>
            </a:r>
            <a:r>
              <a:rPr lang="en-US" sz="1500" spc="-40"/>
              <a:t>repaired).</a:t>
            </a:r>
            <a:r>
              <a:rPr lang="en-US" sz="1500" spc="-10"/>
              <a:t> </a:t>
            </a:r>
            <a:r>
              <a:rPr lang="en-US" sz="1500" spc="-175"/>
              <a:t>This</a:t>
            </a:r>
            <a:r>
              <a:rPr lang="en-US" sz="1500" spc="-50"/>
              <a:t> </a:t>
            </a:r>
            <a:r>
              <a:rPr lang="en-US" sz="1500" spc="-80"/>
              <a:t>ensures</a:t>
            </a:r>
            <a:r>
              <a:rPr lang="en-US" sz="1500" spc="-45"/>
              <a:t> </a:t>
            </a:r>
            <a:r>
              <a:rPr lang="en-US" sz="1500" spc="-20"/>
              <a:t>only </a:t>
            </a:r>
            <a:r>
              <a:rPr lang="en-US" sz="1500" spc="-25"/>
              <a:t>unique</a:t>
            </a:r>
            <a:r>
              <a:rPr lang="en-US" sz="1500" spc="-50"/>
              <a:t> </a:t>
            </a:r>
            <a:r>
              <a:rPr lang="en-US" sz="1500"/>
              <a:t>and</a:t>
            </a:r>
            <a:r>
              <a:rPr lang="en-US" sz="1500" spc="-50"/>
              <a:t> </a:t>
            </a:r>
            <a:r>
              <a:rPr lang="en-US" sz="1500" spc="-35"/>
              <a:t>relevant</a:t>
            </a:r>
            <a:r>
              <a:rPr lang="en-US" sz="1500" spc="-50"/>
              <a:t> information</a:t>
            </a:r>
            <a:r>
              <a:rPr lang="en-US" sz="1500" spc="40"/>
              <a:t> </a:t>
            </a:r>
            <a:r>
              <a:rPr lang="en-US" sz="1500"/>
              <a:t>reaches</a:t>
            </a:r>
            <a:r>
              <a:rPr lang="en-US" sz="1500" spc="-65"/>
              <a:t> </a:t>
            </a:r>
            <a:r>
              <a:rPr lang="en-US" sz="1500" spc="-25"/>
              <a:t>the</a:t>
            </a:r>
            <a:r>
              <a:rPr lang="en-US" sz="1500" spc="-50"/>
              <a:t> </a:t>
            </a:r>
            <a:r>
              <a:rPr lang="en-US" sz="1500" spc="-70"/>
              <a:t>authorities,</a:t>
            </a:r>
            <a:r>
              <a:rPr lang="en-US" sz="1500" spc="25"/>
              <a:t> </a:t>
            </a:r>
            <a:r>
              <a:rPr lang="en-US" sz="1500" spc="-30"/>
              <a:t>facilitating</a:t>
            </a:r>
            <a:r>
              <a:rPr lang="en-US" sz="1500" spc="-5"/>
              <a:t> </a:t>
            </a:r>
            <a:r>
              <a:rPr lang="en-US" sz="1500" spc="-65"/>
              <a:t>faster</a:t>
            </a:r>
            <a:r>
              <a:rPr lang="en-US" sz="1500" spc="-40"/>
              <a:t> </a:t>
            </a:r>
            <a:r>
              <a:rPr lang="en-US" sz="1500" spc="-75"/>
              <a:t>repairs</a:t>
            </a:r>
            <a:r>
              <a:rPr lang="en-US" sz="1500" spc="-40"/>
              <a:t> </a:t>
            </a:r>
            <a:r>
              <a:rPr lang="en-US" sz="1500"/>
              <a:t>and</a:t>
            </a:r>
            <a:r>
              <a:rPr lang="en-US" sz="1500" spc="-75"/>
              <a:t> </a:t>
            </a:r>
            <a:r>
              <a:rPr lang="en-US" sz="1500" spc="-10"/>
              <a:t>resource optimization.</a:t>
            </a:r>
            <a:endParaRPr lang="en-US" sz="1500">
              <a:latin typeface="DejaVu Sans"/>
              <a:cs typeface="DejaVu Sans"/>
            </a:endParaRPr>
          </a:p>
          <a:p>
            <a:pPr marL="12065" marR="130175" indent="0" algn="just">
              <a:lnSpc>
                <a:spcPct val="100000"/>
              </a:lnSpc>
              <a:spcBef>
                <a:spcPts val="1010"/>
              </a:spcBef>
              <a:buNone/>
              <a:tabLst>
                <a:tab pos="356870" algn="l"/>
              </a:tabLst>
            </a:pPr>
            <a:r>
              <a:rPr lang="en-US" sz="1500" spc="85">
                <a:latin typeface="DejaVu Sans"/>
                <a:cs typeface="DejaVu Sans"/>
              </a:rPr>
              <a:t>▶</a:t>
            </a:r>
            <a:r>
              <a:rPr lang="en-US" sz="1500">
                <a:latin typeface="DejaVu Sans"/>
                <a:cs typeface="DejaVu Sans"/>
              </a:rPr>
              <a:t>	</a:t>
            </a:r>
            <a:r>
              <a:rPr lang="en-US" sz="1500" spc="-45"/>
              <a:t>Imagine</a:t>
            </a:r>
            <a:r>
              <a:rPr lang="en-US" sz="1500" spc="-55"/>
              <a:t> </a:t>
            </a:r>
            <a:r>
              <a:rPr lang="en-US" sz="1500"/>
              <a:t>an</a:t>
            </a:r>
            <a:r>
              <a:rPr lang="en-US" sz="1500" spc="-80"/>
              <a:t> </a:t>
            </a:r>
            <a:r>
              <a:rPr lang="en-US" sz="1500" spc="-75"/>
              <a:t>intuitive</a:t>
            </a:r>
            <a:r>
              <a:rPr lang="en-US" sz="1500" spc="15"/>
              <a:t> </a:t>
            </a:r>
            <a:r>
              <a:rPr lang="en-US" sz="1500" spc="-25"/>
              <a:t>mobile</a:t>
            </a:r>
            <a:r>
              <a:rPr lang="en-US" sz="1500" spc="-85"/>
              <a:t> </a:t>
            </a:r>
            <a:r>
              <a:rPr lang="en-US" sz="1500" spc="80"/>
              <a:t>app</a:t>
            </a:r>
            <a:r>
              <a:rPr lang="en-US" sz="1500" spc="-75"/>
              <a:t> </a:t>
            </a:r>
            <a:r>
              <a:rPr lang="en-US" sz="1500" spc="-25"/>
              <a:t>where</a:t>
            </a:r>
            <a:r>
              <a:rPr lang="en-US" sz="1500" spc="-65"/>
              <a:t> </a:t>
            </a:r>
            <a:r>
              <a:rPr lang="en-US" sz="1500" spc="-25"/>
              <a:t>you</a:t>
            </a:r>
            <a:r>
              <a:rPr lang="en-US" sz="1500" spc="-100"/>
              <a:t> </a:t>
            </a:r>
            <a:r>
              <a:rPr lang="en-US" sz="1500" spc="80"/>
              <a:t>can</a:t>
            </a:r>
            <a:r>
              <a:rPr lang="en-US" sz="1500" spc="-100"/>
              <a:t> </a:t>
            </a:r>
            <a:r>
              <a:rPr lang="en-US" sz="1500" spc="-60"/>
              <a:t>easily</a:t>
            </a:r>
            <a:r>
              <a:rPr lang="en-US" sz="1500" spc="-95"/>
              <a:t> </a:t>
            </a:r>
            <a:r>
              <a:rPr lang="en-US" sz="1500" spc="-50"/>
              <a:t>report</a:t>
            </a:r>
            <a:r>
              <a:rPr lang="en-US" sz="1500" spc="-60"/>
              <a:t> </a:t>
            </a:r>
            <a:r>
              <a:rPr lang="en-US" sz="1500" spc="-30"/>
              <a:t>potholes</a:t>
            </a:r>
            <a:r>
              <a:rPr lang="en-US" sz="1500" spc="-75"/>
              <a:t> </a:t>
            </a:r>
            <a:r>
              <a:rPr lang="en-US" sz="1500" spc="-80"/>
              <a:t>with</a:t>
            </a:r>
            <a:r>
              <a:rPr lang="en-US" sz="1500" spc="-55"/>
              <a:t> </a:t>
            </a:r>
            <a:r>
              <a:rPr lang="en-US" sz="1500" spc="-45"/>
              <a:t>photos,</a:t>
            </a:r>
            <a:r>
              <a:rPr lang="en-US" sz="1500" spc="-70"/>
              <a:t> </a:t>
            </a:r>
            <a:r>
              <a:rPr lang="en-US" sz="1500" spc="-10"/>
              <a:t>descriptions, </a:t>
            </a:r>
            <a:r>
              <a:rPr lang="en-US" sz="1500"/>
              <a:t>and</a:t>
            </a:r>
            <a:r>
              <a:rPr lang="en-US" sz="1500" spc="-45"/>
              <a:t> </a:t>
            </a:r>
            <a:r>
              <a:rPr lang="en-US" sz="1500" spc="-85"/>
              <a:t>severity</a:t>
            </a:r>
            <a:r>
              <a:rPr lang="en-US" sz="1500" spc="-25"/>
              <a:t> </a:t>
            </a:r>
            <a:r>
              <a:rPr lang="en-US" sz="1500" spc="-70"/>
              <a:t>levels.</a:t>
            </a:r>
            <a:r>
              <a:rPr lang="en-US" sz="1500" spc="-100"/>
              <a:t> </a:t>
            </a:r>
            <a:r>
              <a:rPr lang="en-US" sz="1500" spc="-60"/>
              <a:t>Our</a:t>
            </a:r>
            <a:r>
              <a:rPr lang="en-US" sz="1500" spc="-35"/>
              <a:t> </a:t>
            </a:r>
            <a:r>
              <a:rPr lang="en-US" sz="1500" spc="-95"/>
              <a:t>system</a:t>
            </a:r>
            <a:r>
              <a:rPr lang="en-US" sz="1500" spc="-110"/>
              <a:t> </a:t>
            </a:r>
            <a:r>
              <a:rPr lang="en-US" sz="1500" spc="-30"/>
              <a:t>then</a:t>
            </a:r>
            <a:r>
              <a:rPr lang="en-US" sz="1500" spc="-35"/>
              <a:t> </a:t>
            </a:r>
            <a:r>
              <a:rPr lang="en-US" sz="1500" spc="-60"/>
              <a:t>displays</a:t>
            </a:r>
            <a:r>
              <a:rPr lang="en-US" sz="1500" spc="-114"/>
              <a:t> </a:t>
            </a:r>
            <a:r>
              <a:rPr lang="en-US" sz="1500" spc="-40"/>
              <a:t>these </a:t>
            </a:r>
            <a:r>
              <a:rPr lang="en-US" sz="1500" spc="-80"/>
              <a:t>reports</a:t>
            </a:r>
            <a:r>
              <a:rPr lang="en-US" sz="1500" spc="-30"/>
              <a:t> </a:t>
            </a:r>
            <a:r>
              <a:rPr lang="en-US" sz="1500"/>
              <a:t>on</a:t>
            </a:r>
            <a:r>
              <a:rPr lang="en-US" sz="1500" spc="-60"/>
              <a:t> </a:t>
            </a:r>
            <a:r>
              <a:rPr lang="en-US" sz="1500"/>
              <a:t>an</a:t>
            </a:r>
            <a:r>
              <a:rPr lang="en-US" sz="1500" spc="-80"/>
              <a:t> </a:t>
            </a:r>
            <a:r>
              <a:rPr lang="en-US" sz="1500" spc="-30"/>
              <a:t>interactive</a:t>
            </a:r>
            <a:r>
              <a:rPr lang="en-US" sz="1500" spc="35"/>
              <a:t> </a:t>
            </a:r>
            <a:r>
              <a:rPr lang="en-US" sz="1500"/>
              <a:t>map,</a:t>
            </a:r>
            <a:r>
              <a:rPr lang="en-US" sz="1500" spc="-50"/>
              <a:t> </a:t>
            </a:r>
            <a:r>
              <a:rPr lang="en-US" sz="1500" spc="-10"/>
              <a:t>keeping everyone</a:t>
            </a:r>
            <a:r>
              <a:rPr lang="en-US" sz="1500" spc="-65"/>
              <a:t> </a:t>
            </a:r>
            <a:r>
              <a:rPr lang="en-US" sz="1500" spc="-40"/>
              <a:t>informed</a:t>
            </a:r>
            <a:r>
              <a:rPr lang="en-US" sz="1500" spc="-20"/>
              <a:t> </a:t>
            </a:r>
            <a:r>
              <a:rPr lang="en-US" sz="1500"/>
              <a:t>about</a:t>
            </a:r>
            <a:r>
              <a:rPr lang="en-US" sz="1500" spc="-90"/>
              <a:t> </a:t>
            </a:r>
            <a:r>
              <a:rPr lang="en-US" sz="1500" spc="-25"/>
              <a:t>the</a:t>
            </a:r>
            <a:r>
              <a:rPr lang="en-US" sz="1500" spc="-65"/>
              <a:t> </a:t>
            </a:r>
            <a:r>
              <a:rPr lang="en-US" sz="1500" spc="-10"/>
              <a:t>progress.</a:t>
            </a:r>
            <a:endParaRPr lang="en-US" sz="1500">
              <a:latin typeface="DejaVu Sans"/>
              <a:cs typeface="DejaVu Sans"/>
            </a:endParaRPr>
          </a:p>
          <a:p>
            <a:pPr marL="12065" marR="5080" indent="0" algn="just">
              <a:lnSpc>
                <a:spcPct val="100000"/>
              </a:lnSpc>
              <a:spcBef>
                <a:spcPts val="990"/>
              </a:spcBef>
              <a:buNone/>
              <a:tabLst>
                <a:tab pos="356870" algn="l"/>
              </a:tabLst>
            </a:pPr>
            <a:r>
              <a:rPr lang="en-US" sz="1500" spc="85">
                <a:latin typeface="DejaVu Sans"/>
                <a:cs typeface="DejaVu Sans"/>
              </a:rPr>
              <a:t>▶</a:t>
            </a:r>
            <a:r>
              <a:rPr lang="en-US" sz="1500">
                <a:latin typeface="DejaVu Sans"/>
                <a:cs typeface="DejaVu Sans"/>
              </a:rPr>
              <a:t>	</a:t>
            </a:r>
            <a:r>
              <a:rPr lang="en-US" sz="1500" b="1" spc="-204">
                <a:latin typeface="Verdana"/>
                <a:cs typeface="Verdana"/>
              </a:rPr>
              <a:t>The</a:t>
            </a:r>
            <a:r>
              <a:rPr lang="en-US" sz="1500" b="1" spc="-5">
                <a:latin typeface="Verdana"/>
                <a:cs typeface="Verdana"/>
              </a:rPr>
              <a:t> </a:t>
            </a:r>
            <a:r>
              <a:rPr lang="en-US" sz="1500" b="1" spc="-145">
                <a:latin typeface="Verdana"/>
                <a:cs typeface="Verdana"/>
              </a:rPr>
              <a:t>benefits:</a:t>
            </a:r>
            <a:r>
              <a:rPr lang="en-US" sz="1500" b="1" spc="25">
                <a:latin typeface="Verdana"/>
                <a:cs typeface="Verdana"/>
              </a:rPr>
              <a:t> </a:t>
            </a:r>
            <a:r>
              <a:rPr lang="en-US" sz="1500" spc="-25"/>
              <a:t>improved</a:t>
            </a:r>
            <a:r>
              <a:rPr lang="en-US" sz="1500" spc="20"/>
              <a:t> </a:t>
            </a:r>
            <a:r>
              <a:rPr lang="en-US" sz="1500"/>
              <a:t>road</a:t>
            </a:r>
            <a:r>
              <a:rPr lang="en-US" sz="1500" spc="-10"/>
              <a:t> </a:t>
            </a:r>
            <a:r>
              <a:rPr lang="en-US" sz="1500" spc="-55"/>
              <a:t>safety,</a:t>
            </a:r>
            <a:r>
              <a:rPr lang="en-US" sz="1500" spc="-40"/>
              <a:t> </a:t>
            </a:r>
            <a:r>
              <a:rPr lang="en-US" sz="1500"/>
              <a:t>enhanced</a:t>
            </a:r>
            <a:r>
              <a:rPr lang="en-US" sz="1500" spc="20"/>
              <a:t> </a:t>
            </a:r>
            <a:r>
              <a:rPr lang="en-US" sz="1500"/>
              <a:t>communication</a:t>
            </a:r>
            <a:r>
              <a:rPr lang="en-US" sz="1500" spc="40"/>
              <a:t> </a:t>
            </a:r>
            <a:r>
              <a:rPr lang="en-US" sz="1500"/>
              <a:t>between</a:t>
            </a:r>
            <a:r>
              <a:rPr lang="en-US" sz="1500" spc="5"/>
              <a:t> </a:t>
            </a:r>
            <a:r>
              <a:rPr lang="en-US" sz="1500" spc="-60"/>
              <a:t>citizens</a:t>
            </a:r>
            <a:r>
              <a:rPr lang="en-US" sz="1500" spc="-5"/>
              <a:t> </a:t>
            </a:r>
            <a:r>
              <a:rPr lang="en-US" sz="1500"/>
              <a:t>and</a:t>
            </a:r>
            <a:r>
              <a:rPr lang="en-US" sz="1500" spc="-5"/>
              <a:t> </a:t>
            </a:r>
            <a:r>
              <a:rPr lang="en-US" sz="1500" spc="-30"/>
              <a:t>authorities, </a:t>
            </a:r>
            <a:r>
              <a:rPr lang="en-US" sz="1500" spc="-35"/>
              <a:t>optimized</a:t>
            </a:r>
            <a:r>
              <a:rPr lang="en-US" sz="1500" spc="-45"/>
              <a:t> </a:t>
            </a:r>
            <a:r>
              <a:rPr lang="en-US" sz="1500" spc="-35"/>
              <a:t>resource</a:t>
            </a:r>
            <a:r>
              <a:rPr lang="en-US" sz="1500" spc="-65"/>
              <a:t> </a:t>
            </a:r>
            <a:r>
              <a:rPr lang="en-US" sz="1500" spc="-10"/>
              <a:t>allocation,</a:t>
            </a:r>
            <a:r>
              <a:rPr lang="en-US" sz="1500" spc="-70"/>
              <a:t> </a:t>
            </a:r>
            <a:r>
              <a:rPr lang="en-US" sz="1500"/>
              <a:t>and</a:t>
            </a:r>
            <a:r>
              <a:rPr lang="en-US" sz="1500" spc="-70"/>
              <a:t> </a:t>
            </a:r>
            <a:r>
              <a:rPr lang="en-US" sz="1500"/>
              <a:t>valuable</a:t>
            </a:r>
            <a:r>
              <a:rPr lang="en-US" sz="1500" spc="-114"/>
              <a:t> </a:t>
            </a:r>
            <a:r>
              <a:rPr lang="en-US" sz="1500"/>
              <a:t>data-</a:t>
            </a:r>
            <a:r>
              <a:rPr lang="en-US" sz="1500" spc="-45"/>
              <a:t>driven</a:t>
            </a:r>
            <a:r>
              <a:rPr lang="en-US" sz="1500"/>
              <a:t> </a:t>
            </a:r>
            <a:r>
              <a:rPr lang="en-US" sz="1500" spc="-100"/>
              <a:t>insights</a:t>
            </a:r>
            <a:r>
              <a:rPr lang="en-US" sz="1500" spc="-60"/>
              <a:t> </a:t>
            </a:r>
            <a:r>
              <a:rPr lang="en-US" sz="1500" spc="-65"/>
              <a:t>for</a:t>
            </a:r>
            <a:r>
              <a:rPr lang="en-US" sz="1500" spc="-85"/>
              <a:t> </a:t>
            </a:r>
            <a:r>
              <a:rPr lang="en-US" sz="1500" spc="-65"/>
              <a:t>infrastructure</a:t>
            </a:r>
            <a:r>
              <a:rPr lang="en-US" sz="1500" spc="55"/>
              <a:t> </a:t>
            </a:r>
            <a:r>
              <a:rPr lang="en-US" sz="1500" spc="-70"/>
              <a:t>planning.This</a:t>
            </a:r>
            <a:r>
              <a:rPr lang="en-US" sz="1500" spc="-5"/>
              <a:t> </a:t>
            </a:r>
            <a:r>
              <a:rPr lang="en-US" sz="1500" spc="-25"/>
              <a:t>is </a:t>
            </a:r>
            <a:r>
              <a:rPr lang="en-US" sz="1500" spc="-40"/>
              <a:t>more </a:t>
            </a:r>
            <a:r>
              <a:rPr lang="en-US" sz="1500" spc="-25"/>
              <a:t>than</a:t>
            </a:r>
            <a:r>
              <a:rPr lang="en-US" sz="1500" spc="-80"/>
              <a:t> </a:t>
            </a:r>
            <a:r>
              <a:rPr lang="en-US" sz="1500" spc="-145"/>
              <a:t>just</a:t>
            </a:r>
            <a:r>
              <a:rPr lang="en-US" sz="1500" spc="-55"/>
              <a:t> </a:t>
            </a:r>
            <a:r>
              <a:rPr lang="en-US" sz="1500" spc="105"/>
              <a:t>a</a:t>
            </a:r>
            <a:r>
              <a:rPr lang="en-US" sz="1500" spc="-80"/>
              <a:t> </a:t>
            </a:r>
            <a:r>
              <a:rPr lang="en-US" sz="1500" spc="-50"/>
              <a:t>project;</a:t>
            </a:r>
            <a:r>
              <a:rPr lang="en-US" sz="1500" spc="-45"/>
              <a:t> </a:t>
            </a:r>
            <a:r>
              <a:rPr lang="en-US" sz="1500" spc="-140"/>
              <a:t>it's</a:t>
            </a:r>
            <a:r>
              <a:rPr lang="en-US" sz="1500" spc="-30"/>
              <a:t> </a:t>
            </a:r>
            <a:r>
              <a:rPr lang="en-US" sz="1500" spc="105"/>
              <a:t>a</a:t>
            </a:r>
            <a:r>
              <a:rPr lang="en-US" sz="1500" spc="-80"/>
              <a:t> </a:t>
            </a:r>
            <a:r>
              <a:rPr lang="en-US" sz="1500" spc="-50"/>
              <a:t>revolution</a:t>
            </a:r>
            <a:r>
              <a:rPr lang="en-US" sz="1500" spc="-25"/>
              <a:t> </a:t>
            </a:r>
            <a:r>
              <a:rPr lang="en-US" sz="1500" spc="-95"/>
              <a:t>in</a:t>
            </a:r>
            <a:r>
              <a:rPr lang="en-US" sz="1500" spc="-80"/>
              <a:t> </a:t>
            </a:r>
            <a:r>
              <a:rPr lang="en-US" sz="1500"/>
              <a:t>pothole</a:t>
            </a:r>
            <a:r>
              <a:rPr lang="en-US" sz="1500" spc="-85"/>
              <a:t> </a:t>
            </a:r>
            <a:r>
              <a:rPr lang="en-US" sz="1500"/>
              <a:t>detection</a:t>
            </a:r>
            <a:r>
              <a:rPr lang="en-US" sz="1500" spc="-50"/>
              <a:t> </a:t>
            </a:r>
            <a:r>
              <a:rPr lang="en-US" sz="1500"/>
              <a:t>and</a:t>
            </a:r>
            <a:r>
              <a:rPr lang="en-US" sz="1500" spc="-65"/>
              <a:t> </a:t>
            </a:r>
            <a:r>
              <a:rPr lang="en-US" sz="1500" spc="-55"/>
              <a:t>reporting.</a:t>
            </a:r>
            <a:r>
              <a:rPr lang="en-US" sz="1500" spc="-15"/>
              <a:t> </a:t>
            </a:r>
            <a:r>
              <a:rPr lang="en-US" sz="1500" spc="-135"/>
              <a:t>By</a:t>
            </a:r>
            <a:r>
              <a:rPr lang="en-US" sz="1500" spc="-70"/>
              <a:t> </a:t>
            </a:r>
            <a:r>
              <a:rPr lang="en-US" sz="1500" spc="-10"/>
              <a:t>empowering </a:t>
            </a:r>
            <a:r>
              <a:rPr lang="en-US" sz="1500" spc="-50"/>
              <a:t>communities,</a:t>
            </a:r>
            <a:r>
              <a:rPr lang="en-US" sz="1500" spc="-5"/>
              <a:t> </a:t>
            </a:r>
            <a:r>
              <a:rPr lang="en-US" sz="1500"/>
              <a:t>we</a:t>
            </a:r>
            <a:r>
              <a:rPr lang="en-US" sz="1500" spc="-45"/>
              <a:t> </a:t>
            </a:r>
            <a:r>
              <a:rPr lang="en-US" sz="1500" spc="80"/>
              <a:t>can</a:t>
            </a:r>
            <a:r>
              <a:rPr lang="en-US" sz="1500" spc="-85"/>
              <a:t> </a:t>
            </a:r>
            <a:r>
              <a:rPr lang="en-US" sz="1500"/>
              <a:t>pave</a:t>
            </a:r>
            <a:r>
              <a:rPr lang="en-US" sz="1500" spc="-80"/>
              <a:t> </a:t>
            </a:r>
            <a:r>
              <a:rPr lang="en-US" sz="1500" spc="-30"/>
              <a:t>the</a:t>
            </a:r>
            <a:r>
              <a:rPr lang="en-US" sz="1500" spc="-45"/>
              <a:t> </a:t>
            </a:r>
            <a:r>
              <a:rPr lang="en-US" sz="1500"/>
              <a:t>way</a:t>
            </a:r>
            <a:r>
              <a:rPr lang="en-US" sz="1500" spc="-55"/>
              <a:t> </a:t>
            </a:r>
            <a:r>
              <a:rPr lang="en-US" sz="1500" spc="-65"/>
              <a:t>for </a:t>
            </a:r>
            <a:r>
              <a:rPr lang="en-US" sz="1500" spc="-50"/>
              <a:t>safer</a:t>
            </a:r>
            <a:r>
              <a:rPr lang="en-US" sz="1500" spc="-65"/>
              <a:t> </a:t>
            </a:r>
            <a:r>
              <a:rPr lang="en-US" sz="1500"/>
              <a:t>and</a:t>
            </a:r>
            <a:r>
              <a:rPr lang="en-US" sz="1500" spc="-50"/>
              <a:t> </a:t>
            </a:r>
            <a:r>
              <a:rPr lang="en-US" sz="1500" spc="-55"/>
              <a:t>smoother</a:t>
            </a:r>
            <a:r>
              <a:rPr lang="en-US" sz="1500" spc="-40"/>
              <a:t> </a:t>
            </a:r>
            <a:r>
              <a:rPr lang="en-US" sz="1500" spc="-25"/>
              <a:t>roads</a:t>
            </a:r>
            <a:r>
              <a:rPr lang="en-US" sz="1500" spc="-40"/>
              <a:t> </a:t>
            </a:r>
            <a:r>
              <a:rPr lang="en-US" sz="1500" spc="-65"/>
              <a:t>for </a:t>
            </a:r>
            <a:r>
              <a:rPr lang="en-US" sz="1500" spc="-20"/>
              <a:t>all.</a:t>
            </a:r>
            <a:endParaRPr lang="en-US" sz="1500">
              <a:latin typeface="Verdana"/>
              <a:cs typeface="Verdana"/>
            </a:endParaRPr>
          </a:p>
          <a:p>
            <a:pPr marL="0" indent="0">
              <a:buNone/>
            </a:pPr>
            <a:endParaRPr lang="en-US"/>
          </a:p>
        </p:txBody>
      </p:sp>
    </p:spTree>
    <p:extLst>
      <p:ext uri="{BB962C8B-B14F-4D97-AF65-F5344CB8AC3E}">
        <p14:creationId xmlns:p14="http://schemas.microsoft.com/office/powerpoint/2010/main" val="26024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57B4-5DEB-7D64-D6DA-9597CE836643}"/>
              </a:ext>
            </a:extLst>
          </p:cNvPr>
          <p:cNvSpPr>
            <a:spLocks noGrp="1"/>
          </p:cNvSpPr>
          <p:nvPr>
            <p:ph type="title"/>
          </p:nvPr>
        </p:nvSpPr>
        <p:spPr/>
        <p:txBody>
          <a:bodyPr/>
          <a:lstStyle/>
          <a:p>
            <a:r>
              <a:rPr lang="en-US"/>
              <a:t>Design Phase</a:t>
            </a:r>
          </a:p>
        </p:txBody>
      </p:sp>
      <p:sp>
        <p:nvSpPr>
          <p:cNvPr id="3" name="Content Placeholder 2">
            <a:extLst>
              <a:ext uri="{FF2B5EF4-FFF2-40B4-BE49-F238E27FC236}">
                <a16:creationId xmlns:a16="http://schemas.microsoft.com/office/drawing/2014/main" id="{1C03F8AB-DD42-63B7-0B24-5C61F6F20DEC}"/>
              </a:ext>
            </a:extLst>
          </p:cNvPr>
          <p:cNvSpPr>
            <a:spLocks noGrp="1"/>
          </p:cNvSpPr>
          <p:nvPr>
            <p:ph idx="1"/>
          </p:nvPr>
        </p:nvSpPr>
        <p:spPr/>
        <p:txBody>
          <a:bodyPr>
            <a:normAutofit/>
          </a:bodyPr>
          <a:lstStyle/>
          <a:p>
            <a:pPr marL="0" indent="0">
              <a:buNone/>
            </a:pPr>
            <a:r>
              <a:rPr lang="en-US"/>
              <a:t>Design Constraints:</a:t>
            </a:r>
          </a:p>
          <a:p>
            <a:pPr marL="0" indent="0">
              <a:buNone/>
            </a:pPr>
            <a:r>
              <a:rPr lang="en-US" sz="1800">
                <a:effectLst/>
                <a:latin typeface="Times New Roman" panose="02020603050405020304" pitchFamily="18" charset="0"/>
                <a:ea typeface="Times New Roman" panose="02020603050405020304" pitchFamily="18" charset="0"/>
              </a:rPr>
              <a:t>Design constraints are the limitations of a design. These include imposed limitations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that</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you</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don’t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control</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limitations</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that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self-imposed</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as</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way</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improve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design.</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There are several</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types of</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design</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constraints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they</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are as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follows</a:t>
            </a:r>
          </a:p>
          <a:p>
            <a:r>
              <a:rPr lang="en-US" sz="1800" b="1">
                <a:effectLst/>
                <a:latin typeface="Times New Roman" panose="02020603050405020304" pitchFamily="18" charset="0"/>
                <a:ea typeface="Times New Roman" panose="02020603050405020304" pitchFamily="18" charset="0"/>
              </a:rPr>
              <a:t>Commercial</a:t>
            </a:r>
            <a:r>
              <a:rPr lang="en-US" sz="1800" b="1" spc="-5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constraints: </a:t>
            </a:r>
            <a:r>
              <a:rPr lang="en-US" sz="1800">
                <a:effectLst/>
                <a:latin typeface="Times New Roman" panose="02020603050405020304" pitchFamily="18" charset="0"/>
                <a:ea typeface="Times New Roman" panose="02020603050405020304" pitchFamily="18" charset="0"/>
              </a:rPr>
              <a:t>In</a:t>
            </a:r>
            <a:r>
              <a:rPr lang="en-US" sz="1800" b="1">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this</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consider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basic</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commercial</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requirements</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such</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as</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time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 budget</a:t>
            </a:r>
          </a:p>
          <a:p>
            <a:pPr>
              <a:spcBef>
                <a:spcPts val="715"/>
              </a:spcBef>
              <a:buSzPts val="1400"/>
              <a:tabLst>
                <a:tab pos="1298575" algn="l"/>
              </a:tabLst>
            </a:pPr>
            <a:r>
              <a:rPr lang="en-US" sz="1800" b="1">
                <a:effectLst/>
                <a:latin typeface="Times New Roman" panose="02020603050405020304" pitchFamily="18" charset="0"/>
                <a:ea typeface="Times New Roman" panose="02020603050405020304" pitchFamily="18" charset="0"/>
              </a:rPr>
              <a:t>Requirements:</a:t>
            </a:r>
            <a:r>
              <a:rPr lang="en-US" sz="1800">
                <a:effectLst/>
                <a:latin typeface="Times New Roman" panose="02020603050405020304" pitchFamily="18" charset="0"/>
                <a:ea typeface="Times New Roman" panose="02020603050405020304" pitchFamily="18" charset="0"/>
              </a:rPr>
              <a:t>In</a:t>
            </a:r>
            <a:r>
              <a:rPr lang="en-US" sz="1800" spc="-5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requirements</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phase</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we</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consider</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functional</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requirements</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r>
              <a:rPr lang="en-US" sz="1800" spc="-6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they</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specify</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results of</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system.</a:t>
            </a:r>
          </a:p>
          <a:p>
            <a:pPr>
              <a:spcBef>
                <a:spcPts val="715"/>
              </a:spcBef>
              <a:buSzPts val="1400"/>
              <a:tabLst>
                <a:tab pos="1298575" algn="l"/>
              </a:tabLst>
            </a:pPr>
            <a:r>
              <a:rPr lang="en-US" sz="1800" b="1">
                <a:effectLst/>
                <a:latin typeface="Times New Roman" panose="02020603050405020304" pitchFamily="18" charset="0"/>
                <a:ea typeface="Times New Roman" panose="02020603050405020304" pitchFamily="18" charset="0"/>
              </a:rPr>
              <a:t>Non-functional</a:t>
            </a:r>
            <a:r>
              <a:rPr lang="en-US" sz="1800" b="1" spc="-45">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requirements:</a:t>
            </a:r>
            <a:r>
              <a:rPr lang="en-US" sz="1800">
                <a:effectLst/>
                <a:latin typeface="Times New Roman" panose="02020603050405020304" pitchFamily="18" charset="0"/>
                <a:ea typeface="Times New Roman" panose="02020603050405020304" pitchFamily="18" charset="0"/>
              </a:rPr>
              <a:t>Requirements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that</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specify</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intangible</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elements</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design.</a:t>
            </a:r>
          </a:p>
          <a:p>
            <a:pPr>
              <a:spcBef>
                <a:spcPts val="715"/>
              </a:spcBef>
              <a:buSzPts val="1400"/>
              <a:tabLst>
                <a:tab pos="1298575" algn="l"/>
              </a:tabLst>
            </a:pPr>
            <a:r>
              <a:rPr lang="en-US" sz="1800" b="1">
                <a:effectLst/>
                <a:latin typeface="Times New Roman" panose="02020603050405020304" pitchFamily="18" charset="0"/>
                <a:ea typeface="Times New Roman" panose="02020603050405020304" pitchFamily="18" charset="0"/>
              </a:rPr>
              <a:t>Compliance:</a:t>
            </a:r>
            <a:r>
              <a:rPr lang="en-US" sz="1800">
                <a:effectLst/>
                <a:latin typeface="Times New Roman" panose="02020603050405020304" pitchFamily="18" charset="0"/>
                <a:ea typeface="Times New Roman" panose="02020603050405020304" pitchFamily="18" charset="0"/>
              </a:rPr>
              <a:t>Compliance</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applicable laws,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regulations</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2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standards.</a:t>
            </a:r>
            <a:endParaRPr lang="en-US" sz="1800" b="1">
              <a:effectLst/>
              <a:latin typeface="Times New Roman" panose="02020603050405020304" pitchFamily="18" charset="0"/>
              <a:ea typeface="Times New Roman" panose="02020603050405020304" pitchFamily="18" charset="0"/>
            </a:endParaRPr>
          </a:p>
          <a:p>
            <a:pPr>
              <a:spcBef>
                <a:spcPts val="715"/>
              </a:spcBef>
              <a:buSzPts val="1400"/>
              <a:tabLst>
                <a:tab pos="1298575" algn="l"/>
              </a:tabLst>
            </a:pPr>
            <a:endParaRPr lang="en-US" sz="1800">
              <a:effectLst/>
              <a:latin typeface="Times New Roman" panose="02020603050405020304" pitchFamily="18" charset="0"/>
              <a:ea typeface="Times New Roman" panose="02020603050405020304" pitchFamily="18" charset="0"/>
            </a:endParaRPr>
          </a:p>
          <a:p>
            <a:pPr marL="0" indent="0">
              <a:buNone/>
            </a:pPr>
            <a:endParaRPr lang="en-US"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6551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EFF1-0765-2D8C-AD02-92EA1C2C7FC2}"/>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Use</a:t>
            </a:r>
            <a:r>
              <a:rPr lang="en-US" b="1" spc="-30">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case</a:t>
            </a:r>
            <a:r>
              <a:rPr lang="en-US" b="1" spc="-10">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diagram</a:t>
            </a:r>
            <a:br>
              <a:rPr lang="en-US" b="1">
                <a:effectLst/>
                <a:latin typeface="Times New Roman" panose="02020603050405020304" pitchFamily="18" charset="0"/>
                <a:ea typeface="Times New Roman" panose="02020603050405020304" pitchFamily="18" charset="0"/>
              </a:rPr>
            </a:br>
            <a:endParaRPr lang="en-US"/>
          </a:p>
        </p:txBody>
      </p:sp>
      <p:sp>
        <p:nvSpPr>
          <p:cNvPr id="6" name="Content Placeholder 5">
            <a:extLst>
              <a:ext uri="{FF2B5EF4-FFF2-40B4-BE49-F238E27FC236}">
                <a16:creationId xmlns:a16="http://schemas.microsoft.com/office/drawing/2014/main" id="{EE5DC4E7-95CD-BF72-731F-1E0120BE97DA}"/>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Use case diagram at its simplest is a representation of a user’s interaction with the</a:t>
            </a:r>
            <a:r>
              <a:rPr lang="en-US" sz="1800" spc="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system</a:t>
            </a:r>
            <a:r>
              <a:rPr lang="en-US" sz="1800" spc="-8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that</a:t>
            </a:r>
            <a:r>
              <a:rPr lang="en-US" sz="1800" spc="-1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shows</a:t>
            </a:r>
            <a:r>
              <a:rPr lang="en-US" sz="1800" spc="-5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the</a:t>
            </a:r>
            <a:r>
              <a:rPr lang="en-US" sz="1800" spc="-4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relationship</a:t>
            </a:r>
            <a:r>
              <a:rPr lang="en-US" sz="1800" spc="-1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between</a:t>
            </a:r>
            <a:r>
              <a:rPr lang="en-US" sz="1800" spc="-6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the</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user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different</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use</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cases</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which</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user is involved.</a:t>
            </a:r>
          </a:p>
          <a:p>
            <a:endParaRPr lang="en-US" sz="1800">
              <a:latin typeface="Times New Roman" panose="02020603050405020304" pitchFamily="18" charset="0"/>
            </a:endParaRPr>
          </a:p>
          <a:p>
            <a:endParaRPr lang="en-US"/>
          </a:p>
        </p:txBody>
      </p:sp>
      <p:pic>
        <p:nvPicPr>
          <p:cNvPr id="7" name="image5.jpeg">
            <a:extLst>
              <a:ext uri="{FF2B5EF4-FFF2-40B4-BE49-F238E27FC236}">
                <a16:creationId xmlns:a16="http://schemas.microsoft.com/office/drawing/2014/main" id="{2AC628A5-20E5-3C71-D7FC-05178B641044}"/>
              </a:ext>
            </a:extLst>
          </p:cNvPr>
          <p:cNvPicPr>
            <a:picLocks noChangeAspect="1"/>
          </p:cNvPicPr>
          <p:nvPr/>
        </p:nvPicPr>
        <p:blipFill>
          <a:blip r:embed="rId2" cstate="print"/>
          <a:stretch>
            <a:fillRect/>
          </a:stretch>
        </p:blipFill>
        <p:spPr>
          <a:xfrm>
            <a:off x="2055042" y="2772728"/>
            <a:ext cx="7484883" cy="2855074"/>
          </a:xfrm>
          <a:prstGeom prst="rect">
            <a:avLst/>
          </a:prstGeom>
        </p:spPr>
      </p:pic>
    </p:spTree>
    <p:extLst>
      <p:ext uri="{BB962C8B-B14F-4D97-AF65-F5344CB8AC3E}">
        <p14:creationId xmlns:p14="http://schemas.microsoft.com/office/powerpoint/2010/main" val="264634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9FF2-B842-DC23-CDDC-4CE0A2B3A6D0}"/>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Class</a:t>
            </a:r>
            <a:r>
              <a:rPr lang="en-US" b="1" spc="-10">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diagram</a:t>
            </a:r>
            <a:br>
              <a:rPr lang="en-US" b="1">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1C69F3CA-9EE8-2B37-412E-50874AD7AF29}"/>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Class diagram in the Unified Modeling Language (UML) is a type of static structure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diagram that describes the structure of a system by showing the system's classes, their</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attributes,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operations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(or</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methods),</a:t>
            </a:r>
            <a:r>
              <a:rPr lang="en-US" sz="1800" spc="1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and</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relationships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among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objects.</a:t>
            </a:r>
          </a:p>
          <a:p>
            <a:endParaRPr lang="en-US"/>
          </a:p>
        </p:txBody>
      </p:sp>
      <p:pic>
        <p:nvPicPr>
          <p:cNvPr id="4" name="image6.jpeg">
            <a:extLst>
              <a:ext uri="{FF2B5EF4-FFF2-40B4-BE49-F238E27FC236}">
                <a16:creationId xmlns:a16="http://schemas.microsoft.com/office/drawing/2014/main" id="{633D1988-5E63-5EC3-E010-6DCC9FB20989}"/>
              </a:ext>
            </a:extLst>
          </p:cNvPr>
          <p:cNvPicPr>
            <a:picLocks noChangeAspect="1"/>
          </p:cNvPicPr>
          <p:nvPr/>
        </p:nvPicPr>
        <p:blipFill>
          <a:blip r:embed="rId2" cstate="print"/>
          <a:stretch>
            <a:fillRect/>
          </a:stretch>
        </p:blipFill>
        <p:spPr>
          <a:xfrm>
            <a:off x="2049866" y="3189430"/>
            <a:ext cx="5282565" cy="3193157"/>
          </a:xfrm>
          <a:prstGeom prst="rect">
            <a:avLst/>
          </a:prstGeom>
        </p:spPr>
      </p:pic>
    </p:spTree>
    <p:extLst>
      <p:ext uri="{BB962C8B-B14F-4D97-AF65-F5344CB8AC3E}">
        <p14:creationId xmlns:p14="http://schemas.microsoft.com/office/powerpoint/2010/main" val="43130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2671-92C8-F453-34EA-C9F9D162AD9C}"/>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Sequence</a:t>
            </a:r>
            <a:r>
              <a:rPr lang="en-US" b="1" spc="-30">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diagram</a:t>
            </a:r>
            <a:br>
              <a:rPr lang="en-US" b="1">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02094759-E55A-E58A-E616-F53382E62D61}"/>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A Sequence diagram shows object interactions arranged in time sequence. It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depicts the objects and classes involved in the scenario and the sequence of</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messages</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exchanged</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between</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objects</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needed</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2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carry</a:t>
            </a:r>
            <a:r>
              <a:rPr lang="en-US" sz="1800" spc="-7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out</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3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functionality</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2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 scenario.</a:t>
            </a:r>
          </a:p>
          <a:p>
            <a:r>
              <a:rPr lang="en-US"/>
              <a:t>   </a:t>
            </a:r>
          </a:p>
        </p:txBody>
      </p:sp>
      <p:pic>
        <p:nvPicPr>
          <p:cNvPr id="4" name="image7.png" descr="sequence diagram">
            <a:extLst>
              <a:ext uri="{FF2B5EF4-FFF2-40B4-BE49-F238E27FC236}">
                <a16:creationId xmlns:a16="http://schemas.microsoft.com/office/drawing/2014/main" id="{C5F73C12-EE39-568F-1A9C-096DD956B0D7}"/>
              </a:ext>
            </a:extLst>
          </p:cNvPr>
          <p:cNvPicPr>
            <a:picLocks noChangeAspect="1"/>
          </p:cNvPicPr>
          <p:nvPr/>
        </p:nvPicPr>
        <p:blipFill>
          <a:blip r:embed="rId2" cstate="print"/>
          <a:stretch>
            <a:fillRect/>
          </a:stretch>
        </p:blipFill>
        <p:spPr>
          <a:xfrm>
            <a:off x="2088895" y="3081345"/>
            <a:ext cx="5526054" cy="2960017"/>
          </a:xfrm>
          <a:prstGeom prst="rect">
            <a:avLst/>
          </a:prstGeom>
        </p:spPr>
      </p:pic>
    </p:spTree>
    <p:extLst>
      <p:ext uri="{BB962C8B-B14F-4D97-AF65-F5344CB8AC3E}">
        <p14:creationId xmlns:p14="http://schemas.microsoft.com/office/powerpoint/2010/main" val="390632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064D-80FC-63C6-27FF-01EF0C71CAD6}"/>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A36A502F-567D-DF31-BCD4-ED11B2C2D3AC}"/>
              </a:ext>
            </a:extLst>
          </p:cNvPr>
          <p:cNvSpPr>
            <a:spLocks noGrp="1"/>
          </p:cNvSpPr>
          <p:nvPr>
            <p:ph idx="1"/>
          </p:nvPr>
        </p:nvSpPr>
        <p:spPr>
          <a:xfrm>
            <a:off x="677334" y="1654233"/>
            <a:ext cx="8596668" cy="3167149"/>
          </a:xfrm>
        </p:spPr>
        <p:txBody>
          <a:bodyPr/>
          <a:lstStyle/>
          <a:p>
            <a:r>
              <a:rPr lang="en-US" sz="1400" spc="-100" dirty="0">
                <a:solidFill>
                  <a:srgbClr val="404040"/>
                </a:solidFill>
                <a:latin typeface="Verdana"/>
                <a:cs typeface="Verdana"/>
              </a:rPr>
              <a:t>The</a:t>
            </a:r>
            <a:r>
              <a:rPr lang="en-US" sz="1400" spc="-50" dirty="0">
                <a:solidFill>
                  <a:srgbClr val="404040"/>
                </a:solidFill>
                <a:latin typeface="Verdana"/>
                <a:cs typeface="Verdana"/>
              </a:rPr>
              <a:t> </a:t>
            </a:r>
            <a:r>
              <a:rPr lang="en-US" sz="1400" spc="-35" dirty="0">
                <a:solidFill>
                  <a:srgbClr val="404040"/>
                </a:solidFill>
                <a:latin typeface="Verdana"/>
                <a:cs typeface="Verdana"/>
              </a:rPr>
              <a:t>number</a:t>
            </a:r>
            <a:r>
              <a:rPr lang="en-US" sz="1400" spc="-55" dirty="0">
                <a:solidFill>
                  <a:srgbClr val="404040"/>
                </a:solidFill>
                <a:latin typeface="Verdana"/>
                <a:cs typeface="Verdana"/>
              </a:rPr>
              <a:t> </a:t>
            </a:r>
            <a:r>
              <a:rPr lang="en-US" sz="1400" dirty="0">
                <a:solidFill>
                  <a:srgbClr val="404040"/>
                </a:solidFill>
                <a:latin typeface="Verdana"/>
                <a:cs typeface="Verdana"/>
              </a:rPr>
              <a:t>of</a:t>
            </a:r>
            <a:r>
              <a:rPr lang="en-US" sz="1400" spc="-110" dirty="0">
                <a:solidFill>
                  <a:srgbClr val="404040"/>
                </a:solidFill>
                <a:latin typeface="Verdana"/>
                <a:cs typeface="Verdana"/>
              </a:rPr>
              <a:t> </a:t>
            </a:r>
            <a:r>
              <a:rPr lang="en-US" sz="1400" spc="-30" dirty="0">
                <a:solidFill>
                  <a:srgbClr val="404040"/>
                </a:solidFill>
                <a:latin typeface="Verdana"/>
                <a:cs typeface="Verdana"/>
              </a:rPr>
              <a:t>vehicles</a:t>
            </a:r>
            <a:r>
              <a:rPr lang="en-US" sz="1400" spc="-80" dirty="0">
                <a:solidFill>
                  <a:srgbClr val="404040"/>
                </a:solidFill>
                <a:latin typeface="Verdana"/>
                <a:cs typeface="Verdana"/>
              </a:rPr>
              <a:t> </a:t>
            </a:r>
            <a:r>
              <a:rPr lang="en-US" sz="1400" spc="-35" dirty="0">
                <a:solidFill>
                  <a:srgbClr val="404040"/>
                </a:solidFill>
                <a:latin typeface="Verdana"/>
                <a:cs typeface="Verdana"/>
              </a:rPr>
              <a:t>that</a:t>
            </a:r>
            <a:r>
              <a:rPr lang="en-US" sz="1400" spc="-65" dirty="0">
                <a:solidFill>
                  <a:srgbClr val="404040"/>
                </a:solidFill>
                <a:latin typeface="Verdana"/>
                <a:cs typeface="Verdana"/>
              </a:rPr>
              <a:t> </a:t>
            </a:r>
            <a:r>
              <a:rPr lang="en-US" sz="1400" dirty="0">
                <a:solidFill>
                  <a:srgbClr val="404040"/>
                </a:solidFill>
                <a:latin typeface="Verdana"/>
                <a:cs typeface="Verdana"/>
              </a:rPr>
              <a:t>are</a:t>
            </a:r>
            <a:r>
              <a:rPr lang="en-US" sz="1400" spc="-75" dirty="0">
                <a:solidFill>
                  <a:srgbClr val="404040"/>
                </a:solidFill>
                <a:latin typeface="Verdana"/>
                <a:cs typeface="Verdana"/>
              </a:rPr>
              <a:t> </a:t>
            </a:r>
            <a:r>
              <a:rPr lang="en-US" sz="1400" dirty="0">
                <a:solidFill>
                  <a:srgbClr val="404040"/>
                </a:solidFill>
                <a:latin typeface="Verdana"/>
                <a:cs typeface="Verdana"/>
              </a:rPr>
              <a:t>on</a:t>
            </a:r>
            <a:r>
              <a:rPr lang="en-US" sz="1400" spc="-110" dirty="0">
                <a:solidFill>
                  <a:srgbClr val="404040"/>
                </a:solidFill>
                <a:latin typeface="Verdana"/>
                <a:cs typeface="Verdana"/>
              </a:rPr>
              <a:t> </a:t>
            </a:r>
            <a:r>
              <a:rPr lang="en-US" sz="1400" spc="-20" dirty="0">
                <a:solidFill>
                  <a:srgbClr val="404040"/>
                </a:solidFill>
                <a:latin typeface="Verdana"/>
                <a:cs typeface="Verdana"/>
              </a:rPr>
              <a:t>the</a:t>
            </a:r>
            <a:r>
              <a:rPr lang="en-US" sz="1400" spc="-45" dirty="0">
                <a:solidFill>
                  <a:srgbClr val="404040"/>
                </a:solidFill>
                <a:latin typeface="Verdana"/>
                <a:cs typeface="Verdana"/>
              </a:rPr>
              <a:t> </a:t>
            </a:r>
            <a:r>
              <a:rPr lang="en-US" sz="1400" dirty="0">
                <a:solidFill>
                  <a:srgbClr val="404040"/>
                </a:solidFill>
                <a:latin typeface="Verdana"/>
                <a:cs typeface="Verdana"/>
              </a:rPr>
              <a:t>road</a:t>
            </a:r>
            <a:r>
              <a:rPr lang="en-US" sz="1400" spc="-75" dirty="0">
                <a:solidFill>
                  <a:srgbClr val="404040"/>
                </a:solidFill>
                <a:latin typeface="Verdana"/>
                <a:cs typeface="Verdana"/>
              </a:rPr>
              <a:t> </a:t>
            </a:r>
            <a:r>
              <a:rPr lang="en-US" sz="1400" spc="-10" dirty="0">
                <a:solidFill>
                  <a:srgbClr val="404040"/>
                </a:solidFill>
                <a:latin typeface="Verdana"/>
                <a:cs typeface="Verdana"/>
              </a:rPr>
              <a:t>today,</a:t>
            </a:r>
            <a:r>
              <a:rPr lang="en-US" sz="1400" spc="-75" dirty="0">
                <a:solidFill>
                  <a:srgbClr val="404040"/>
                </a:solidFill>
                <a:latin typeface="Verdana"/>
                <a:cs typeface="Verdana"/>
              </a:rPr>
              <a:t> </a:t>
            </a:r>
            <a:r>
              <a:rPr lang="en-US" sz="1400" spc="-35" dirty="0">
                <a:solidFill>
                  <a:srgbClr val="404040"/>
                </a:solidFill>
                <a:latin typeface="Verdana"/>
                <a:cs typeface="Verdana"/>
              </a:rPr>
              <a:t>whether</a:t>
            </a:r>
            <a:r>
              <a:rPr lang="en-US" sz="1400" spc="-75" dirty="0">
                <a:solidFill>
                  <a:srgbClr val="404040"/>
                </a:solidFill>
                <a:latin typeface="Verdana"/>
                <a:cs typeface="Verdana"/>
              </a:rPr>
              <a:t> </a:t>
            </a:r>
            <a:r>
              <a:rPr lang="en-US" sz="1400" spc="-110" dirty="0">
                <a:solidFill>
                  <a:srgbClr val="404040"/>
                </a:solidFill>
                <a:latin typeface="Verdana"/>
                <a:cs typeface="Verdana"/>
              </a:rPr>
              <a:t>it</a:t>
            </a:r>
            <a:r>
              <a:rPr lang="en-US" sz="1400" spc="-70" dirty="0">
                <a:solidFill>
                  <a:srgbClr val="404040"/>
                </a:solidFill>
                <a:latin typeface="Verdana"/>
                <a:cs typeface="Verdana"/>
              </a:rPr>
              <a:t> </a:t>
            </a:r>
            <a:r>
              <a:rPr lang="en-US" sz="1400" spc="-165" dirty="0">
                <a:solidFill>
                  <a:srgbClr val="404040"/>
                </a:solidFill>
                <a:latin typeface="Verdana"/>
                <a:cs typeface="Verdana"/>
              </a:rPr>
              <a:t>is</a:t>
            </a:r>
            <a:r>
              <a:rPr lang="en-US" sz="1400" spc="-90" dirty="0">
                <a:solidFill>
                  <a:srgbClr val="404040"/>
                </a:solidFill>
                <a:latin typeface="Verdana"/>
                <a:cs typeface="Verdana"/>
              </a:rPr>
              <a:t> </a:t>
            </a:r>
            <a:r>
              <a:rPr lang="en-US" sz="1400" spc="-40" dirty="0">
                <a:solidFill>
                  <a:srgbClr val="404040"/>
                </a:solidFill>
                <a:latin typeface="Verdana"/>
                <a:cs typeface="Verdana"/>
              </a:rPr>
              <a:t>highways</a:t>
            </a:r>
            <a:r>
              <a:rPr lang="en-US" sz="1400" spc="-65" dirty="0">
                <a:solidFill>
                  <a:srgbClr val="404040"/>
                </a:solidFill>
                <a:latin typeface="Verdana"/>
                <a:cs typeface="Verdana"/>
              </a:rPr>
              <a:t> </a:t>
            </a:r>
            <a:r>
              <a:rPr lang="en-US" sz="1400" spc="-70" dirty="0">
                <a:solidFill>
                  <a:srgbClr val="404040"/>
                </a:solidFill>
                <a:latin typeface="Verdana"/>
                <a:cs typeface="Verdana"/>
              </a:rPr>
              <a:t>or</a:t>
            </a:r>
            <a:r>
              <a:rPr lang="en-US" sz="1400" spc="-110" dirty="0">
                <a:solidFill>
                  <a:srgbClr val="404040"/>
                </a:solidFill>
                <a:latin typeface="Verdana"/>
                <a:cs typeface="Verdana"/>
              </a:rPr>
              <a:t> </a:t>
            </a:r>
            <a:r>
              <a:rPr lang="en-US" sz="1400" spc="-60" dirty="0">
                <a:solidFill>
                  <a:srgbClr val="404040"/>
                </a:solidFill>
                <a:latin typeface="Verdana"/>
                <a:cs typeface="Verdana"/>
              </a:rPr>
              <a:t>single</a:t>
            </a:r>
            <a:r>
              <a:rPr lang="en-US" sz="1400" spc="-95" dirty="0">
                <a:solidFill>
                  <a:srgbClr val="404040"/>
                </a:solidFill>
                <a:latin typeface="Verdana"/>
                <a:cs typeface="Verdana"/>
              </a:rPr>
              <a:t> </a:t>
            </a:r>
            <a:r>
              <a:rPr lang="en-US" sz="1400" spc="-20" dirty="0">
                <a:solidFill>
                  <a:srgbClr val="404040"/>
                </a:solidFill>
                <a:latin typeface="Verdana"/>
                <a:cs typeface="Verdana"/>
              </a:rPr>
              <a:t>carriageways,</a:t>
            </a:r>
            <a:r>
              <a:rPr lang="en-US" sz="1400" spc="-45" dirty="0">
                <a:solidFill>
                  <a:srgbClr val="404040"/>
                </a:solidFill>
                <a:latin typeface="Verdana"/>
                <a:cs typeface="Verdana"/>
              </a:rPr>
              <a:t> </a:t>
            </a:r>
            <a:r>
              <a:rPr lang="en-US" sz="1400" spc="-165" dirty="0">
                <a:solidFill>
                  <a:srgbClr val="404040"/>
                </a:solidFill>
                <a:latin typeface="Verdana"/>
                <a:cs typeface="Verdana"/>
              </a:rPr>
              <a:t>is</a:t>
            </a:r>
            <a:r>
              <a:rPr lang="en-US" sz="1400" spc="-90" dirty="0">
                <a:solidFill>
                  <a:srgbClr val="404040"/>
                </a:solidFill>
                <a:latin typeface="Verdana"/>
                <a:cs typeface="Verdana"/>
              </a:rPr>
              <a:t> </a:t>
            </a:r>
            <a:r>
              <a:rPr lang="en-US" sz="1400" spc="-35" dirty="0">
                <a:solidFill>
                  <a:srgbClr val="404040"/>
                </a:solidFill>
                <a:latin typeface="Verdana"/>
                <a:cs typeface="Verdana"/>
              </a:rPr>
              <a:t>increasing</a:t>
            </a:r>
            <a:r>
              <a:rPr lang="en-US" sz="1400" spc="-75" dirty="0">
                <a:solidFill>
                  <a:srgbClr val="404040"/>
                </a:solidFill>
                <a:latin typeface="Verdana"/>
                <a:cs typeface="Verdana"/>
              </a:rPr>
              <a:t> </a:t>
            </a:r>
            <a:r>
              <a:rPr lang="en-US" sz="1400" spc="-40" dirty="0">
                <a:solidFill>
                  <a:srgbClr val="404040"/>
                </a:solidFill>
                <a:latin typeface="Verdana"/>
                <a:cs typeface="Verdana"/>
              </a:rPr>
              <a:t>all</a:t>
            </a:r>
            <a:r>
              <a:rPr lang="en-US" sz="1400" spc="-114" dirty="0">
                <a:solidFill>
                  <a:srgbClr val="404040"/>
                </a:solidFill>
                <a:latin typeface="Verdana"/>
                <a:cs typeface="Verdana"/>
              </a:rPr>
              <a:t> </a:t>
            </a:r>
            <a:r>
              <a:rPr lang="en-US" sz="1400" spc="-20" dirty="0">
                <a:solidFill>
                  <a:srgbClr val="404040"/>
                </a:solidFill>
                <a:latin typeface="Verdana"/>
                <a:cs typeface="Verdana"/>
              </a:rPr>
              <a:t>the</a:t>
            </a:r>
            <a:r>
              <a:rPr lang="en-US" sz="1400" spc="-45" dirty="0">
                <a:solidFill>
                  <a:srgbClr val="404040"/>
                </a:solidFill>
                <a:latin typeface="Verdana"/>
                <a:cs typeface="Verdana"/>
              </a:rPr>
              <a:t> </a:t>
            </a:r>
            <a:r>
              <a:rPr lang="en-US" sz="1400" spc="-10" dirty="0" err="1">
                <a:solidFill>
                  <a:srgbClr val="404040"/>
                </a:solidFill>
                <a:latin typeface="Verdana"/>
                <a:cs typeface="Verdana"/>
              </a:rPr>
              <a:t>time.</a:t>
            </a:r>
            <a:r>
              <a:rPr lang="en-US" sz="1400" spc="-95" dirty="0" err="1">
                <a:solidFill>
                  <a:srgbClr val="404040"/>
                </a:solidFill>
                <a:latin typeface="Verdana"/>
                <a:cs typeface="Verdana"/>
              </a:rPr>
              <a:t>system</a:t>
            </a:r>
            <a:r>
              <a:rPr lang="en-US" sz="1400" spc="-90" dirty="0">
                <a:solidFill>
                  <a:srgbClr val="404040"/>
                </a:solidFill>
                <a:latin typeface="Verdana"/>
                <a:cs typeface="Verdana"/>
              </a:rPr>
              <a:t> </a:t>
            </a:r>
            <a:r>
              <a:rPr lang="en-US" sz="1400" spc="-165" dirty="0">
                <a:solidFill>
                  <a:srgbClr val="404040"/>
                </a:solidFill>
                <a:latin typeface="Verdana"/>
                <a:cs typeface="Verdana"/>
              </a:rPr>
              <a:t>is</a:t>
            </a:r>
            <a:r>
              <a:rPr lang="en-US" sz="1400" spc="-70" dirty="0">
                <a:solidFill>
                  <a:srgbClr val="404040"/>
                </a:solidFill>
                <a:latin typeface="Verdana"/>
                <a:cs typeface="Verdana"/>
              </a:rPr>
              <a:t> </a:t>
            </a:r>
            <a:r>
              <a:rPr lang="en-US" sz="1400" dirty="0">
                <a:solidFill>
                  <a:srgbClr val="404040"/>
                </a:solidFill>
                <a:latin typeface="Verdana"/>
                <a:cs typeface="Verdana"/>
              </a:rPr>
              <a:t>crucial</a:t>
            </a:r>
            <a:r>
              <a:rPr lang="en-US" sz="1400" spc="-70" dirty="0">
                <a:solidFill>
                  <a:srgbClr val="404040"/>
                </a:solidFill>
                <a:latin typeface="Verdana"/>
                <a:cs typeface="Verdana"/>
              </a:rPr>
              <a:t> </a:t>
            </a:r>
            <a:r>
              <a:rPr lang="en-US" sz="1400" spc="-20" dirty="0">
                <a:solidFill>
                  <a:srgbClr val="404040"/>
                </a:solidFill>
                <a:latin typeface="Verdana"/>
                <a:cs typeface="Verdana"/>
              </a:rPr>
              <a:t>to</a:t>
            </a:r>
            <a:r>
              <a:rPr lang="en-US" sz="1400" spc="-55" dirty="0">
                <a:solidFill>
                  <a:srgbClr val="404040"/>
                </a:solidFill>
                <a:latin typeface="Verdana"/>
                <a:cs typeface="Verdana"/>
              </a:rPr>
              <a:t> </a:t>
            </a:r>
            <a:r>
              <a:rPr lang="en-US" sz="1400" spc="-75" dirty="0">
                <a:solidFill>
                  <a:srgbClr val="404040"/>
                </a:solidFill>
                <a:latin typeface="Verdana"/>
                <a:cs typeface="Verdana"/>
              </a:rPr>
              <a:t>ensuring</a:t>
            </a:r>
            <a:r>
              <a:rPr lang="en-US" sz="1400" spc="-25" dirty="0">
                <a:solidFill>
                  <a:srgbClr val="404040"/>
                </a:solidFill>
                <a:latin typeface="Verdana"/>
                <a:cs typeface="Verdana"/>
              </a:rPr>
              <a:t> </a:t>
            </a:r>
            <a:r>
              <a:rPr lang="en-US" sz="1400" spc="-55" dirty="0">
                <a:solidFill>
                  <a:srgbClr val="404040"/>
                </a:solidFill>
                <a:latin typeface="Verdana"/>
                <a:cs typeface="Verdana"/>
              </a:rPr>
              <a:t>long-</a:t>
            </a:r>
            <a:r>
              <a:rPr lang="en-US" sz="1400" spc="-75" dirty="0">
                <a:solidFill>
                  <a:srgbClr val="404040"/>
                </a:solidFill>
                <a:latin typeface="Verdana"/>
                <a:cs typeface="Verdana"/>
              </a:rPr>
              <a:t>term</a:t>
            </a:r>
            <a:r>
              <a:rPr lang="en-US" sz="1400" spc="-15" dirty="0">
                <a:solidFill>
                  <a:srgbClr val="404040"/>
                </a:solidFill>
                <a:latin typeface="Verdana"/>
                <a:cs typeface="Verdana"/>
              </a:rPr>
              <a:t> </a:t>
            </a:r>
            <a:r>
              <a:rPr lang="en-US" sz="1400" spc="-10" dirty="0">
                <a:solidFill>
                  <a:srgbClr val="404040"/>
                </a:solidFill>
                <a:latin typeface="Verdana"/>
                <a:cs typeface="Verdana"/>
              </a:rPr>
              <a:t>vehicle</a:t>
            </a:r>
            <a:r>
              <a:rPr lang="en-US" sz="1400" spc="-75" dirty="0">
                <a:solidFill>
                  <a:srgbClr val="404040"/>
                </a:solidFill>
                <a:latin typeface="Verdana"/>
                <a:cs typeface="Verdana"/>
              </a:rPr>
              <a:t> </a:t>
            </a:r>
            <a:r>
              <a:rPr lang="en-US" sz="1400" spc="-10" dirty="0">
                <a:solidFill>
                  <a:srgbClr val="404040"/>
                </a:solidFill>
                <a:latin typeface="Verdana"/>
                <a:cs typeface="Verdana"/>
              </a:rPr>
              <a:t>safety.</a:t>
            </a:r>
          </a:p>
          <a:p>
            <a:r>
              <a:rPr lang="en-US" sz="1400" spc="85" dirty="0">
                <a:solidFill>
                  <a:srgbClr val="B31166"/>
                </a:solidFill>
                <a:latin typeface="DejaVu Sans"/>
                <a:cs typeface="DejaVu Sans"/>
              </a:rPr>
              <a:t> </a:t>
            </a:r>
            <a:r>
              <a:rPr lang="en-US" sz="1400" spc="-20" dirty="0">
                <a:solidFill>
                  <a:srgbClr val="404040"/>
                </a:solidFill>
                <a:latin typeface="Verdana"/>
                <a:cs typeface="Verdana"/>
              </a:rPr>
              <a:t>In</a:t>
            </a:r>
            <a:r>
              <a:rPr lang="en-US" sz="1400" spc="95" dirty="0">
                <a:solidFill>
                  <a:srgbClr val="404040"/>
                </a:solidFill>
                <a:latin typeface="Verdana"/>
                <a:cs typeface="Verdana"/>
              </a:rPr>
              <a:t> </a:t>
            </a:r>
            <a:r>
              <a:rPr lang="en-US" sz="1400" dirty="0">
                <a:solidFill>
                  <a:srgbClr val="404040"/>
                </a:solidFill>
                <a:latin typeface="Verdana"/>
                <a:cs typeface="Verdana"/>
              </a:rPr>
              <a:t>addition</a:t>
            </a:r>
            <a:r>
              <a:rPr lang="en-US" sz="1400" spc="95" dirty="0">
                <a:solidFill>
                  <a:srgbClr val="404040"/>
                </a:solidFill>
                <a:latin typeface="Verdana"/>
                <a:cs typeface="Verdana"/>
              </a:rPr>
              <a:t> </a:t>
            </a:r>
            <a:r>
              <a:rPr lang="en-US" sz="1400" dirty="0">
                <a:solidFill>
                  <a:srgbClr val="404040"/>
                </a:solidFill>
                <a:latin typeface="Verdana"/>
                <a:cs typeface="Verdana"/>
              </a:rPr>
              <a:t>to</a:t>
            </a:r>
            <a:r>
              <a:rPr lang="en-US" sz="1400" spc="95" dirty="0">
                <a:solidFill>
                  <a:srgbClr val="404040"/>
                </a:solidFill>
                <a:latin typeface="Verdana"/>
                <a:cs typeface="Verdana"/>
              </a:rPr>
              <a:t> </a:t>
            </a:r>
            <a:r>
              <a:rPr lang="en-US" sz="1400" dirty="0">
                <a:solidFill>
                  <a:srgbClr val="404040"/>
                </a:solidFill>
                <a:latin typeface="Verdana"/>
                <a:cs typeface="Verdana"/>
              </a:rPr>
              <a:t>preventing</a:t>
            </a:r>
            <a:r>
              <a:rPr lang="en-US" sz="1400" spc="105" dirty="0">
                <a:solidFill>
                  <a:srgbClr val="404040"/>
                </a:solidFill>
                <a:latin typeface="Verdana"/>
                <a:cs typeface="Verdana"/>
              </a:rPr>
              <a:t> </a:t>
            </a:r>
            <a:r>
              <a:rPr lang="en-US" sz="1400" dirty="0">
                <a:solidFill>
                  <a:srgbClr val="404040"/>
                </a:solidFill>
                <a:latin typeface="Verdana"/>
                <a:cs typeface="Verdana"/>
              </a:rPr>
              <a:t>accidents</a:t>
            </a:r>
            <a:r>
              <a:rPr lang="en-US" sz="1400" spc="114" dirty="0">
                <a:solidFill>
                  <a:srgbClr val="404040"/>
                </a:solidFill>
                <a:latin typeface="Verdana"/>
                <a:cs typeface="Verdana"/>
              </a:rPr>
              <a:t> </a:t>
            </a:r>
            <a:r>
              <a:rPr lang="en-US" sz="1400" dirty="0">
                <a:solidFill>
                  <a:srgbClr val="404040"/>
                </a:solidFill>
                <a:latin typeface="Verdana"/>
                <a:cs typeface="Verdana"/>
              </a:rPr>
              <a:t>due</a:t>
            </a:r>
            <a:r>
              <a:rPr lang="en-US" sz="1400" spc="105" dirty="0">
                <a:solidFill>
                  <a:srgbClr val="404040"/>
                </a:solidFill>
                <a:latin typeface="Verdana"/>
                <a:cs typeface="Verdana"/>
              </a:rPr>
              <a:t> </a:t>
            </a:r>
            <a:r>
              <a:rPr lang="en-US" sz="1400" dirty="0">
                <a:solidFill>
                  <a:srgbClr val="404040"/>
                </a:solidFill>
                <a:latin typeface="Verdana"/>
                <a:cs typeface="Verdana"/>
              </a:rPr>
              <a:t>to</a:t>
            </a:r>
            <a:r>
              <a:rPr lang="en-US" sz="1400" spc="100" dirty="0">
                <a:solidFill>
                  <a:srgbClr val="404040"/>
                </a:solidFill>
                <a:latin typeface="Verdana"/>
                <a:cs typeface="Verdana"/>
              </a:rPr>
              <a:t> </a:t>
            </a:r>
            <a:r>
              <a:rPr lang="en-US" sz="1400" dirty="0">
                <a:solidFill>
                  <a:srgbClr val="404040"/>
                </a:solidFill>
                <a:latin typeface="Verdana"/>
                <a:cs typeface="Verdana"/>
              </a:rPr>
              <a:t>potholes,</a:t>
            </a:r>
            <a:r>
              <a:rPr lang="en-US" sz="1400" spc="105" dirty="0">
                <a:solidFill>
                  <a:srgbClr val="404040"/>
                </a:solidFill>
                <a:latin typeface="Verdana"/>
                <a:cs typeface="Verdana"/>
              </a:rPr>
              <a:t> </a:t>
            </a:r>
            <a:r>
              <a:rPr lang="en-US" sz="1400" spc="-30" dirty="0">
                <a:solidFill>
                  <a:srgbClr val="404040"/>
                </a:solidFill>
                <a:latin typeface="Verdana"/>
                <a:cs typeface="Verdana"/>
              </a:rPr>
              <a:t>landslides,</a:t>
            </a:r>
            <a:r>
              <a:rPr lang="en-US" sz="1400" spc="100" dirty="0">
                <a:solidFill>
                  <a:srgbClr val="404040"/>
                </a:solidFill>
                <a:latin typeface="Verdana"/>
                <a:cs typeface="Verdana"/>
              </a:rPr>
              <a:t> </a:t>
            </a:r>
            <a:r>
              <a:rPr lang="en-US" sz="1400" dirty="0">
                <a:solidFill>
                  <a:srgbClr val="404040"/>
                </a:solidFill>
                <a:latin typeface="Verdana"/>
                <a:cs typeface="Verdana"/>
              </a:rPr>
              <a:t>and</a:t>
            </a:r>
            <a:r>
              <a:rPr lang="en-US" sz="1400" spc="85" dirty="0">
                <a:solidFill>
                  <a:srgbClr val="404040"/>
                </a:solidFill>
                <a:latin typeface="Verdana"/>
                <a:cs typeface="Verdana"/>
              </a:rPr>
              <a:t> </a:t>
            </a:r>
            <a:r>
              <a:rPr lang="en-US" sz="1400" dirty="0">
                <a:solidFill>
                  <a:srgbClr val="404040"/>
                </a:solidFill>
                <a:latin typeface="Verdana"/>
                <a:cs typeface="Verdana"/>
              </a:rPr>
              <a:t>uneven</a:t>
            </a:r>
            <a:r>
              <a:rPr lang="en-US" sz="1400" spc="114" dirty="0">
                <a:solidFill>
                  <a:srgbClr val="404040"/>
                </a:solidFill>
                <a:latin typeface="Verdana"/>
                <a:cs typeface="Verdana"/>
              </a:rPr>
              <a:t> </a:t>
            </a:r>
            <a:r>
              <a:rPr lang="en-US" sz="1400" dirty="0">
                <a:solidFill>
                  <a:srgbClr val="404040"/>
                </a:solidFill>
                <a:latin typeface="Verdana"/>
                <a:cs typeface="Verdana"/>
              </a:rPr>
              <a:t>roads,</a:t>
            </a:r>
            <a:r>
              <a:rPr lang="en-US" sz="1400" spc="100" dirty="0">
                <a:solidFill>
                  <a:srgbClr val="404040"/>
                </a:solidFill>
                <a:latin typeface="Verdana"/>
                <a:cs typeface="Verdana"/>
              </a:rPr>
              <a:t> </a:t>
            </a:r>
            <a:r>
              <a:rPr lang="en-US" sz="1400" spc="105" dirty="0">
                <a:solidFill>
                  <a:srgbClr val="404040"/>
                </a:solidFill>
                <a:latin typeface="Verdana"/>
                <a:cs typeface="Verdana"/>
              </a:rPr>
              <a:t>a</a:t>
            </a:r>
            <a:r>
              <a:rPr lang="en-US" sz="1400" spc="100" dirty="0">
                <a:solidFill>
                  <a:srgbClr val="404040"/>
                </a:solidFill>
                <a:latin typeface="Verdana"/>
                <a:cs typeface="Verdana"/>
              </a:rPr>
              <a:t> </a:t>
            </a:r>
            <a:r>
              <a:rPr lang="en-US" sz="1400" dirty="0">
                <a:solidFill>
                  <a:srgbClr val="404040"/>
                </a:solidFill>
                <a:latin typeface="Verdana"/>
                <a:cs typeface="Verdana"/>
              </a:rPr>
              <a:t>road</a:t>
            </a:r>
            <a:r>
              <a:rPr lang="en-US" sz="1400" spc="110" dirty="0">
                <a:solidFill>
                  <a:srgbClr val="404040"/>
                </a:solidFill>
                <a:latin typeface="Verdana"/>
                <a:cs typeface="Verdana"/>
              </a:rPr>
              <a:t> </a:t>
            </a:r>
            <a:r>
              <a:rPr lang="en-US" sz="1400" spc="-35" dirty="0">
                <a:solidFill>
                  <a:srgbClr val="404040"/>
                </a:solidFill>
                <a:latin typeface="Verdana"/>
                <a:cs typeface="Verdana"/>
              </a:rPr>
              <a:t>structure</a:t>
            </a:r>
            <a:r>
              <a:rPr lang="en-US" sz="1400" spc="110" dirty="0">
                <a:solidFill>
                  <a:srgbClr val="404040"/>
                </a:solidFill>
                <a:latin typeface="Verdana"/>
                <a:cs typeface="Verdana"/>
              </a:rPr>
              <a:t> </a:t>
            </a:r>
            <a:r>
              <a:rPr lang="en-US" sz="1400" dirty="0">
                <a:solidFill>
                  <a:srgbClr val="404040"/>
                </a:solidFill>
                <a:latin typeface="Verdana"/>
                <a:cs typeface="Verdana"/>
              </a:rPr>
              <a:t>safety</a:t>
            </a:r>
            <a:r>
              <a:rPr lang="en-US" sz="1400" spc="120" dirty="0">
                <a:solidFill>
                  <a:srgbClr val="404040"/>
                </a:solidFill>
                <a:latin typeface="Verdana"/>
                <a:cs typeface="Verdana"/>
              </a:rPr>
              <a:t> </a:t>
            </a:r>
            <a:r>
              <a:rPr lang="en-US" sz="1400" spc="-10" dirty="0">
                <a:solidFill>
                  <a:srgbClr val="404040"/>
                </a:solidFill>
                <a:latin typeface="Verdana"/>
                <a:cs typeface="Verdana"/>
              </a:rPr>
              <a:t>monitoring </a:t>
            </a:r>
            <a:r>
              <a:rPr lang="en-US" sz="1400" spc="-95" dirty="0">
                <a:solidFill>
                  <a:srgbClr val="404040"/>
                </a:solidFill>
                <a:latin typeface="Verdana"/>
                <a:cs typeface="Verdana"/>
              </a:rPr>
              <a:t>system</a:t>
            </a:r>
            <a:r>
              <a:rPr lang="en-US" sz="1400" spc="-90" dirty="0">
                <a:solidFill>
                  <a:srgbClr val="404040"/>
                </a:solidFill>
                <a:latin typeface="Verdana"/>
                <a:cs typeface="Verdana"/>
              </a:rPr>
              <a:t> </a:t>
            </a:r>
            <a:r>
              <a:rPr lang="en-US" sz="1400" spc="-165" dirty="0">
                <a:solidFill>
                  <a:srgbClr val="404040"/>
                </a:solidFill>
                <a:latin typeface="Verdana"/>
                <a:cs typeface="Verdana"/>
              </a:rPr>
              <a:t>is</a:t>
            </a:r>
            <a:r>
              <a:rPr lang="en-US" sz="1400" spc="-70" dirty="0">
                <a:solidFill>
                  <a:srgbClr val="404040"/>
                </a:solidFill>
                <a:latin typeface="Verdana"/>
                <a:cs typeface="Verdana"/>
              </a:rPr>
              <a:t> </a:t>
            </a:r>
            <a:r>
              <a:rPr lang="en-US" sz="1400" dirty="0">
                <a:solidFill>
                  <a:srgbClr val="404040"/>
                </a:solidFill>
                <a:latin typeface="Verdana"/>
                <a:cs typeface="Verdana"/>
              </a:rPr>
              <a:t>crucial</a:t>
            </a:r>
            <a:r>
              <a:rPr lang="en-US" sz="1400" spc="-70" dirty="0">
                <a:solidFill>
                  <a:srgbClr val="404040"/>
                </a:solidFill>
                <a:latin typeface="Verdana"/>
                <a:cs typeface="Verdana"/>
              </a:rPr>
              <a:t> </a:t>
            </a:r>
            <a:r>
              <a:rPr lang="en-US" sz="1400" spc="-20" dirty="0">
                <a:solidFill>
                  <a:srgbClr val="404040"/>
                </a:solidFill>
                <a:latin typeface="Verdana"/>
                <a:cs typeface="Verdana"/>
              </a:rPr>
              <a:t>to</a:t>
            </a:r>
            <a:r>
              <a:rPr lang="en-US" sz="1400" spc="-55" dirty="0">
                <a:solidFill>
                  <a:srgbClr val="404040"/>
                </a:solidFill>
                <a:latin typeface="Verdana"/>
                <a:cs typeface="Verdana"/>
              </a:rPr>
              <a:t> </a:t>
            </a:r>
            <a:r>
              <a:rPr lang="en-US" sz="1400" spc="-75" dirty="0">
                <a:solidFill>
                  <a:srgbClr val="404040"/>
                </a:solidFill>
                <a:latin typeface="Verdana"/>
                <a:cs typeface="Verdana"/>
              </a:rPr>
              <a:t>ensuring</a:t>
            </a:r>
            <a:r>
              <a:rPr lang="en-US" sz="1400" spc="-25" dirty="0">
                <a:solidFill>
                  <a:srgbClr val="404040"/>
                </a:solidFill>
                <a:latin typeface="Verdana"/>
                <a:cs typeface="Verdana"/>
              </a:rPr>
              <a:t> </a:t>
            </a:r>
            <a:r>
              <a:rPr lang="en-US" sz="1400" spc="-55" dirty="0">
                <a:solidFill>
                  <a:srgbClr val="404040"/>
                </a:solidFill>
                <a:latin typeface="Verdana"/>
                <a:cs typeface="Verdana"/>
              </a:rPr>
              <a:t>long-</a:t>
            </a:r>
            <a:r>
              <a:rPr lang="en-US" sz="1400" spc="-75" dirty="0">
                <a:solidFill>
                  <a:srgbClr val="404040"/>
                </a:solidFill>
                <a:latin typeface="Verdana"/>
                <a:cs typeface="Verdana"/>
              </a:rPr>
              <a:t>term</a:t>
            </a:r>
            <a:r>
              <a:rPr lang="en-US" sz="1400" spc="-15" dirty="0">
                <a:solidFill>
                  <a:srgbClr val="404040"/>
                </a:solidFill>
                <a:latin typeface="Verdana"/>
                <a:cs typeface="Verdana"/>
              </a:rPr>
              <a:t> </a:t>
            </a:r>
            <a:r>
              <a:rPr lang="en-US" sz="1400" spc="-10" dirty="0">
                <a:solidFill>
                  <a:srgbClr val="404040"/>
                </a:solidFill>
                <a:latin typeface="Verdana"/>
                <a:cs typeface="Verdana"/>
              </a:rPr>
              <a:t>vehicle</a:t>
            </a:r>
            <a:r>
              <a:rPr lang="en-US" sz="1400" spc="-75" dirty="0">
                <a:solidFill>
                  <a:srgbClr val="404040"/>
                </a:solidFill>
                <a:latin typeface="Verdana"/>
                <a:cs typeface="Verdana"/>
              </a:rPr>
              <a:t> </a:t>
            </a:r>
            <a:r>
              <a:rPr lang="en-US" sz="1400" spc="-10" dirty="0">
                <a:solidFill>
                  <a:srgbClr val="404040"/>
                </a:solidFill>
                <a:latin typeface="Verdana"/>
                <a:cs typeface="Verdana"/>
              </a:rPr>
              <a:t>safety.</a:t>
            </a:r>
            <a:endParaRPr lang="en-US" sz="1400" dirty="0">
              <a:latin typeface="Verdana"/>
              <a:cs typeface="Verdana"/>
            </a:endParaRPr>
          </a:p>
          <a:p>
            <a:r>
              <a:rPr lang="en-US" sz="1400" spc="-20" dirty="0">
                <a:solidFill>
                  <a:srgbClr val="404040"/>
                </a:solidFill>
                <a:latin typeface="Verdana"/>
                <a:cs typeface="Verdana"/>
              </a:rPr>
              <a:t>Reporting</a:t>
            </a:r>
            <a:r>
              <a:rPr lang="en-US" sz="1400" spc="20" dirty="0">
                <a:solidFill>
                  <a:srgbClr val="404040"/>
                </a:solidFill>
                <a:latin typeface="Verdana"/>
                <a:cs typeface="Verdana"/>
              </a:rPr>
              <a:t> </a:t>
            </a:r>
            <a:r>
              <a:rPr lang="en-US" sz="1400" dirty="0">
                <a:solidFill>
                  <a:srgbClr val="404040"/>
                </a:solidFill>
                <a:latin typeface="Verdana"/>
                <a:cs typeface="Verdana"/>
              </a:rPr>
              <a:t>potholes</a:t>
            </a:r>
            <a:r>
              <a:rPr lang="en-US" sz="1400" spc="30" dirty="0">
                <a:solidFill>
                  <a:srgbClr val="404040"/>
                </a:solidFill>
                <a:latin typeface="Verdana"/>
                <a:cs typeface="Verdana"/>
              </a:rPr>
              <a:t> </a:t>
            </a:r>
            <a:r>
              <a:rPr lang="en-US" sz="1400" dirty="0">
                <a:solidFill>
                  <a:srgbClr val="404040"/>
                </a:solidFill>
                <a:latin typeface="Verdana"/>
                <a:cs typeface="Verdana"/>
              </a:rPr>
              <a:t>to</a:t>
            </a:r>
            <a:r>
              <a:rPr lang="en-US" sz="1400" spc="20" dirty="0">
                <a:solidFill>
                  <a:srgbClr val="404040"/>
                </a:solidFill>
                <a:latin typeface="Verdana"/>
                <a:cs typeface="Verdana"/>
              </a:rPr>
              <a:t> </a:t>
            </a:r>
            <a:r>
              <a:rPr lang="en-US" sz="1400" dirty="0">
                <a:solidFill>
                  <a:srgbClr val="404040"/>
                </a:solidFill>
                <a:latin typeface="Verdana"/>
                <a:cs typeface="Verdana"/>
              </a:rPr>
              <a:t>road</a:t>
            </a:r>
            <a:r>
              <a:rPr lang="en-US" sz="1400" spc="40" dirty="0">
                <a:solidFill>
                  <a:srgbClr val="404040"/>
                </a:solidFill>
                <a:latin typeface="Verdana"/>
                <a:cs typeface="Verdana"/>
              </a:rPr>
              <a:t> </a:t>
            </a:r>
            <a:r>
              <a:rPr lang="en-US" sz="1400" dirty="0">
                <a:solidFill>
                  <a:srgbClr val="404040"/>
                </a:solidFill>
                <a:latin typeface="Verdana"/>
                <a:cs typeface="Verdana"/>
              </a:rPr>
              <a:t>maintenance</a:t>
            </a:r>
            <a:r>
              <a:rPr lang="en-US" sz="1400" spc="30" dirty="0">
                <a:solidFill>
                  <a:srgbClr val="404040"/>
                </a:solidFill>
                <a:latin typeface="Verdana"/>
                <a:cs typeface="Verdana"/>
              </a:rPr>
              <a:t> </a:t>
            </a:r>
            <a:r>
              <a:rPr lang="en-US" sz="1400" spc="-50" dirty="0">
                <a:solidFill>
                  <a:srgbClr val="404040"/>
                </a:solidFill>
                <a:latin typeface="Verdana"/>
                <a:cs typeface="Verdana"/>
              </a:rPr>
              <a:t>authorities</a:t>
            </a:r>
            <a:r>
              <a:rPr lang="en-US" sz="1400" spc="30" dirty="0">
                <a:solidFill>
                  <a:srgbClr val="404040"/>
                </a:solidFill>
                <a:latin typeface="Verdana"/>
                <a:cs typeface="Verdana"/>
              </a:rPr>
              <a:t> </a:t>
            </a:r>
            <a:r>
              <a:rPr lang="en-US" sz="1400" spc="-110" dirty="0">
                <a:solidFill>
                  <a:srgbClr val="404040"/>
                </a:solidFill>
                <a:latin typeface="Verdana"/>
                <a:cs typeface="Verdana"/>
              </a:rPr>
              <a:t>is</a:t>
            </a:r>
            <a:r>
              <a:rPr lang="en-US" sz="1400" spc="25" dirty="0">
                <a:solidFill>
                  <a:srgbClr val="404040"/>
                </a:solidFill>
                <a:latin typeface="Verdana"/>
                <a:cs typeface="Verdana"/>
              </a:rPr>
              <a:t> </a:t>
            </a:r>
            <a:r>
              <a:rPr lang="en-US" sz="1400" spc="-20" dirty="0">
                <a:solidFill>
                  <a:srgbClr val="404040"/>
                </a:solidFill>
                <a:latin typeface="Verdana"/>
                <a:cs typeface="Verdana"/>
              </a:rPr>
              <a:t>therefore</a:t>
            </a:r>
            <a:r>
              <a:rPr lang="en-US" sz="1400" spc="25" dirty="0">
                <a:solidFill>
                  <a:srgbClr val="404040"/>
                </a:solidFill>
                <a:latin typeface="Verdana"/>
                <a:cs typeface="Verdana"/>
              </a:rPr>
              <a:t> </a:t>
            </a:r>
            <a:r>
              <a:rPr lang="en-US" sz="1400" dirty="0">
                <a:solidFill>
                  <a:srgbClr val="404040"/>
                </a:solidFill>
                <a:latin typeface="Verdana"/>
                <a:cs typeface="Verdana"/>
              </a:rPr>
              <a:t>crucial</a:t>
            </a:r>
            <a:r>
              <a:rPr lang="en-US" sz="1400" spc="30" dirty="0">
                <a:solidFill>
                  <a:srgbClr val="404040"/>
                </a:solidFill>
                <a:latin typeface="Verdana"/>
                <a:cs typeface="Verdana"/>
              </a:rPr>
              <a:t> </a:t>
            </a:r>
            <a:r>
              <a:rPr lang="en-US" sz="1400" dirty="0">
                <a:solidFill>
                  <a:srgbClr val="404040"/>
                </a:solidFill>
                <a:latin typeface="Verdana"/>
                <a:cs typeface="Verdana"/>
              </a:rPr>
              <a:t>to</a:t>
            </a:r>
            <a:r>
              <a:rPr lang="en-US" sz="1400" spc="15" dirty="0">
                <a:solidFill>
                  <a:srgbClr val="404040"/>
                </a:solidFill>
                <a:latin typeface="Verdana"/>
                <a:cs typeface="Verdana"/>
              </a:rPr>
              <a:t> </a:t>
            </a:r>
            <a:r>
              <a:rPr lang="en-US" sz="1400" spc="-10" dirty="0">
                <a:solidFill>
                  <a:srgbClr val="404040"/>
                </a:solidFill>
                <a:latin typeface="Verdana"/>
                <a:cs typeface="Verdana"/>
              </a:rPr>
              <a:t>facilitating</a:t>
            </a:r>
            <a:r>
              <a:rPr lang="en-US" sz="1400" spc="20" dirty="0">
                <a:solidFill>
                  <a:srgbClr val="404040"/>
                </a:solidFill>
                <a:latin typeface="Verdana"/>
                <a:cs typeface="Verdana"/>
              </a:rPr>
              <a:t> </a:t>
            </a:r>
            <a:r>
              <a:rPr lang="en-US" sz="1400" spc="-50" dirty="0">
                <a:solidFill>
                  <a:srgbClr val="404040"/>
                </a:solidFill>
                <a:latin typeface="Verdana"/>
                <a:cs typeface="Verdana"/>
              </a:rPr>
              <a:t>their</a:t>
            </a:r>
            <a:r>
              <a:rPr lang="en-US" sz="1400" spc="10" dirty="0">
                <a:solidFill>
                  <a:srgbClr val="404040"/>
                </a:solidFill>
                <a:latin typeface="Verdana"/>
                <a:cs typeface="Verdana"/>
              </a:rPr>
              <a:t> </a:t>
            </a:r>
            <a:r>
              <a:rPr lang="en-US" sz="1400" spc="-10" dirty="0">
                <a:solidFill>
                  <a:srgbClr val="404040"/>
                </a:solidFill>
                <a:latin typeface="Verdana"/>
                <a:cs typeface="Verdana"/>
              </a:rPr>
              <a:t>continuous</a:t>
            </a:r>
            <a:r>
              <a:rPr lang="en-US" sz="1400" spc="30" dirty="0">
                <a:solidFill>
                  <a:srgbClr val="404040"/>
                </a:solidFill>
                <a:latin typeface="Verdana"/>
                <a:cs typeface="Verdana"/>
              </a:rPr>
              <a:t> </a:t>
            </a:r>
            <a:r>
              <a:rPr lang="en-US" sz="1400" dirty="0">
                <a:solidFill>
                  <a:srgbClr val="404040"/>
                </a:solidFill>
                <a:latin typeface="Verdana"/>
                <a:cs typeface="Verdana"/>
              </a:rPr>
              <a:t>maintenance</a:t>
            </a:r>
            <a:r>
              <a:rPr lang="en-US" sz="1400" spc="30" dirty="0">
                <a:solidFill>
                  <a:srgbClr val="404040"/>
                </a:solidFill>
                <a:latin typeface="Verdana"/>
                <a:cs typeface="Verdana"/>
              </a:rPr>
              <a:t> </a:t>
            </a:r>
            <a:r>
              <a:rPr lang="en-US" sz="1400" spc="-25" dirty="0">
                <a:solidFill>
                  <a:srgbClr val="404040"/>
                </a:solidFill>
                <a:latin typeface="Verdana"/>
                <a:cs typeface="Verdana"/>
              </a:rPr>
              <a:t>and</a:t>
            </a:r>
            <a:r>
              <a:rPr lang="en-US" sz="1400" dirty="0">
                <a:latin typeface="Verdana"/>
                <a:cs typeface="Verdana"/>
              </a:rPr>
              <a:t> </a:t>
            </a:r>
            <a:r>
              <a:rPr lang="en-US" sz="1400" spc="-10" dirty="0">
                <a:solidFill>
                  <a:srgbClr val="404040"/>
                </a:solidFill>
                <a:latin typeface="Verdana"/>
                <a:cs typeface="Verdana"/>
              </a:rPr>
              <a:t>repair.</a:t>
            </a:r>
            <a:endParaRPr lang="en-US" sz="1400" dirty="0">
              <a:latin typeface="Verdana"/>
              <a:cs typeface="Verdana"/>
            </a:endParaRPr>
          </a:p>
          <a:p>
            <a:pPr marL="297815" marR="7620" indent="-285750" algn="just">
              <a:lnSpc>
                <a:spcPct val="100000"/>
              </a:lnSpc>
              <a:spcBef>
                <a:spcPts val="1010"/>
              </a:spcBef>
            </a:pPr>
            <a:r>
              <a:rPr lang="en-US" sz="1400" spc="-185" dirty="0">
                <a:solidFill>
                  <a:srgbClr val="404040"/>
                </a:solidFill>
                <a:latin typeface="Verdana"/>
                <a:cs typeface="Verdana"/>
              </a:rPr>
              <a:t>To</a:t>
            </a:r>
            <a:r>
              <a:rPr lang="en-US" sz="1400" spc="75" dirty="0">
                <a:solidFill>
                  <a:srgbClr val="404040"/>
                </a:solidFill>
                <a:latin typeface="Verdana"/>
                <a:cs typeface="Verdana"/>
              </a:rPr>
              <a:t> </a:t>
            </a:r>
            <a:r>
              <a:rPr lang="en-US" sz="1400" dirty="0">
                <a:solidFill>
                  <a:srgbClr val="404040"/>
                </a:solidFill>
                <a:latin typeface="Verdana"/>
                <a:cs typeface="Verdana"/>
              </a:rPr>
              <a:t>overcome</a:t>
            </a:r>
            <a:r>
              <a:rPr lang="en-US" sz="1400" spc="30" dirty="0">
                <a:solidFill>
                  <a:srgbClr val="404040"/>
                </a:solidFill>
                <a:latin typeface="Verdana"/>
                <a:cs typeface="Verdana"/>
              </a:rPr>
              <a:t> </a:t>
            </a:r>
            <a:r>
              <a:rPr lang="en-US" sz="1400" spc="-135" dirty="0">
                <a:solidFill>
                  <a:srgbClr val="404040"/>
                </a:solidFill>
                <a:latin typeface="Verdana"/>
                <a:cs typeface="Verdana"/>
              </a:rPr>
              <a:t>this</a:t>
            </a:r>
            <a:r>
              <a:rPr lang="en-US" sz="1400" spc="10" dirty="0">
                <a:solidFill>
                  <a:srgbClr val="404040"/>
                </a:solidFill>
                <a:latin typeface="Verdana"/>
                <a:cs typeface="Verdana"/>
              </a:rPr>
              <a:t> </a:t>
            </a:r>
            <a:r>
              <a:rPr lang="en-US" sz="1400" spc="-30" dirty="0">
                <a:solidFill>
                  <a:srgbClr val="404040"/>
                </a:solidFill>
                <a:latin typeface="Verdana"/>
                <a:cs typeface="Verdana"/>
              </a:rPr>
              <a:t>problem,</a:t>
            </a:r>
            <a:r>
              <a:rPr lang="en-US" sz="1400" dirty="0">
                <a:solidFill>
                  <a:srgbClr val="404040"/>
                </a:solidFill>
                <a:latin typeface="Verdana"/>
                <a:cs typeface="Verdana"/>
              </a:rPr>
              <a:t> </a:t>
            </a:r>
            <a:r>
              <a:rPr lang="en-US" sz="1400" spc="-100" dirty="0">
                <a:solidFill>
                  <a:srgbClr val="404040"/>
                </a:solidFill>
                <a:latin typeface="Verdana"/>
                <a:cs typeface="Verdana"/>
              </a:rPr>
              <a:t>in</a:t>
            </a:r>
            <a:r>
              <a:rPr lang="en-US" sz="1400" dirty="0">
                <a:solidFill>
                  <a:srgbClr val="404040"/>
                </a:solidFill>
                <a:latin typeface="Verdana"/>
                <a:cs typeface="Verdana"/>
              </a:rPr>
              <a:t> </a:t>
            </a:r>
            <a:r>
              <a:rPr lang="en-US" sz="1400" spc="-135" dirty="0">
                <a:solidFill>
                  <a:srgbClr val="404040"/>
                </a:solidFill>
                <a:latin typeface="Verdana"/>
                <a:cs typeface="Verdana"/>
              </a:rPr>
              <a:t>this</a:t>
            </a:r>
            <a:r>
              <a:rPr lang="en-US" sz="1400" spc="15" dirty="0">
                <a:solidFill>
                  <a:srgbClr val="404040"/>
                </a:solidFill>
                <a:latin typeface="Verdana"/>
                <a:cs typeface="Verdana"/>
              </a:rPr>
              <a:t> </a:t>
            </a:r>
            <a:r>
              <a:rPr lang="en-US" sz="1400" dirty="0">
                <a:solidFill>
                  <a:srgbClr val="404040"/>
                </a:solidFill>
                <a:latin typeface="Verdana"/>
                <a:cs typeface="Verdana"/>
              </a:rPr>
              <a:t>project,</a:t>
            </a:r>
            <a:r>
              <a:rPr lang="en-US" sz="1400" spc="-10" dirty="0">
                <a:solidFill>
                  <a:srgbClr val="404040"/>
                </a:solidFill>
                <a:latin typeface="Verdana"/>
                <a:cs typeface="Verdana"/>
              </a:rPr>
              <a:t> </a:t>
            </a:r>
            <a:r>
              <a:rPr lang="en-US" sz="1400" spc="-20" dirty="0">
                <a:solidFill>
                  <a:srgbClr val="404040"/>
                </a:solidFill>
                <a:latin typeface="Verdana"/>
                <a:cs typeface="Verdana"/>
              </a:rPr>
              <a:t>focuses</a:t>
            </a:r>
            <a:r>
              <a:rPr lang="en-US" sz="1400" spc="5" dirty="0">
                <a:solidFill>
                  <a:srgbClr val="404040"/>
                </a:solidFill>
                <a:latin typeface="Verdana"/>
                <a:cs typeface="Verdana"/>
              </a:rPr>
              <a:t> </a:t>
            </a:r>
            <a:r>
              <a:rPr lang="en-US" sz="1400" dirty="0">
                <a:solidFill>
                  <a:srgbClr val="404040"/>
                </a:solidFill>
                <a:latin typeface="Verdana"/>
                <a:cs typeface="Verdana"/>
              </a:rPr>
              <a:t>on</a:t>
            </a:r>
            <a:r>
              <a:rPr lang="en-US" sz="1400" spc="-20" dirty="0">
                <a:solidFill>
                  <a:srgbClr val="404040"/>
                </a:solidFill>
                <a:latin typeface="Verdana"/>
                <a:cs typeface="Verdana"/>
              </a:rPr>
              <a:t> the</a:t>
            </a:r>
            <a:r>
              <a:rPr lang="en-US" sz="1400" spc="-5" dirty="0">
                <a:solidFill>
                  <a:srgbClr val="404040"/>
                </a:solidFill>
                <a:latin typeface="Verdana"/>
                <a:cs typeface="Verdana"/>
              </a:rPr>
              <a:t> </a:t>
            </a:r>
            <a:r>
              <a:rPr lang="en-US" sz="1400" dirty="0">
                <a:solidFill>
                  <a:srgbClr val="404040"/>
                </a:solidFill>
                <a:latin typeface="Verdana"/>
                <a:cs typeface="Verdana"/>
              </a:rPr>
              <a:t>development</a:t>
            </a:r>
            <a:r>
              <a:rPr lang="en-US" sz="1400" spc="10" dirty="0">
                <a:solidFill>
                  <a:srgbClr val="404040"/>
                </a:solidFill>
                <a:latin typeface="Verdana"/>
                <a:cs typeface="Verdana"/>
              </a:rPr>
              <a:t> </a:t>
            </a:r>
            <a:r>
              <a:rPr lang="en-US" sz="1400" dirty="0">
                <a:solidFill>
                  <a:srgbClr val="404040"/>
                </a:solidFill>
                <a:latin typeface="Verdana"/>
                <a:cs typeface="Verdana"/>
              </a:rPr>
              <a:t>of</a:t>
            </a:r>
            <a:r>
              <a:rPr lang="en-US" sz="1400" spc="-15" dirty="0">
                <a:solidFill>
                  <a:srgbClr val="404040"/>
                </a:solidFill>
                <a:latin typeface="Verdana"/>
                <a:cs typeface="Verdana"/>
              </a:rPr>
              <a:t> </a:t>
            </a:r>
            <a:r>
              <a:rPr lang="en-US" sz="1400" spc="105" dirty="0">
                <a:solidFill>
                  <a:srgbClr val="404040"/>
                </a:solidFill>
                <a:latin typeface="Verdana"/>
                <a:cs typeface="Verdana"/>
              </a:rPr>
              <a:t>a</a:t>
            </a:r>
            <a:r>
              <a:rPr lang="en-US" sz="1400" spc="-5" dirty="0">
                <a:solidFill>
                  <a:srgbClr val="404040"/>
                </a:solidFill>
                <a:latin typeface="Verdana"/>
                <a:cs typeface="Verdana"/>
              </a:rPr>
              <a:t> </a:t>
            </a:r>
            <a:r>
              <a:rPr lang="en-US" sz="1400" dirty="0">
                <a:solidFill>
                  <a:srgbClr val="404040"/>
                </a:solidFill>
                <a:latin typeface="Verdana"/>
                <a:cs typeface="Verdana"/>
              </a:rPr>
              <a:t>Machine</a:t>
            </a:r>
            <a:r>
              <a:rPr lang="en-US" sz="1400" spc="5" dirty="0">
                <a:solidFill>
                  <a:srgbClr val="404040"/>
                </a:solidFill>
                <a:latin typeface="Verdana"/>
                <a:cs typeface="Verdana"/>
              </a:rPr>
              <a:t> </a:t>
            </a:r>
            <a:r>
              <a:rPr lang="en-US" sz="1400" spc="-195" dirty="0">
                <a:solidFill>
                  <a:srgbClr val="404040"/>
                </a:solidFill>
                <a:latin typeface="Verdana"/>
                <a:cs typeface="Verdana"/>
              </a:rPr>
              <a:t>-</a:t>
            </a:r>
            <a:r>
              <a:rPr lang="en-US" sz="1400" spc="-60" dirty="0">
                <a:solidFill>
                  <a:srgbClr val="404040"/>
                </a:solidFill>
                <a:latin typeface="Verdana"/>
                <a:cs typeface="Verdana"/>
              </a:rPr>
              <a:t>learning-</a:t>
            </a:r>
            <a:r>
              <a:rPr lang="en-US" sz="1400" dirty="0">
                <a:solidFill>
                  <a:srgbClr val="404040"/>
                </a:solidFill>
                <a:latin typeface="Verdana"/>
                <a:cs typeface="Verdana"/>
              </a:rPr>
              <a:t>based</a:t>
            </a:r>
            <a:r>
              <a:rPr lang="en-US" sz="1400" spc="-5" dirty="0">
                <a:solidFill>
                  <a:srgbClr val="404040"/>
                </a:solidFill>
                <a:latin typeface="Verdana"/>
                <a:cs typeface="Verdana"/>
              </a:rPr>
              <a:t> </a:t>
            </a:r>
            <a:r>
              <a:rPr lang="en-US" sz="1400" dirty="0">
                <a:solidFill>
                  <a:srgbClr val="404040"/>
                </a:solidFill>
                <a:latin typeface="Verdana"/>
                <a:cs typeface="Verdana"/>
              </a:rPr>
              <a:t>pothole detection</a:t>
            </a:r>
            <a:r>
              <a:rPr lang="en-US" sz="1400" spc="-15" dirty="0">
                <a:solidFill>
                  <a:srgbClr val="404040"/>
                </a:solidFill>
                <a:latin typeface="Verdana"/>
                <a:cs typeface="Verdana"/>
              </a:rPr>
              <a:t> </a:t>
            </a:r>
            <a:r>
              <a:rPr lang="en-US" sz="1400" spc="-25" dirty="0">
                <a:solidFill>
                  <a:srgbClr val="404040"/>
                </a:solidFill>
                <a:latin typeface="Verdana"/>
                <a:cs typeface="Verdana"/>
              </a:rPr>
              <a:t>and </a:t>
            </a:r>
            <a:r>
              <a:rPr lang="en-US" sz="1400" dirty="0">
                <a:solidFill>
                  <a:srgbClr val="404040"/>
                </a:solidFill>
                <a:latin typeface="Verdana"/>
                <a:cs typeface="Verdana"/>
              </a:rPr>
              <a:t>reporting</a:t>
            </a:r>
            <a:r>
              <a:rPr lang="en-US" sz="1400" spc="114" dirty="0">
                <a:solidFill>
                  <a:srgbClr val="404040"/>
                </a:solidFill>
                <a:latin typeface="Verdana"/>
                <a:cs typeface="Verdana"/>
              </a:rPr>
              <a:t> </a:t>
            </a:r>
            <a:r>
              <a:rPr lang="en-US" sz="1400" spc="-40" dirty="0">
                <a:solidFill>
                  <a:srgbClr val="404040"/>
                </a:solidFill>
                <a:latin typeface="Verdana"/>
                <a:cs typeface="Verdana"/>
              </a:rPr>
              <a:t>system,</a:t>
            </a:r>
            <a:r>
              <a:rPr lang="en-US" sz="1400" spc="140" dirty="0">
                <a:solidFill>
                  <a:srgbClr val="404040"/>
                </a:solidFill>
                <a:latin typeface="Verdana"/>
                <a:cs typeface="Verdana"/>
              </a:rPr>
              <a:t> </a:t>
            </a:r>
            <a:r>
              <a:rPr lang="en-US" sz="1400" dirty="0">
                <a:solidFill>
                  <a:srgbClr val="404040"/>
                </a:solidFill>
                <a:latin typeface="Verdana"/>
                <a:cs typeface="Verdana"/>
              </a:rPr>
              <a:t>to</a:t>
            </a:r>
            <a:r>
              <a:rPr lang="en-US" sz="1400" spc="114" dirty="0">
                <a:solidFill>
                  <a:srgbClr val="404040"/>
                </a:solidFill>
                <a:latin typeface="Verdana"/>
                <a:cs typeface="Verdana"/>
              </a:rPr>
              <a:t> </a:t>
            </a:r>
            <a:r>
              <a:rPr lang="en-US" sz="1400" spc="-55" dirty="0">
                <a:solidFill>
                  <a:srgbClr val="404040"/>
                </a:solidFill>
                <a:latin typeface="Verdana"/>
                <a:cs typeface="Verdana"/>
              </a:rPr>
              <a:t>assist</a:t>
            </a:r>
            <a:r>
              <a:rPr lang="en-US" sz="1400" spc="105" dirty="0">
                <a:solidFill>
                  <a:srgbClr val="404040"/>
                </a:solidFill>
                <a:latin typeface="Verdana"/>
                <a:cs typeface="Verdana"/>
              </a:rPr>
              <a:t> </a:t>
            </a:r>
            <a:r>
              <a:rPr lang="en-US" sz="1400" dirty="0">
                <a:solidFill>
                  <a:srgbClr val="404040"/>
                </a:solidFill>
                <a:latin typeface="Verdana"/>
                <a:cs typeface="Verdana"/>
              </a:rPr>
              <a:t>road</a:t>
            </a:r>
            <a:r>
              <a:rPr lang="en-US" sz="1400" spc="140" dirty="0">
                <a:solidFill>
                  <a:srgbClr val="404040"/>
                </a:solidFill>
                <a:latin typeface="Verdana"/>
                <a:cs typeface="Verdana"/>
              </a:rPr>
              <a:t> </a:t>
            </a:r>
            <a:r>
              <a:rPr lang="en-US" sz="1400" dirty="0">
                <a:solidFill>
                  <a:srgbClr val="404040"/>
                </a:solidFill>
                <a:latin typeface="Verdana"/>
                <a:cs typeface="Verdana"/>
              </a:rPr>
              <a:t>maintenance</a:t>
            </a:r>
            <a:r>
              <a:rPr lang="en-US" sz="1400" spc="135" dirty="0">
                <a:solidFill>
                  <a:srgbClr val="404040"/>
                </a:solidFill>
                <a:latin typeface="Verdana"/>
                <a:cs typeface="Verdana"/>
              </a:rPr>
              <a:t> </a:t>
            </a:r>
            <a:r>
              <a:rPr lang="en-US" sz="1400" dirty="0">
                <a:solidFill>
                  <a:srgbClr val="404040"/>
                </a:solidFill>
                <a:latin typeface="Verdana"/>
                <a:cs typeface="Verdana"/>
              </a:rPr>
              <a:t>personnel</a:t>
            </a:r>
            <a:r>
              <a:rPr lang="en-US" sz="1400" spc="130" dirty="0">
                <a:solidFill>
                  <a:srgbClr val="404040"/>
                </a:solidFill>
                <a:latin typeface="Verdana"/>
                <a:cs typeface="Verdana"/>
              </a:rPr>
              <a:t> </a:t>
            </a:r>
            <a:r>
              <a:rPr lang="en-US" sz="1400" dirty="0">
                <a:solidFill>
                  <a:srgbClr val="404040"/>
                </a:solidFill>
                <a:latin typeface="Verdana"/>
                <a:cs typeface="Verdana"/>
              </a:rPr>
              <a:t>in</a:t>
            </a:r>
            <a:r>
              <a:rPr lang="en-US" sz="1400" spc="125" dirty="0">
                <a:solidFill>
                  <a:srgbClr val="404040"/>
                </a:solidFill>
                <a:latin typeface="Verdana"/>
                <a:cs typeface="Verdana"/>
              </a:rPr>
              <a:t> </a:t>
            </a:r>
            <a:r>
              <a:rPr lang="en-US" sz="1400" dirty="0">
                <a:solidFill>
                  <a:srgbClr val="404040"/>
                </a:solidFill>
                <a:latin typeface="Verdana"/>
                <a:cs typeface="Verdana"/>
              </a:rPr>
              <a:t>making</a:t>
            </a:r>
            <a:r>
              <a:rPr lang="en-US" sz="1400" spc="135" dirty="0">
                <a:solidFill>
                  <a:srgbClr val="404040"/>
                </a:solidFill>
                <a:latin typeface="Verdana"/>
                <a:cs typeface="Verdana"/>
              </a:rPr>
              <a:t> </a:t>
            </a:r>
            <a:r>
              <a:rPr lang="en-US" sz="1400" dirty="0">
                <a:solidFill>
                  <a:srgbClr val="404040"/>
                </a:solidFill>
                <a:latin typeface="Verdana"/>
                <a:cs typeface="Verdana"/>
              </a:rPr>
              <a:t>informed</a:t>
            </a:r>
            <a:r>
              <a:rPr lang="en-US" sz="1400" spc="145" dirty="0">
                <a:solidFill>
                  <a:srgbClr val="404040"/>
                </a:solidFill>
                <a:latin typeface="Verdana"/>
                <a:cs typeface="Verdana"/>
              </a:rPr>
              <a:t> </a:t>
            </a:r>
            <a:r>
              <a:rPr lang="en-US" sz="1400" dirty="0">
                <a:solidFill>
                  <a:srgbClr val="404040"/>
                </a:solidFill>
                <a:latin typeface="Verdana"/>
                <a:cs typeface="Verdana"/>
              </a:rPr>
              <a:t>road</a:t>
            </a:r>
            <a:r>
              <a:rPr lang="en-US" sz="1400" spc="140" dirty="0">
                <a:solidFill>
                  <a:srgbClr val="404040"/>
                </a:solidFill>
                <a:latin typeface="Verdana"/>
                <a:cs typeface="Verdana"/>
              </a:rPr>
              <a:t> </a:t>
            </a:r>
            <a:r>
              <a:rPr lang="en-US" sz="1400" dirty="0">
                <a:solidFill>
                  <a:srgbClr val="404040"/>
                </a:solidFill>
                <a:latin typeface="Verdana"/>
                <a:cs typeface="Verdana"/>
              </a:rPr>
              <a:t>repair</a:t>
            </a:r>
            <a:r>
              <a:rPr lang="en-US" sz="1400" spc="110" dirty="0">
                <a:solidFill>
                  <a:srgbClr val="404040"/>
                </a:solidFill>
                <a:latin typeface="Verdana"/>
                <a:cs typeface="Verdana"/>
              </a:rPr>
              <a:t> </a:t>
            </a:r>
            <a:r>
              <a:rPr lang="en-US" sz="1400" dirty="0">
                <a:solidFill>
                  <a:srgbClr val="404040"/>
                </a:solidFill>
                <a:latin typeface="Verdana"/>
                <a:cs typeface="Verdana"/>
              </a:rPr>
              <a:t>decision.</a:t>
            </a:r>
            <a:endParaRPr lang="en-US" sz="1400" dirty="0">
              <a:latin typeface="Verdana"/>
              <a:cs typeface="Verdana"/>
            </a:endParaRPr>
          </a:p>
          <a:p>
            <a:pPr marL="297815" marR="6350" indent="-285750" algn="just">
              <a:lnSpc>
                <a:spcPct val="100000"/>
              </a:lnSpc>
              <a:spcBef>
                <a:spcPts val="1010"/>
              </a:spcBef>
            </a:pPr>
            <a:r>
              <a:rPr lang="en-US" sz="1400" dirty="0">
                <a:solidFill>
                  <a:srgbClr val="404040"/>
                </a:solidFill>
                <a:latin typeface="Verdana"/>
                <a:cs typeface="Verdana"/>
              </a:rPr>
              <a:t>custom</a:t>
            </a:r>
            <a:r>
              <a:rPr lang="en-US" sz="1400" spc="110" dirty="0">
                <a:solidFill>
                  <a:srgbClr val="404040"/>
                </a:solidFill>
                <a:latin typeface="Verdana"/>
                <a:cs typeface="Verdana"/>
              </a:rPr>
              <a:t> </a:t>
            </a:r>
            <a:r>
              <a:rPr lang="en-US" sz="1400" spc="-10" dirty="0">
                <a:solidFill>
                  <a:srgbClr val="404040"/>
                </a:solidFill>
                <a:latin typeface="Verdana"/>
                <a:cs typeface="Verdana"/>
              </a:rPr>
              <a:t>dataset </a:t>
            </a:r>
            <a:r>
              <a:rPr lang="en-US" sz="1400" spc="-40" dirty="0">
                <a:solidFill>
                  <a:srgbClr val="404040"/>
                </a:solidFill>
                <a:latin typeface="Verdana"/>
                <a:cs typeface="Verdana"/>
              </a:rPr>
              <a:t>comprising</a:t>
            </a:r>
            <a:r>
              <a:rPr lang="en-US" sz="1400" spc="-50" dirty="0">
                <a:solidFill>
                  <a:srgbClr val="404040"/>
                </a:solidFill>
                <a:latin typeface="Verdana"/>
                <a:cs typeface="Verdana"/>
              </a:rPr>
              <a:t> </a:t>
            </a:r>
            <a:r>
              <a:rPr lang="en-US" sz="1400" dirty="0">
                <a:solidFill>
                  <a:srgbClr val="404040"/>
                </a:solidFill>
                <a:latin typeface="Verdana"/>
                <a:cs typeface="Verdana"/>
              </a:rPr>
              <a:t>pothole</a:t>
            </a:r>
            <a:r>
              <a:rPr lang="en-US" sz="1400" spc="-45" dirty="0">
                <a:solidFill>
                  <a:srgbClr val="404040"/>
                </a:solidFill>
                <a:latin typeface="Verdana"/>
                <a:cs typeface="Verdana"/>
              </a:rPr>
              <a:t> </a:t>
            </a:r>
            <a:r>
              <a:rPr lang="en-US" sz="1400" spc="-30" dirty="0">
                <a:solidFill>
                  <a:srgbClr val="404040"/>
                </a:solidFill>
                <a:latin typeface="Verdana"/>
                <a:cs typeface="Verdana"/>
              </a:rPr>
              <a:t>photos</a:t>
            </a:r>
            <a:r>
              <a:rPr lang="en-US" sz="1400" spc="-70" dirty="0">
                <a:solidFill>
                  <a:srgbClr val="404040"/>
                </a:solidFill>
                <a:latin typeface="Verdana"/>
                <a:cs typeface="Verdana"/>
              </a:rPr>
              <a:t> </a:t>
            </a:r>
            <a:r>
              <a:rPr lang="en-US" sz="1400" dirty="0">
                <a:solidFill>
                  <a:srgbClr val="404040"/>
                </a:solidFill>
                <a:latin typeface="Verdana"/>
                <a:cs typeface="Verdana"/>
              </a:rPr>
              <a:t>obtained</a:t>
            </a:r>
            <a:r>
              <a:rPr lang="en-US" sz="1400" spc="-15" dirty="0">
                <a:solidFill>
                  <a:srgbClr val="404040"/>
                </a:solidFill>
                <a:latin typeface="Verdana"/>
                <a:cs typeface="Verdana"/>
              </a:rPr>
              <a:t> </a:t>
            </a:r>
            <a:r>
              <a:rPr lang="en-US" sz="1400" spc="-70" dirty="0">
                <a:solidFill>
                  <a:srgbClr val="404040"/>
                </a:solidFill>
                <a:latin typeface="Verdana"/>
                <a:cs typeface="Verdana"/>
              </a:rPr>
              <a:t>from</a:t>
            </a:r>
            <a:r>
              <a:rPr lang="en-US" sz="1400" spc="-45" dirty="0">
                <a:solidFill>
                  <a:srgbClr val="404040"/>
                </a:solidFill>
                <a:latin typeface="Verdana"/>
                <a:cs typeface="Verdana"/>
              </a:rPr>
              <a:t> </a:t>
            </a:r>
            <a:r>
              <a:rPr lang="en-US" sz="1400" spc="-35" dirty="0">
                <a:solidFill>
                  <a:srgbClr val="404040"/>
                </a:solidFill>
                <a:latin typeface="Verdana"/>
                <a:cs typeface="Verdana"/>
              </a:rPr>
              <a:t>online</a:t>
            </a:r>
            <a:r>
              <a:rPr lang="en-US" sz="1400" spc="-50" dirty="0">
                <a:solidFill>
                  <a:srgbClr val="404040"/>
                </a:solidFill>
                <a:latin typeface="Verdana"/>
                <a:cs typeface="Verdana"/>
              </a:rPr>
              <a:t> sources</a:t>
            </a:r>
            <a:r>
              <a:rPr lang="en-US" sz="1400" spc="-85" dirty="0">
                <a:solidFill>
                  <a:srgbClr val="404040"/>
                </a:solidFill>
                <a:latin typeface="Verdana"/>
                <a:cs typeface="Verdana"/>
              </a:rPr>
              <a:t> </a:t>
            </a:r>
            <a:r>
              <a:rPr lang="en-US" sz="1400" spc="-165" dirty="0">
                <a:solidFill>
                  <a:srgbClr val="404040"/>
                </a:solidFill>
                <a:latin typeface="Verdana"/>
                <a:cs typeface="Verdana"/>
              </a:rPr>
              <a:t>is</a:t>
            </a:r>
            <a:r>
              <a:rPr lang="en-US" sz="1400" spc="-75" dirty="0">
                <a:solidFill>
                  <a:srgbClr val="404040"/>
                </a:solidFill>
                <a:latin typeface="Verdana"/>
                <a:cs typeface="Verdana"/>
              </a:rPr>
              <a:t> </a:t>
            </a:r>
            <a:r>
              <a:rPr lang="en-US" sz="1400" spc="-25" dirty="0">
                <a:solidFill>
                  <a:srgbClr val="404040"/>
                </a:solidFill>
                <a:latin typeface="Verdana"/>
                <a:cs typeface="Verdana"/>
              </a:rPr>
              <a:t>used</a:t>
            </a:r>
            <a:r>
              <a:rPr lang="en-US" sz="1400" spc="-70" dirty="0">
                <a:solidFill>
                  <a:srgbClr val="404040"/>
                </a:solidFill>
                <a:latin typeface="Verdana"/>
                <a:cs typeface="Verdana"/>
              </a:rPr>
              <a:t> </a:t>
            </a:r>
            <a:r>
              <a:rPr lang="en-US" sz="1400" spc="-20" dirty="0">
                <a:solidFill>
                  <a:srgbClr val="404040"/>
                </a:solidFill>
                <a:latin typeface="Verdana"/>
                <a:cs typeface="Verdana"/>
              </a:rPr>
              <a:t>to</a:t>
            </a:r>
            <a:r>
              <a:rPr lang="en-US" sz="1400" spc="-55" dirty="0">
                <a:solidFill>
                  <a:srgbClr val="404040"/>
                </a:solidFill>
                <a:latin typeface="Verdana"/>
                <a:cs typeface="Verdana"/>
              </a:rPr>
              <a:t> </a:t>
            </a:r>
            <a:r>
              <a:rPr lang="en-US" sz="1400" dirty="0">
                <a:solidFill>
                  <a:srgbClr val="404040"/>
                </a:solidFill>
                <a:latin typeface="Verdana"/>
                <a:cs typeface="Verdana"/>
              </a:rPr>
              <a:t>create</a:t>
            </a:r>
            <a:r>
              <a:rPr lang="en-US" sz="1400" spc="-15" dirty="0">
                <a:solidFill>
                  <a:srgbClr val="404040"/>
                </a:solidFill>
                <a:latin typeface="Verdana"/>
                <a:cs typeface="Verdana"/>
              </a:rPr>
              <a:t> </a:t>
            </a:r>
            <a:r>
              <a:rPr lang="en-US" sz="1400" dirty="0">
                <a:solidFill>
                  <a:srgbClr val="404040"/>
                </a:solidFill>
                <a:latin typeface="Verdana"/>
                <a:cs typeface="Verdana"/>
              </a:rPr>
              <a:t>and</a:t>
            </a:r>
            <a:r>
              <a:rPr lang="en-US" sz="1400" spc="-80" dirty="0">
                <a:solidFill>
                  <a:srgbClr val="404040"/>
                </a:solidFill>
                <a:latin typeface="Verdana"/>
                <a:cs typeface="Verdana"/>
              </a:rPr>
              <a:t> </a:t>
            </a:r>
            <a:r>
              <a:rPr lang="en-US" sz="1400" spc="-75" dirty="0">
                <a:solidFill>
                  <a:srgbClr val="404040"/>
                </a:solidFill>
                <a:latin typeface="Verdana"/>
                <a:cs typeface="Verdana"/>
              </a:rPr>
              <a:t>train</a:t>
            </a:r>
            <a:r>
              <a:rPr lang="en-US" sz="1400" spc="-10" dirty="0">
                <a:solidFill>
                  <a:srgbClr val="404040"/>
                </a:solidFill>
                <a:latin typeface="Verdana"/>
                <a:cs typeface="Verdana"/>
              </a:rPr>
              <a:t> </a:t>
            </a:r>
            <a:r>
              <a:rPr lang="en-US" sz="1400" spc="105" dirty="0">
                <a:solidFill>
                  <a:srgbClr val="404040"/>
                </a:solidFill>
                <a:latin typeface="Verdana"/>
                <a:cs typeface="Verdana"/>
              </a:rPr>
              <a:t>a</a:t>
            </a:r>
            <a:r>
              <a:rPr lang="en-US" sz="1400" spc="-70" dirty="0">
                <a:solidFill>
                  <a:srgbClr val="404040"/>
                </a:solidFill>
                <a:latin typeface="Verdana"/>
                <a:cs typeface="Verdana"/>
              </a:rPr>
              <a:t> </a:t>
            </a:r>
            <a:r>
              <a:rPr lang="en-US" sz="1400" spc="-30" dirty="0">
                <a:solidFill>
                  <a:srgbClr val="404040"/>
                </a:solidFill>
                <a:latin typeface="Verdana"/>
                <a:cs typeface="Verdana"/>
              </a:rPr>
              <a:t>CNN</a:t>
            </a:r>
            <a:r>
              <a:rPr lang="en-US" sz="1400" spc="-35" dirty="0">
                <a:solidFill>
                  <a:srgbClr val="404040"/>
                </a:solidFill>
                <a:latin typeface="Verdana"/>
                <a:cs typeface="Verdana"/>
              </a:rPr>
              <a:t> </a:t>
            </a:r>
            <a:r>
              <a:rPr lang="en-US" sz="1400" spc="-10" dirty="0">
                <a:solidFill>
                  <a:srgbClr val="404040"/>
                </a:solidFill>
                <a:latin typeface="Verdana"/>
                <a:cs typeface="Verdana"/>
              </a:rPr>
              <a:t>model.</a:t>
            </a:r>
            <a:endParaRPr lang="en-US" sz="1400" dirty="0">
              <a:latin typeface="Verdana"/>
              <a:cs typeface="Verdana"/>
            </a:endParaRPr>
          </a:p>
          <a:p>
            <a:endParaRPr lang="en-US" sz="1400" dirty="0">
              <a:latin typeface="Verdana"/>
              <a:cs typeface="Verdana"/>
            </a:endParaRPr>
          </a:p>
          <a:p>
            <a:pPr marL="0" indent="0">
              <a:buNone/>
            </a:pPr>
            <a:endParaRPr lang="en-US" sz="2000" dirty="0"/>
          </a:p>
        </p:txBody>
      </p:sp>
    </p:spTree>
    <p:extLst>
      <p:ext uri="{BB962C8B-B14F-4D97-AF65-F5344CB8AC3E}">
        <p14:creationId xmlns:p14="http://schemas.microsoft.com/office/powerpoint/2010/main" val="58780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4976-9B44-7899-F205-6DA48E69F031}"/>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Activity</a:t>
            </a:r>
            <a:r>
              <a:rPr lang="en-US" b="1" spc="-25">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diagram</a:t>
            </a:r>
            <a:br>
              <a:rPr lang="en-US" b="1">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CEFB1441-8219-54D5-3BD3-251AC799D13E}"/>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Activity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graphical</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workflows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stepwise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activities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support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choice,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iteration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concurrency.</a:t>
            </a:r>
          </a:p>
          <a:p>
            <a:r>
              <a:rPr lang="en-US" sz="1800" dirty="0" err="1">
                <a:latin typeface="Times New Roman" panose="02020603050405020304" pitchFamily="18" charset="0"/>
                <a:ea typeface="Times New Roman" panose="02020603050405020304" pitchFamily="18" charset="0"/>
              </a:rPr>
              <a:t>AcA</a:t>
            </a:r>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image8.jpeg">
            <a:extLst>
              <a:ext uri="{FF2B5EF4-FFF2-40B4-BE49-F238E27FC236}">
                <a16:creationId xmlns:a16="http://schemas.microsoft.com/office/drawing/2014/main" id="{63C2025E-B9A7-CA7E-364F-7D40AC6EDCD3}"/>
              </a:ext>
            </a:extLst>
          </p:cNvPr>
          <p:cNvPicPr>
            <a:picLocks noChangeAspect="1"/>
          </p:cNvPicPr>
          <p:nvPr/>
        </p:nvPicPr>
        <p:blipFill>
          <a:blip r:embed="rId2" cstate="print"/>
          <a:stretch>
            <a:fillRect/>
          </a:stretch>
        </p:blipFill>
        <p:spPr>
          <a:xfrm>
            <a:off x="676789" y="2967644"/>
            <a:ext cx="5314315" cy="3525231"/>
          </a:xfrm>
          <a:prstGeom prst="rect">
            <a:avLst/>
          </a:prstGeom>
        </p:spPr>
      </p:pic>
      <p:pic>
        <p:nvPicPr>
          <p:cNvPr id="5" name="image9.jpeg">
            <a:extLst>
              <a:ext uri="{FF2B5EF4-FFF2-40B4-BE49-F238E27FC236}">
                <a16:creationId xmlns:a16="http://schemas.microsoft.com/office/drawing/2014/main" id="{BA14C766-1307-B324-C6A1-B0702095F776}"/>
              </a:ext>
            </a:extLst>
          </p:cNvPr>
          <p:cNvPicPr>
            <a:picLocks noChangeAspect="1"/>
          </p:cNvPicPr>
          <p:nvPr/>
        </p:nvPicPr>
        <p:blipFill>
          <a:blip r:embed="rId3" cstate="print"/>
          <a:stretch>
            <a:fillRect/>
          </a:stretch>
        </p:blipFill>
        <p:spPr>
          <a:xfrm>
            <a:off x="7279210" y="2518756"/>
            <a:ext cx="1800225" cy="4065444"/>
          </a:xfrm>
          <a:prstGeom prst="rect">
            <a:avLst/>
          </a:prstGeom>
        </p:spPr>
      </p:pic>
    </p:spTree>
    <p:extLst>
      <p:ext uri="{BB962C8B-B14F-4D97-AF65-F5344CB8AC3E}">
        <p14:creationId xmlns:p14="http://schemas.microsoft.com/office/powerpoint/2010/main" val="217523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AF39-D538-403B-9E53-8F8E0977A92B}"/>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Collaboration</a:t>
            </a:r>
            <a:r>
              <a:rPr lang="en-US" b="1" spc="-25">
                <a:effectLst/>
                <a:latin typeface="Times New Roman" panose="02020603050405020304" pitchFamily="18" charset="0"/>
                <a:ea typeface="Times New Roman" panose="02020603050405020304" pitchFamily="18" charset="0"/>
              </a:rPr>
              <a:t> </a:t>
            </a:r>
            <a:r>
              <a:rPr lang="en-US" b="1">
                <a:effectLst/>
                <a:latin typeface="Times New Roman" panose="02020603050405020304" pitchFamily="18" charset="0"/>
                <a:ea typeface="Times New Roman" panose="02020603050405020304" pitchFamily="18" charset="0"/>
              </a:rPr>
              <a:t>diagram</a:t>
            </a:r>
            <a:br>
              <a:rPr lang="en-US" b="1">
                <a:effectLst/>
                <a:latin typeface="Times New Roman" panose="02020603050405020304" pitchFamily="18" charset="0"/>
                <a:ea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095E81CD-0A8F-CCF0-C4F6-87CBB3C25E58}"/>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rPr>
              <a:t>A</a:t>
            </a:r>
            <a:r>
              <a:rPr lang="en-US" sz="1800" spc="4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Collaboration</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diagram</a:t>
            </a:r>
            <a:r>
              <a:rPr lang="en-US" sz="1800" spc="9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models</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9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interactions</a:t>
            </a:r>
            <a:r>
              <a:rPr lang="en-US" sz="1800" spc="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between</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objects</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or</a:t>
            </a:r>
            <a:r>
              <a:rPr lang="en-US" sz="1800" spc="5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parts</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in</a:t>
            </a:r>
            <a:r>
              <a:rPr lang="en-US" sz="1800" spc="4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terms</a:t>
            </a:r>
            <a:r>
              <a:rPr lang="en-US" sz="1800" spc="6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of</a:t>
            </a:r>
            <a:r>
              <a:rPr lang="en-US" sz="1800" spc="-28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sequenced</a:t>
            </a:r>
            <a:r>
              <a:rPr lang="en-US" sz="1800" spc="-10">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messages</a:t>
            </a:r>
          </a:p>
          <a:p>
            <a:endParaRPr lang="en-US" sz="1800" spc="-5">
              <a:latin typeface="Times New Roman" panose="02020603050405020304" pitchFamily="18" charset="0"/>
            </a:endParaRPr>
          </a:p>
          <a:p>
            <a:endParaRPr lang="en-US"/>
          </a:p>
        </p:txBody>
      </p:sp>
      <p:pic>
        <p:nvPicPr>
          <p:cNvPr id="4" name="image10.jpeg">
            <a:extLst>
              <a:ext uri="{FF2B5EF4-FFF2-40B4-BE49-F238E27FC236}">
                <a16:creationId xmlns:a16="http://schemas.microsoft.com/office/drawing/2014/main" id="{B0958684-CFC7-6BF3-9380-720BCB1B73B2}"/>
              </a:ext>
            </a:extLst>
          </p:cNvPr>
          <p:cNvPicPr>
            <a:picLocks noChangeAspect="1"/>
          </p:cNvPicPr>
          <p:nvPr/>
        </p:nvPicPr>
        <p:blipFill>
          <a:blip r:embed="rId2" cstate="print"/>
          <a:stretch>
            <a:fillRect/>
          </a:stretch>
        </p:blipFill>
        <p:spPr>
          <a:xfrm>
            <a:off x="2121040" y="2827482"/>
            <a:ext cx="5318125" cy="3764512"/>
          </a:xfrm>
          <a:prstGeom prst="rect">
            <a:avLst/>
          </a:prstGeom>
        </p:spPr>
      </p:pic>
    </p:spTree>
    <p:extLst>
      <p:ext uri="{BB962C8B-B14F-4D97-AF65-F5344CB8AC3E}">
        <p14:creationId xmlns:p14="http://schemas.microsoft.com/office/powerpoint/2010/main" val="1390316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F783-10A4-B3B5-A7CA-9C98DD014458}"/>
              </a:ext>
            </a:extLst>
          </p:cNvPr>
          <p:cNvSpPr>
            <a:spLocks noGrp="1"/>
          </p:cNvSpPr>
          <p:nvPr>
            <p:ph type="title"/>
          </p:nvPr>
        </p:nvSpPr>
        <p:spPr/>
        <p:txBody>
          <a:bodyPr/>
          <a:lstStyle/>
          <a:p>
            <a:r>
              <a:rPr lang="en-US"/>
              <a:t>System Architecture</a:t>
            </a:r>
          </a:p>
        </p:txBody>
      </p:sp>
      <p:sp>
        <p:nvSpPr>
          <p:cNvPr id="3" name="Content Placeholder 2">
            <a:extLst>
              <a:ext uri="{FF2B5EF4-FFF2-40B4-BE49-F238E27FC236}">
                <a16:creationId xmlns:a16="http://schemas.microsoft.com/office/drawing/2014/main" id="{D05B4F78-59A5-DAE1-535D-D3FD1E1191B6}"/>
              </a:ext>
            </a:extLst>
          </p:cNvPr>
          <p:cNvSpPr>
            <a:spLocks noGrp="1"/>
          </p:cNvSpPr>
          <p:nvPr>
            <p:ph idx="1"/>
          </p:nvPr>
        </p:nvSpPr>
        <p:spPr/>
        <p:txBody>
          <a:bodyPr/>
          <a:lstStyle/>
          <a:p>
            <a:r>
              <a:rPr lang="en-US" sz="1800" spc="-5">
                <a:effectLst/>
                <a:latin typeface="Times New Roman" panose="02020603050405020304" pitchFamily="18" charset="0"/>
                <a:ea typeface="Times New Roman" panose="02020603050405020304" pitchFamily="18" charset="0"/>
              </a:rPr>
              <a:t>Architectural design is </a:t>
            </a:r>
            <a:r>
              <a:rPr lang="en-US" sz="1800">
                <a:effectLst/>
                <a:latin typeface="Times New Roman" panose="02020603050405020304" pitchFamily="18" charset="0"/>
                <a:ea typeface="Times New Roman" panose="02020603050405020304" pitchFamily="18" charset="0"/>
              </a:rPr>
              <a:t>a concept that focuses on components or elements of a structure</a:t>
            </a:r>
            <a:r>
              <a:rPr lang="en-US" sz="1800" spc="-28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any changes the client wants to make to the design should be communicated to 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architect</a:t>
            </a:r>
            <a:r>
              <a:rPr lang="en-US" sz="1800" spc="3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during</a:t>
            </a:r>
            <a:r>
              <a:rPr lang="en-US" sz="1800" spc="1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this phase.</a:t>
            </a:r>
          </a:p>
          <a:p>
            <a:endParaRPr lang="en-US"/>
          </a:p>
        </p:txBody>
      </p:sp>
      <p:pic>
        <p:nvPicPr>
          <p:cNvPr id="4" name="image11.jpeg" descr="dataset arc">
            <a:extLst>
              <a:ext uri="{FF2B5EF4-FFF2-40B4-BE49-F238E27FC236}">
                <a16:creationId xmlns:a16="http://schemas.microsoft.com/office/drawing/2014/main" id="{6B5817A9-CF5B-DB7F-D127-35637BC7176F}"/>
              </a:ext>
            </a:extLst>
          </p:cNvPr>
          <p:cNvPicPr>
            <a:picLocks noChangeAspect="1"/>
          </p:cNvPicPr>
          <p:nvPr/>
        </p:nvPicPr>
        <p:blipFill>
          <a:blip r:embed="rId2" cstate="print"/>
          <a:stretch>
            <a:fillRect/>
          </a:stretch>
        </p:blipFill>
        <p:spPr>
          <a:xfrm>
            <a:off x="1930785" y="3253971"/>
            <a:ext cx="5341620" cy="3263207"/>
          </a:xfrm>
          <a:prstGeom prst="rect">
            <a:avLst/>
          </a:prstGeom>
        </p:spPr>
      </p:pic>
    </p:spTree>
    <p:extLst>
      <p:ext uri="{BB962C8B-B14F-4D97-AF65-F5344CB8AC3E}">
        <p14:creationId xmlns:p14="http://schemas.microsoft.com/office/powerpoint/2010/main" val="17660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3F63-9DE2-E79B-F1B9-75E60310D55B}"/>
              </a:ext>
            </a:extLst>
          </p:cNvPr>
          <p:cNvSpPr>
            <a:spLocks noGrp="1"/>
          </p:cNvSpPr>
          <p:nvPr>
            <p:ph type="title"/>
          </p:nvPr>
        </p:nvSpPr>
        <p:spPr/>
        <p:txBody>
          <a:bodyPr>
            <a:normAutofit/>
          </a:bodyPr>
          <a:lstStyle/>
          <a:p>
            <a:r>
              <a:rPr lang="en-US">
                <a:effectLst/>
                <a:latin typeface="Times New Roman" panose="02020603050405020304" pitchFamily="18" charset="0"/>
                <a:ea typeface="Times New Roman" panose="02020603050405020304" pitchFamily="18" charset="0"/>
              </a:rPr>
              <a:t>Algorithms</a:t>
            </a:r>
            <a:r>
              <a:rPr lang="en-US" spc="-50">
                <a:effectLst/>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Design</a:t>
            </a:r>
            <a:r>
              <a:rPr lang="en-US" spc="-335">
                <a:effectLst/>
                <a:latin typeface="Times New Roman" panose="02020603050405020304" pitchFamily="18" charset="0"/>
                <a:ea typeface="Times New Roman" panose="02020603050405020304" pitchFamily="18" charset="0"/>
              </a:rPr>
              <a:t> </a:t>
            </a:r>
            <a:endParaRPr lang="en-US"/>
          </a:p>
        </p:txBody>
      </p:sp>
      <p:sp>
        <p:nvSpPr>
          <p:cNvPr id="3" name="Content Placeholder 2">
            <a:extLst>
              <a:ext uri="{FF2B5EF4-FFF2-40B4-BE49-F238E27FC236}">
                <a16:creationId xmlns:a16="http://schemas.microsoft.com/office/drawing/2014/main" id="{3818A4FD-1BA7-55A1-F577-B1BF08AD89BA}"/>
              </a:ext>
            </a:extLst>
          </p:cNvPr>
          <p:cNvSpPr>
            <a:spLocks noGrp="1"/>
          </p:cNvSpPr>
          <p:nvPr>
            <p:ph idx="1"/>
          </p:nvPr>
        </p:nvSpPr>
        <p:spPr/>
        <p:txBody>
          <a:bodyPr>
            <a:normAutofit lnSpcReduction="10000"/>
          </a:bodyPr>
          <a:lstStyle/>
          <a:p>
            <a:pPr marL="457200" marR="4291330" lvl="1" indent="0">
              <a:lnSpc>
                <a:spcPct val="150000"/>
              </a:lnSpc>
              <a:spcBef>
                <a:spcPts val="0"/>
              </a:spcBef>
              <a:spcAft>
                <a:spcPts val="0"/>
              </a:spcAft>
              <a:buSzPts val="1400"/>
              <a:buNone/>
              <a:tabLst>
                <a:tab pos="1423670" algn="l"/>
              </a:tabLst>
            </a:pPr>
            <a:r>
              <a:rPr lang="en-US" sz="2800" b="1">
                <a:effectLst/>
                <a:latin typeface="Times New Roman" panose="02020603050405020304" pitchFamily="18" charset="0"/>
                <a:ea typeface="Times New Roman" panose="02020603050405020304" pitchFamily="18" charset="0"/>
              </a:rPr>
              <a:t>Algorithm</a:t>
            </a:r>
            <a:r>
              <a:rPr lang="en-US" sz="2800" b="1" spc="-15">
                <a:effectLst/>
                <a:latin typeface="Times New Roman" panose="02020603050405020304" pitchFamily="18" charset="0"/>
                <a:ea typeface="Times New Roman" panose="02020603050405020304" pitchFamily="18" charset="0"/>
              </a:rPr>
              <a:t> </a:t>
            </a:r>
            <a:r>
              <a:rPr lang="en-US" sz="2800" b="1">
                <a:effectLst/>
                <a:latin typeface="Times New Roman" panose="02020603050405020304" pitchFamily="18" charset="0"/>
                <a:ea typeface="Times New Roman" panose="02020603050405020304" pitchFamily="18" charset="0"/>
              </a:rPr>
              <a:t>for</a:t>
            </a:r>
            <a:r>
              <a:rPr lang="en-US" sz="2800" b="1" spc="15">
                <a:effectLst/>
                <a:latin typeface="Times New Roman" panose="02020603050405020304" pitchFamily="18" charset="0"/>
                <a:ea typeface="Times New Roman" panose="02020603050405020304" pitchFamily="18" charset="0"/>
              </a:rPr>
              <a:t> </a:t>
            </a:r>
            <a:r>
              <a:rPr lang="en-US" sz="2800" b="1">
                <a:effectLst/>
                <a:latin typeface="Times New Roman" panose="02020603050405020304" pitchFamily="18" charset="0"/>
                <a:ea typeface="Times New Roman" panose="02020603050405020304" pitchFamily="18" charset="0"/>
              </a:rPr>
              <a:t>user:</a:t>
            </a:r>
          </a:p>
          <a:p>
            <a:pPr marL="342900" marR="0" lvl="0" indent="-342900">
              <a:spcBef>
                <a:spcPts val="810"/>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Start.</a:t>
            </a:r>
          </a:p>
          <a:p>
            <a:pPr marL="342900" marR="0" lvl="0" indent="-342900">
              <a:spcBef>
                <a:spcPts val="85"/>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Open</a:t>
            </a:r>
            <a:r>
              <a:rPr lang="en-US" sz="1600" spc="-4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Detection</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Application.</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Capture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an</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of</a:t>
            </a:r>
            <a:r>
              <a:rPr lang="en-US" sz="1600" spc="-4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road</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surface</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using the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camera</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feature.</a:t>
            </a:r>
          </a:p>
          <a:p>
            <a:pPr marL="342900" marR="0" lvl="0" indent="-342900">
              <a:spcBef>
                <a:spcPts val="85"/>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Preprocess</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captured</a:t>
            </a:r>
            <a:r>
              <a:rPr lang="en-US" sz="1600" spc="-3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to</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enhance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features</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and</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remove</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noise.</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Extract</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relevant</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features</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from</a:t>
            </a:r>
            <a:r>
              <a:rPr lang="en-US" sz="1600" spc="-6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preprocessed</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image.</a:t>
            </a:r>
          </a:p>
          <a:p>
            <a:pPr marL="342900" marR="0" lvl="0" indent="-342900">
              <a:spcBef>
                <a:spcPts val="85"/>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Apply</a:t>
            </a:r>
            <a:r>
              <a:rPr lang="en-US" sz="1600" spc="-3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machine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learning</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model</a:t>
            </a:r>
            <a:r>
              <a:rPr lang="en-US" sz="1600" spc="-5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to</a:t>
            </a:r>
            <a:r>
              <a:rPr lang="en-US" sz="1600" spc="-3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extracted</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features</a:t>
            </a:r>
            <a:r>
              <a:rPr lang="en-US" sz="1600" spc="-4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to</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potholes.</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Classify</a:t>
            </a:r>
            <a:r>
              <a:rPr lang="en-US" sz="1600" spc="-5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detected</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potholes</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based</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on</a:t>
            </a:r>
            <a:r>
              <a:rPr lang="en-US" sz="1600" spc="-3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their type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or</a:t>
            </a:r>
            <a:r>
              <a:rPr lang="en-US" sz="1600" spc="-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severity.</a:t>
            </a:r>
          </a:p>
          <a:p>
            <a:pPr marL="342900" marR="0" lvl="0" indent="-342900">
              <a:spcBef>
                <a:spcPts val="85"/>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Store</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information</a:t>
            </a:r>
            <a:r>
              <a:rPr lang="en-US" sz="1600" spc="-4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about</a:t>
            </a:r>
            <a:r>
              <a:rPr lang="en-US" sz="1600" spc="-4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detected</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potholes,</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including location</a:t>
            </a:r>
            <a:r>
              <a:rPr lang="en-US" sz="1600" spc="-4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and</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classification.</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1600">
                <a:effectLst/>
                <a:latin typeface="Times New Roman" panose="02020603050405020304" pitchFamily="18" charset="0"/>
                <a:ea typeface="Times New Roman" panose="02020603050405020304" pitchFamily="18" charset="0"/>
              </a:rPr>
              <a:t>Notify</a:t>
            </a:r>
            <a:r>
              <a:rPr lang="en-US" sz="1600" spc="-6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relevant</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authorities</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or</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users</a:t>
            </a:r>
            <a:r>
              <a:rPr lang="en-US" sz="1600" spc="-2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about</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detected</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potholes,</a:t>
            </a:r>
            <a:r>
              <a:rPr lang="en-US" sz="1600" spc="2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if</a:t>
            </a:r>
            <a:r>
              <a:rPr lang="en-US" sz="1600" spc="-3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necessary.</a:t>
            </a:r>
          </a:p>
          <a:p>
            <a:pPr marL="342900" marR="0" lvl="0" indent="-342900">
              <a:spcBef>
                <a:spcPts val="85"/>
              </a:spcBef>
              <a:spcAft>
                <a:spcPts val="0"/>
              </a:spcAft>
              <a:buSzPts val="1200"/>
              <a:buFont typeface="Times New Roman" panose="02020603050405020304" pitchFamily="18" charset="0"/>
              <a:buAutoNum type="arabicPeriod"/>
              <a:tabLst>
                <a:tab pos="1350645" algn="l"/>
              </a:tabLst>
            </a:pPr>
            <a:r>
              <a:rPr lang="en-US" sz="1600">
                <a:effectLst/>
                <a:latin typeface="Times New Roman" panose="02020603050405020304" pitchFamily="18" charset="0"/>
                <a:ea typeface="Times New Roman" panose="02020603050405020304" pitchFamily="18" charset="0"/>
              </a:rPr>
              <a:t>View</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results</a:t>
            </a:r>
            <a:r>
              <a:rPr lang="en-US" sz="1600" spc="-1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of</a:t>
            </a:r>
            <a:r>
              <a:rPr lang="en-US" sz="1600" spc="-45">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the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pothole</a:t>
            </a:r>
            <a:r>
              <a:rPr lang="en-US" sz="1600" spc="-1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detection</a:t>
            </a:r>
            <a:r>
              <a:rPr lang="en-US" sz="1600" spc="-30">
                <a:effectLst/>
                <a:latin typeface="Times New Roman" panose="02020603050405020304" pitchFamily="18" charset="0"/>
                <a:ea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rPr>
              <a:t>process.</a:t>
            </a:r>
          </a:p>
          <a:p>
            <a:pPr marL="342900" marR="0" lvl="0" indent="-342900">
              <a:spcBef>
                <a:spcPts val="60"/>
              </a:spcBef>
              <a:spcAft>
                <a:spcPts val="0"/>
              </a:spcAft>
              <a:buSzPts val="1200"/>
              <a:buFont typeface="Times New Roman" panose="02020603050405020304" pitchFamily="18" charset="0"/>
              <a:buAutoNum type="arabicPeriod"/>
              <a:tabLst>
                <a:tab pos="1350645" algn="l"/>
              </a:tabLst>
            </a:pPr>
            <a:r>
              <a:rPr lang="en-US" sz="1600">
                <a:effectLst/>
                <a:latin typeface="Times New Roman" panose="02020603050405020304" pitchFamily="18" charset="0"/>
                <a:ea typeface="Times New Roman" panose="02020603050405020304" pitchFamily="18" charset="0"/>
              </a:rPr>
              <a:t>Logout.</a:t>
            </a:r>
          </a:p>
          <a:p>
            <a:pPr marL="342900" marR="0" lvl="0" indent="-342900">
              <a:spcBef>
                <a:spcPts val="85"/>
              </a:spcBef>
              <a:spcAft>
                <a:spcPts val="0"/>
              </a:spcAft>
              <a:buSzPts val="1200"/>
              <a:buFont typeface="Times New Roman" panose="02020603050405020304" pitchFamily="18" charset="0"/>
              <a:buAutoNum type="arabicPeriod"/>
              <a:tabLst>
                <a:tab pos="1350645" algn="l"/>
              </a:tabLst>
            </a:pPr>
            <a:r>
              <a:rPr lang="en-US" sz="1600">
                <a:effectLst/>
                <a:latin typeface="Times New Roman" panose="02020603050405020304" pitchFamily="18" charset="0"/>
                <a:ea typeface="Times New Roman" panose="02020603050405020304" pitchFamily="18" charset="0"/>
              </a:rPr>
              <a:t>Stop.</a:t>
            </a:r>
          </a:p>
          <a:p>
            <a:endParaRPr lang="en-US"/>
          </a:p>
        </p:txBody>
      </p:sp>
    </p:spTree>
    <p:extLst>
      <p:ext uri="{BB962C8B-B14F-4D97-AF65-F5344CB8AC3E}">
        <p14:creationId xmlns:p14="http://schemas.microsoft.com/office/powerpoint/2010/main" val="162012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D2D3-A26D-CBA4-975D-4D8DE9604FDD}"/>
              </a:ext>
            </a:extLst>
          </p:cNvPr>
          <p:cNvSpPr>
            <a:spLocks noGrp="1"/>
          </p:cNvSpPr>
          <p:nvPr>
            <p:ph type="title"/>
          </p:nvPr>
        </p:nvSpPr>
        <p:spPr/>
        <p:txBody>
          <a:bodyPr/>
          <a:lstStyle/>
          <a:p>
            <a:r>
              <a:rPr lang="en-US"/>
              <a:t>Algorithm Design</a:t>
            </a:r>
          </a:p>
        </p:txBody>
      </p:sp>
      <p:sp>
        <p:nvSpPr>
          <p:cNvPr id="3" name="Content Placeholder 2">
            <a:extLst>
              <a:ext uri="{FF2B5EF4-FFF2-40B4-BE49-F238E27FC236}">
                <a16:creationId xmlns:a16="http://schemas.microsoft.com/office/drawing/2014/main" id="{9FFE1E30-AEE3-8340-E65A-51A732D10025}"/>
              </a:ext>
            </a:extLst>
          </p:cNvPr>
          <p:cNvSpPr>
            <a:spLocks noGrp="1"/>
          </p:cNvSpPr>
          <p:nvPr>
            <p:ph idx="1"/>
          </p:nvPr>
        </p:nvSpPr>
        <p:spPr/>
        <p:txBody>
          <a:bodyPr>
            <a:normAutofit lnSpcReduction="10000"/>
          </a:bodyPr>
          <a:lstStyle/>
          <a:p>
            <a:pPr marL="889635" marR="0" indent="0">
              <a:spcBef>
                <a:spcPts val="1175"/>
              </a:spcBef>
              <a:spcAft>
                <a:spcPts val="0"/>
              </a:spcAft>
              <a:buNone/>
            </a:pPr>
            <a:r>
              <a:rPr lang="en-US" sz="2000" b="1">
                <a:effectLst/>
                <a:latin typeface="Times New Roman" panose="02020603050405020304" pitchFamily="18" charset="0"/>
                <a:ea typeface="Times New Roman" panose="02020603050405020304" pitchFamily="18" charset="0"/>
              </a:rPr>
              <a:t>Algorithm</a:t>
            </a:r>
            <a:r>
              <a:rPr lang="en-US" sz="2000" b="1" spc="-3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for</a:t>
            </a:r>
            <a:r>
              <a:rPr lang="en-US" sz="2000" b="1" spc="-2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Authority:</a:t>
            </a:r>
            <a:endParaRPr lang="en-US" sz="200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200"/>
              <a:buFont typeface="Times New Roman" panose="02020603050405020304" pitchFamily="18" charset="0"/>
              <a:buAutoNum type="arabicPeriod"/>
              <a:tabLst>
                <a:tab pos="1274445" algn="l"/>
              </a:tabLst>
            </a:pPr>
            <a:r>
              <a:rPr lang="en-US" sz="2000">
                <a:effectLst/>
                <a:latin typeface="Times New Roman" panose="02020603050405020304" pitchFamily="18" charset="0"/>
                <a:ea typeface="Times New Roman" panose="02020603050405020304" pitchFamily="18" charset="0"/>
              </a:rPr>
              <a:t>Start.</a:t>
            </a:r>
          </a:p>
          <a:p>
            <a:pPr marL="342900" marR="0" lvl="0" indent="-342900">
              <a:spcBef>
                <a:spcPts val="90"/>
              </a:spcBef>
              <a:spcAft>
                <a:spcPts val="0"/>
              </a:spcAft>
              <a:buSzPts val="1200"/>
              <a:buFont typeface="Times New Roman" panose="02020603050405020304" pitchFamily="18" charset="0"/>
              <a:buAutoNum type="arabicPeriod"/>
              <a:tabLst>
                <a:tab pos="1274445" algn="l"/>
              </a:tabLst>
            </a:pPr>
            <a:r>
              <a:rPr lang="en-US" sz="2000">
                <a:effectLst/>
                <a:latin typeface="Times New Roman" panose="02020603050405020304" pitchFamily="18" charset="0"/>
                <a:ea typeface="Times New Roman" panose="02020603050405020304" pitchFamily="18" charset="0"/>
              </a:rPr>
              <a:t>Check</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reported</a:t>
            </a:r>
            <a:r>
              <a:rPr lang="en-US" sz="2000" spc="-4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potholes.</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2000">
                <a:effectLst/>
                <a:latin typeface="Times New Roman" panose="02020603050405020304" pitchFamily="18" charset="0"/>
                <a:ea typeface="Times New Roman" panose="02020603050405020304" pitchFamily="18" charset="0"/>
              </a:rPr>
              <a:t>Assess</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severity</a:t>
            </a:r>
            <a:r>
              <a:rPr lang="en-US" sz="2000" spc="-4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and</a:t>
            </a:r>
            <a:r>
              <a:rPr lang="en-US" sz="2000" spc="-1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location.</a:t>
            </a:r>
          </a:p>
          <a:p>
            <a:pPr marL="342900" marR="0" lvl="0" indent="-342900">
              <a:spcBef>
                <a:spcPts val="85"/>
              </a:spcBef>
              <a:spcAft>
                <a:spcPts val="0"/>
              </a:spcAft>
              <a:buSzPts val="1200"/>
              <a:buFont typeface="Times New Roman" panose="02020603050405020304" pitchFamily="18" charset="0"/>
              <a:buAutoNum type="arabicPeriod"/>
              <a:tabLst>
                <a:tab pos="1274445" algn="l"/>
              </a:tabLst>
            </a:pPr>
            <a:r>
              <a:rPr lang="en-US" sz="2000">
                <a:effectLst/>
                <a:latin typeface="Times New Roman" panose="02020603050405020304" pitchFamily="18" charset="0"/>
                <a:ea typeface="Times New Roman" panose="02020603050405020304" pitchFamily="18" charset="0"/>
              </a:rPr>
              <a:t>Prioritize</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based</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on</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safety</a:t>
            </a:r>
            <a:r>
              <a:rPr lang="en-US" sz="2000" spc="-4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impact.</a:t>
            </a:r>
          </a:p>
          <a:p>
            <a:pPr marL="342900" marR="0" lvl="0" indent="-342900">
              <a:spcBef>
                <a:spcPts val="60"/>
              </a:spcBef>
              <a:spcAft>
                <a:spcPts val="0"/>
              </a:spcAft>
              <a:buSzPts val="1200"/>
              <a:buFont typeface="Times New Roman" panose="02020603050405020304" pitchFamily="18" charset="0"/>
              <a:buAutoNum type="arabicPeriod"/>
              <a:tabLst>
                <a:tab pos="1274445" algn="l"/>
              </a:tabLst>
            </a:pPr>
            <a:r>
              <a:rPr lang="en-US" sz="2000">
                <a:effectLst/>
                <a:latin typeface="Times New Roman" panose="02020603050405020304" pitchFamily="18" charset="0"/>
                <a:ea typeface="Times New Roman" panose="02020603050405020304" pitchFamily="18" charset="0"/>
              </a:rPr>
              <a:t>Assign</a:t>
            </a:r>
            <a:r>
              <a:rPr lang="en-US" sz="2000" spc="-4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repair</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tasks.</a:t>
            </a:r>
          </a:p>
          <a:p>
            <a:pPr marL="342900" marR="0" lvl="0" indent="-342900">
              <a:spcBef>
                <a:spcPts val="80"/>
              </a:spcBef>
              <a:spcAft>
                <a:spcPts val="0"/>
              </a:spcAft>
              <a:buSzPts val="1200"/>
              <a:buFont typeface="Times New Roman" panose="02020603050405020304" pitchFamily="18" charset="0"/>
              <a:buAutoNum type="arabicPeriod" startAt="7"/>
              <a:tabLst>
                <a:tab pos="1274445" algn="l"/>
              </a:tabLst>
            </a:pPr>
            <a:r>
              <a:rPr lang="en-US" sz="2000">
                <a:effectLst/>
                <a:latin typeface="Times New Roman" panose="02020603050405020304" pitchFamily="18" charset="0"/>
                <a:ea typeface="Times New Roman" panose="02020603050405020304" pitchFamily="18" charset="0"/>
              </a:rPr>
              <a:t>Update</a:t>
            </a:r>
            <a:r>
              <a:rPr lang="en-US" sz="2000" spc="-1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pothole</a:t>
            </a:r>
            <a:r>
              <a:rPr lang="en-US" sz="2000" spc="-1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status.</a:t>
            </a:r>
          </a:p>
          <a:p>
            <a:pPr marL="342900" marR="0" lvl="0" indent="-342900">
              <a:spcBef>
                <a:spcPts val="65"/>
              </a:spcBef>
              <a:spcAft>
                <a:spcPts val="0"/>
              </a:spcAft>
              <a:buSzPts val="1200"/>
              <a:buFont typeface="Times New Roman" panose="02020603050405020304" pitchFamily="18" charset="0"/>
              <a:buAutoNum type="arabicPeriod" startAt="7"/>
              <a:tabLst>
                <a:tab pos="1274445" algn="l"/>
              </a:tabLst>
            </a:pPr>
            <a:r>
              <a:rPr lang="en-US" sz="2000">
                <a:effectLst/>
                <a:latin typeface="Times New Roman" panose="02020603050405020304" pitchFamily="18" charset="0"/>
                <a:ea typeface="Times New Roman" panose="02020603050405020304" pitchFamily="18" charset="0"/>
              </a:rPr>
              <a:t>Coordinate</a:t>
            </a:r>
            <a:r>
              <a:rPr lang="en-US" sz="2000" spc="-3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with</a:t>
            </a:r>
            <a:r>
              <a:rPr lang="en-US" sz="2000" spc="-2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maintenance</a:t>
            </a:r>
            <a:r>
              <a:rPr lang="en-US" sz="2000" spc="-2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teams.</a:t>
            </a:r>
          </a:p>
          <a:p>
            <a:pPr marL="342900" marR="0" lvl="0" indent="-342900">
              <a:spcBef>
                <a:spcPts val="85"/>
              </a:spcBef>
              <a:spcAft>
                <a:spcPts val="0"/>
              </a:spcAft>
              <a:buSzPts val="1200"/>
              <a:buFont typeface="Times New Roman" panose="02020603050405020304" pitchFamily="18" charset="0"/>
              <a:buAutoNum type="arabicPeriod" startAt="7"/>
              <a:tabLst>
                <a:tab pos="1274445" algn="l"/>
              </a:tabLst>
            </a:pPr>
            <a:r>
              <a:rPr lang="en-US" sz="2000">
                <a:effectLst/>
                <a:latin typeface="Times New Roman" panose="02020603050405020304" pitchFamily="18" charset="0"/>
                <a:ea typeface="Times New Roman" panose="02020603050405020304" pitchFamily="18" charset="0"/>
              </a:rPr>
              <a:t>Monitor</a:t>
            </a:r>
            <a:r>
              <a:rPr lang="en-US" sz="2000" spc="-2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repair</a:t>
            </a:r>
            <a:r>
              <a:rPr lang="en-US" sz="2000" spc="-1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progress.</a:t>
            </a:r>
          </a:p>
          <a:p>
            <a:pPr marL="342900" marR="0" lvl="0" indent="-342900">
              <a:spcBef>
                <a:spcPts val="60"/>
              </a:spcBef>
              <a:spcAft>
                <a:spcPts val="0"/>
              </a:spcAft>
              <a:buSzPts val="1200"/>
              <a:buFont typeface="Times New Roman" panose="02020603050405020304" pitchFamily="18" charset="0"/>
              <a:buAutoNum type="arabicPeriod" startAt="7"/>
              <a:tabLst>
                <a:tab pos="1350645" algn="l"/>
              </a:tabLst>
            </a:pPr>
            <a:r>
              <a:rPr lang="en-US" sz="2000">
                <a:effectLst/>
                <a:latin typeface="Times New Roman" panose="02020603050405020304" pitchFamily="18" charset="0"/>
                <a:ea typeface="Times New Roman" panose="02020603050405020304" pitchFamily="18" charset="0"/>
              </a:rPr>
              <a:t>Inform</a:t>
            </a:r>
            <a:r>
              <a:rPr lang="en-US" sz="2000" spc="-4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users</a:t>
            </a:r>
            <a:r>
              <a:rPr lang="en-US" sz="2000" spc="-1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about updates.</a:t>
            </a:r>
          </a:p>
          <a:p>
            <a:pPr marL="342900" marR="0" lvl="0" indent="-342900">
              <a:spcBef>
                <a:spcPts val="85"/>
              </a:spcBef>
              <a:spcAft>
                <a:spcPts val="0"/>
              </a:spcAft>
              <a:buSzPts val="1200"/>
              <a:buFont typeface="Times New Roman" panose="02020603050405020304" pitchFamily="18" charset="0"/>
              <a:buAutoNum type="arabicPeriod" startAt="7"/>
              <a:tabLst>
                <a:tab pos="1350645" algn="l"/>
              </a:tabLst>
            </a:pPr>
            <a:r>
              <a:rPr lang="en-US" sz="2000">
                <a:effectLst/>
                <a:latin typeface="Times New Roman" panose="02020603050405020304" pitchFamily="18" charset="0"/>
                <a:ea typeface="Times New Roman" panose="02020603050405020304" pitchFamily="18" charset="0"/>
              </a:rPr>
              <a:t>Review</a:t>
            </a:r>
            <a:r>
              <a:rPr lang="en-US" sz="2000" spc="-3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analytics.</a:t>
            </a:r>
          </a:p>
          <a:p>
            <a:pPr marL="342900" marR="0" lvl="0" indent="-342900">
              <a:spcBef>
                <a:spcPts val="60"/>
              </a:spcBef>
              <a:spcAft>
                <a:spcPts val="0"/>
              </a:spcAft>
              <a:buSzPts val="1200"/>
              <a:buFont typeface="Times New Roman" panose="02020603050405020304" pitchFamily="18" charset="0"/>
              <a:buAutoNum type="arabicPeriod" startAt="7"/>
              <a:tabLst>
                <a:tab pos="1350645" algn="l"/>
              </a:tabLst>
            </a:pPr>
            <a:r>
              <a:rPr lang="en-US" sz="2000">
                <a:effectLst/>
                <a:latin typeface="Times New Roman" panose="02020603050405020304" pitchFamily="18" charset="0"/>
                <a:ea typeface="Times New Roman" panose="02020603050405020304" pitchFamily="18" charset="0"/>
              </a:rPr>
              <a:t>Stop</a:t>
            </a:r>
            <a:r>
              <a:rPr lang="en-US" sz="180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8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4135247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F480-AB50-78C2-C6BA-052E201CC910}"/>
              </a:ext>
            </a:extLst>
          </p:cNvPr>
          <p:cNvSpPr>
            <a:spLocks noGrp="1"/>
          </p:cNvSpPr>
          <p:nvPr>
            <p:ph type="title"/>
          </p:nvPr>
        </p:nvSpPr>
        <p:spPr/>
        <p:txBody>
          <a:bodyPr/>
          <a:lstStyle/>
          <a:p>
            <a:r>
              <a:rPr lang="en-US"/>
              <a:t>Database Design</a:t>
            </a:r>
          </a:p>
        </p:txBody>
      </p:sp>
      <p:sp>
        <p:nvSpPr>
          <p:cNvPr id="3" name="Content Placeholder 2">
            <a:extLst>
              <a:ext uri="{FF2B5EF4-FFF2-40B4-BE49-F238E27FC236}">
                <a16:creationId xmlns:a16="http://schemas.microsoft.com/office/drawing/2014/main" id="{1C3E1558-EC61-A082-E439-0145D18D9B85}"/>
              </a:ext>
            </a:extLst>
          </p:cNvPr>
          <p:cNvSpPr>
            <a:spLocks noGrp="1"/>
          </p:cNvSpPr>
          <p:nvPr>
            <p:ph idx="1"/>
          </p:nvPr>
        </p:nvSpPr>
        <p:spPr/>
        <p:txBody>
          <a:bodyPr/>
          <a:lstStyle/>
          <a:p>
            <a:r>
              <a:rPr lang="en-IN" sz="1800">
                <a:solidFill>
                  <a:srgbClr val="000000"/>
                </a:solidFill>
                <a:effectLst/>
                <a:latin typeface="Times New Roman" panose="02020603050405020304" pitchFamily="18" charset="0"/>
                <a:ea typeface="Times New Roman" panose="02020603050405020304" pitchFamily="18" charset="0"/>
              </a:rPr>
              <a:t>Database design is the organization of data according to a database model. The designer determines what data to be stored and how the data elements interrelate. </a:t>
            </a:r>
          </a:p>
          <a:p>
            <a:pPr marL="0" indent="0">
              <a:buNone/>
            </a:pPr>
            <a:r>
              <a:rPr lang="en-IN" sz="1800">
                <a:solidFill>
                  <a:srgbClr val="000000"/>
                </a:solidFill>
                <a:latin typeface="Times New Roman" panose="02020603050405020304" pitchFamily="18" charset="0"/>
              </a:rPr>
              <a:t>     </a:t>
            </a:r>
            <a:r>
              <a:rPr lang="en-IN" sz="1800" b="1">
                <a:solidFill>
                  <a:srgbClr val="000000"/>
                </a:solidFill>
                <a:latin typeface="Times New Roman" panose="02020603050405020304" pitchFamily="18" charset="0"/>
              </a:rPr>
              <a:t>Dataflow Diagram for user :                                                        </a:t>
            </a:r>
          </a:p>
          <a:p>
            <a:pPr marL="0" indent="0">
              <a:buNone/>
            </a:pPr>
            <a:endParaRPr lang="en-IN" sz="1800">
              <a:solidFill>
                <a:srgbClr val="000000"/>
              </a:solidFill>
              <a:latin typeface="Times New Roman" panose="02020603050405020304" pitchFamily="18" charset="0"/>
            </a:endParaRPr>
          </a:p>
          <a:p>
            <a:endParaRPr lang="en-US"/>
          </a:p>
        </p:txBody>
      </p:sp>
      <p:pic>
        <p:nvPicPr>
          <p:cNvPr id="6" name="image12.jpeg">
            <a:extLst>
              <a:ext uri="{FF2B5EF4-FFF2-40B4-BE49-F238E27FC236}">
                <a16:creationId xmlns:a16="http://schemas.microsoft.com/office/drawing/2014/main" id="{B7DCEB58-28A3-746A-FC21-CCADC51AE94E}"/>
              </a:ext>
            </a:extLst>
          </p:cNvPr>
          <p:cNvPicPr>
            <a:picLocks noChangeAspect="1"/>
          </p:cNvPicPr>
          <p:nvPr/>
        </p:nvPicPr>
        <p:blipFill>
          <a:blip r:embed="rId2" cstate="print"/>
          <a:stretch>
            <a:fillRect/>
          </a:stretch>
        </p:blipFill>
        <p:spPr>
          <a:xfrm>
            <a:off x="1993390" y="3240867"/>
            <a:ext cx="5598795" cy="3226435"/>
          </a:xfrm>
          <a:prstGeom prst="rect">
            <a:avLst/>
          </a:prstGeom>
        </p:spPr>
      </p:pic>
    </p:spTree>
    <p:extLst>
      <p:ext uri="{BB962C8B-B14F-4D97-AF65-F5344CB8AC3E}">
        <p14:creationId xmlns:p14="http://schemas.microsoft.com/office/powerpoint/2010/main" val="318590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B294-9E8E-52AC-D47A-A7CE0990A7CC}"/>
              </a:ext>
            </a:extLst>
          </p:cNvPr>
          <p:cNvSpPr>
            <a:spLocks noGrp="1"/>
          </p:cNvSpPr>
          <p:nvPr>
            <p:ph type="title"/>
          </p:nvPr>
        </p:nvSpPr>
        <p:spPr/>
        <p:txBody>
          <a:bodyPr/>
          <a:lstStyle/>
          <a:p>
            <a:r>
              <a:rPr lang="en-US"/>
              <a:t>Database Design</a:t>
            </a:r>
          </a:p>
        </p:txBody>
      </p:sp>
      <p:sp>
        <p:nvSpPr>
          <p:cNvPr id="3" name="Content Placeholder 2">
            <a:extLst>
              <a:ext uri="{FF2B5EF4-FFF2-40B4-BE49-F238E27FC236}">
                <a16:creationId xmlns:a16="http://schemas.microsoft.com/office/drawing/2014/main" id="{6D764064-A694-C478-9276-483955AB739D}"/>
              </a:ext>
            </a:extLst>
          </p:cNvPr>
          <p:cNvSpPr>
            <a:spLocks noGrp="1"/>
          </p:cNvSpPr>
          <p:nvPr>
            <p:ph idx="1"/>
          </p:nvPr>
        </p:nvSpPr>
        <p:spPr/>
        <p:txBody>
          <a:bodyPr/>
          <a:lstStyle/>
          <a:p>
            <a:r>
              <a:rPr lang="en-US"/>
              <a:t>Dataflow diagram of Authority:</a:t>
            </a:r>
          </a:p>
          <a:p>
            <a:endParaRPr lang="en-US"/>
          </a:p>
          <a:p>
            <a:endParaRPr lang="en-US"/>
          </a:p>
        </p:txBody>
      </p:sp>
      <p:pic>
        <p:nvPicPr>
          <p:cNvPr id="4" name="image13.jpeg">
            <a:extLst>
              <a:ext uri="{FF2B5EF4-FFF2-40B4-BE49-F238E27FC236}">
                <a16:creationId xmlns:a16="http://schemas.microsoft.com/office/drawing/2014/main" id="{3512DDA8-5666-DCE6-2550-D6643F90F956}"/>
              </a:ext>
            </a:extLst>
          </p:cNvPr>
          <p:cNvPicPr>
            <a:picLocks noChangeAspect="1"/>
          </p:cNvPicPr>
          <p:nvPr/>
        </p:nvPicPr>
        <p:blipFill>
          <a:blip r:embed="rId2" cstate="print"/>
          <a:stretch>
            <a:fillRect/>
          </a:stretch>
        </p:blipFill>
        <p:spPr>
          <a:xfrm>
            <a:off x="1107050" y="3148705"/>
            <a:ext cx="6825005" cy="2967233"/>
          </a:xfrm>
          <a:prstGeom prst="rect">
            <a:avLst/>
          </a:prstGeom>
        </p:spPr>
      </p:pic>
    </p:spTree>
    <p:extLst>
      <p:ext uri="{BB962C8B-B14F-4D97-AF65-F5344CB8AC3E}">
        <p14:creationId xmlns:p14="http://schemas.microsoft.com/office/powerpoint/2010/main" val="60656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87FA-C0B2-2EB2-8484-87BBBE55BFA2}"/>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16B38A4F-4F19-E8BD-7A32-8766B48A2D29}"/>
              </a:ext>
            </a:extLst>
          </p:cNvPr>
          <p:cNvSpPr>
            <a:spLocks noGrp="1"/>
          </p:cNvSpPr>
          <p:nvPr>
            <p:ph idx="1"/>
          </p:nvPr>
        </p:nvSpPr>
        <p:spPr/>
        <p:txBody>
          <a:bodyPr>
            <a:noAutofit/>
          </a:bodyPr>
          <a:lstStyle/>
          <a:p>
            <a:pPr marL="0" indent="0" algn="just">
              <a:buNone/>
            </a:pPr>
            <a:r>
              <a:rPr lang="en-IN" sz="1000" dirty="0">
                <a:solidFill>
                  <a:srgbClr val="000000"/>
                </a:solidFill>
                <a:effectLst/>
                <a:latin typeface="Verdana" panose="020B0604030504040204" pitchFamily="34" charset="0"/>
                <a:ea typeface="Verdana" panose="020B0604030504040204" pitchFamily="34" charset="0"/>
              </a:rPr>
              <a:t>The sample coding phase of an application typically involves writing code that implements the design and functionality of the application based on the specifications and requirements gathered during the planning and design phase.</a:t>
            </a:r>
            <a:endParaRPr lang="en-US" sz="1000" dirty="0">
              <a:solidFill>
                <a:srgbClr val="000000"/>
              </a:solidFill>
              <a:effectLst/>
              <a:latin typeface="Verdana" panose="020B0604030504040204" pitchFamily="34" charset="0"/>
              <a:ea typeface="Verdana" panose="020B0604030504040204" pitchFamily="34" charset="0"/>
            </a:endParaRPr>
          </a:p>
          <a:p>
            <a:pPr marL="0" indent="0" algn="just">
              <a:buNone/>
            </a:pPr>
            <a:r>
              <a:rPr lang="en-IN" sz="1000" b="1" dirty="0">
                <a:solidFill>
                  <a:srgbClr val="000000"/>
                </a:solidFill>
                <a:effectLst/>
                <a:latin typeface="Verdana" panose="020B0604030504040204" pitchFamily="34" charset="0"/>
                <a:ea typeface="Verdana" panose="020B0604030504040204" pitchFamily="34" charset="0"/>
              </a:rPr>
              <a:t>ADASHBOATD.HTML</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&lt;!-- templates/index.html --&gt;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&lt;!DOCTYPE html&gt;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&lt;html lang="</a:t>
            </a:r>
            <a:r>
              <a:rPr lang="en-IN" sz="1000" dirty="0" err="1">
                <a:solidFill>
                  <a:srgbClr val="000000"/>
                </a:solidFill>
                <a:effectLst/>
                <a:latin typeface="Verdana" panose="020B0604030504040204" pitchFamily="34" charset="0"/>
                <a:ea typeface="Verdana" panose="020B0604030504040204" pitchFamily="34" charset="0"/>
              </a:rPr>
              <a:t>en</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&lt;head&gt;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&lt;meta charset="UTF-8"&gt;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&lt;meta name="viewport" content="width=device-width, initial-scale=1.0"&gt;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&lt;title&gt;Pothole Detection&lt;/title&gt;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&lt;link </a:t>
            </a:r>
            <a:r>
              <a:rPr lang="en-IN" sz="1000" dirty="0" err="1">
                <a:solidFill>
                  <a:srgbClr val="000000"/>
                </a:solidFill>
                <a:effectLst/>
                <a:latin typeface="Verdana" panose="020B0604030504040204" pitchFamily="34" charset="0"/>
                <a:ea typeface="Verdana" panose="020B0604030504040204" pitchFamily="34" charset="0"/>
              </a:rPr>
              <a:t>rel</a:t>
            </a:r>
            <a:r>
              <a:rPr lang="en-IN" sz="1000" dirty="0">
                <a:solidFill>
                  <a:srgbClr val="000000"/>
                </a:solidFill>
                <a:effectLst/>
                <a:latin typeface="Verdana" panose="020B0604030504040204" pitchFamily="34" charset="0"/>
                <a:ea typeface="Verdana" panose="020B0604030504040204" pitchFamily="34" charset="0"/>
              </a:rPr>
              <a:t>="stylesheet" type="text/</a:t>
            </a:r>
            <a:r>
              <a:rPr lang="en-IN" sz="1000" dirty="0" err="1">
                <a:solidFill>
                  <a:srgbClr val="000000"/>
                </a:solidFill>
                <a:effectLst/>
                <a:latin typeface="Verdana" panose="020B0604030504040204" pitchFamily="34" charset="0"/>
                <a:ea typeface="Verdana" panose="020B0604030504040204" pitchFamily="34" charset="0"/>
              </a:rPr>
              <a:t>css</a:t>
            </a:r>
            <a:r>
              <a:rPr lang="en-IN" sz="1000" dirty="0">
                <a:solidFill>
                  <a:srgbClr val="000000"/>
                </a:solidFill>
                <a:effectLst/>
                <a:latin typeface="Verdana" panose="020B0604030504040204" pitchFamily="34" charset="0"/>
                <a:ea typeface="Verdana" panose="020B0604030504040204" pitchFamily="34" charset="0"/>
              </a:rPr>
              <a:t>" </a:t>
            </a:r>
            <a:r>
              <a:rPr lang="en-IN" sz="1000" dirty="0" err="1">
                <a:solidFill>
                  <a:srgbClr val="000000"/>
                </a:solidFill>
                <a:effectLst/>
                <a:latin typeface="Verdana" panose="020B0604030504040204" pitchFamily="34" charset="0"/>
                <a:ea typeface="Verdana" panose="020B0604030504040204" pitchFamily="34" charset="0"/>
              </a:rPr>
              <a:t>href</a:t>
            </a:r>
            <a:r>
              <a:rPr lang="en-IN" sz="1000" dirty="0">
                <a:solidFill>
                  <a:srgbClr val="000000"/>
                </a:solidFill>
                <a:effectLst/>
                <a:latin typeface="Verdana" panose="020B0604030504040204" pitchFamily="34" charset="0"/>
                <a:ea typeface="Verdana" panose="020B0604030504040204" pitchFamily="34" charset="0"/>
              </a:rPr>
              <a:t>="{{ </a:t>
            </a:r>
            <a:r>
              <a:rPr lang="en-IN" sz="1000" dirty="0" err="1">
                <a:solidFill>
                  <a:srgbClr val="000000"/>
                </a:solidFill>
                <a:effectLst/>
                <a:latin typeface="Verdana" panose="020B0604030504040204" pitchFamily="34" charset="0"/>
                <a:ea typeface="Verdana" panose="020B0604030504040204" pitchFamily="34" charset="0"/>
              </a:rPr>
              <a:t>url_for</a:t>
            </a:r>
            <a:r>
              <a:rPr lang="en-IN" sz="1000" dirty="0">
                <a:solidFill>
                  <a:srgbClr val="000000"/>
                </a:solidFill>
                <a:effectLst/>
                <a:latin typeface="Verdana" panose="020B0604030504040204" pitchFamily="34" charset="0"/>
                <a:ea typeface="Verdana" panose="020B0604030504040204" pitchFamily="34" charset="0"/>
              </a:rPr>
              <a:t>('static', filename='styles.css') }}"&gt;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&lt;link </a:t>
            </a:r>
            <a:r>
              <a:rPr lang="en-IN" sz="1000" dirty="0" err="1">
                <a:solidFill>
                  <a:srgbClr val="000000"/>
                </a:solidFill>
                <a:effectLst/>
                <a:latin typeface="Verdana" panose="020B0604030504040204" pitchFamily="34" charset="0"/>
                <a:ea typeface="Verdana" panose="020B0604030504040204" pitchFamily="34" charset="0"/>
              </a:rPr>
              <a:t>rel</a:t>
            </a:r>
            <a:r>
              <a:rPr lang="en-IN" sz="1000" dirty="0">
                <a:solidFill>
                  <a:srgbClr val="000000"/>
                </a:solidFill>
                <a:effectLst/>
                <a:latin typeface="Verdana" panose="020B0604030504040204" pitchFamily="34" charset="0"/>
                <a:ea typeface="Verdana" panose="020B0604030504040204" pitchFamily="34" charset="0"/>
              </a:rPr>
              <a:t>="stylesheet" </a:t>
            </a:r>
            <a:r>
              <a:rPr lang="en-IN" sz="1000" dirty="0" err="1">
                <a:solidFill>
                  <a:srgbClr val="000000"/>
                </a:solidFill>
                <a:effectLst/>
                <a:latin typeface="Verdana" panose="020B0604030504040204" pitchFamily="34" charset="0"/>
                <a:ea typeface="Verdana" panose="020B0604030504040204" pitchFamily="34" charset="0"/>
              </a:rPr>
              <a:t>href</a:t>
            </a:r>
            <a:r>
              <a:rPr lang="en-IN" sz="1000" dirty="0">
                <a:solidFill>
                  <a:srgbClr val="000000"/>
                </a:solidFill>
                <a:effectLst/>
                <a:latin typeface="Verdana" panose="020B0604030504040204" pitchFamily="34" charset="0"/>
                <a:ea typeface="Verdana" panose="020B0604030504040204" pitchFamily="34" charset="0"/>
              </a:rPr>
              <a:t>="https://stackpath.bootstrapcdn.com/bootstrap/4.5.2/</a:t>
            </a:r>
            <a:r>
              <a:rPr lang="en-IN" sz="1000" dirty="0" err="1">
                <a:solidFill>
                  <a:srgbClr val="000000"/>
                </a:solidFill>
                <a:effectLst/>
                <a:latin typeface="Verdana" panose="020B0604030504040204" pitchFamily="34" charset="0"/>
                <a:ea typeface="Verdana" panose="020B0604030504040204" pitchFamily="34" charset="0"/>
              </a:rPr>
              <a:t>css</a:t>
            </a:r>
            <a:r>
              <a:rPr lang="en-IN" sz="1000" dirty="0">
                <a:solidFill>
                  <a:srgbClr val="000000"/>
                </a:solidFill>
                <a:effectLst/>
                <a:latin typeface="Verdana" panose="020B0604030504040204" pitchFamily="34" charset="0"/>
                <a:ea typeface="Verdana" panose="020B0604030504040204" pitchFamily="34" charset="0"/>
              </a:rPr>
              <a:t>/bootstrap.min.css"&gt;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&lt;script </a:t>
            </a:r>
            <a:r>
              <a:rPr lang="en-IN" sz="1000" dirty="0" err="1">
                <a:solidFill>
                  <a:srgbClr val="000000"/>
                </a:solidFill>
                <a:effectLst/>
                <a:latin typeface="Verdana" panose="020B0604030504040204" pitchFamily="34" charset="0"/>
                <a:ea typeface="Verdana" panose="020B0604030504040204" pitchFamily="34" charset="0"/>
              </a:rPr>
              <a:t>src</a:t>
            </a:r>
            <a:r>
              <a:rPr lang="en-IN" sz="1000" dirty="0">
                <a:solidFill>
                  <a:srgbClr val="000000"/>
                </a:solidFill>
                <a:effectLst/>
                <a:latin typeface="Verdana" panose="020B0604030504040204" pitchFamily="34" charset="0"/>
                <a:ea typeface="Verdana" panose="020B0604030504040204" pitchFamily="34" charset="0"/>
              </a:rPr>
              <a:t>="https://code.jquery.com/jquery-3.5.1.slim.min.js"&gt;&lt;/script&gt;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&lt;script </a:t>
            </a:r>
            <a:r>
              <a:rPr lang="en-IN" sz="1000" dirty="0" err="1">
                <a:solidFill>
                  <a:srgbClr val="000000"/>
                </a:solidFill>
                <a:effectLst/>
                <a:latin typeface="Verdana" panose="020B0604030504040204" pitchFamily="34" charset="0"/>
                <a:ea typeface="Verdana" panose="020B0604030504040204" pitchFamily="34" charset="0"/>
              </a:rPr>
              <a:t>src</a:t>
            </a:r>
            <a:r>
              <a:rPr lang="en-IN" sz="1000" dirty="0">
                <a:solidFill>
                  <a:srgbClr val="000000"/>
                </a:solidFill>
                <a:effectLst/>
                <a:latin typeface="Verdana" panose="020B0604030504040204" pitchFamily="34" charset="0"/>
                <a:ea typeface="Verdana" panose="020B0604030504040204" pitchFamily="34" charset="0"/>
              </a:rPr>
              <a:t>="https://cdn.jsdelivr.net/</a:t>
            </a:r>
            <a:r>
              <a:rPr lang="en-IN" sz="1000" dirty="0" err="1">
                <a:solidFill>
                  <a:srgbClr val="000000"/>
                </a:solidFill>
                <a:effectLst/>
                <a:latin typeface="Verdana" panose="020B0604030504040204" pitchFamily="34" charset="0"/>
                <a:ea typeface="Verdana" panose="020B0604030504040204" pitchFamily="34" charset="0"/>
              </a:rPr>
              <a:t>npm</a:t>
            </a:r>
            <a:r>
              <a:rPr lang="en-IN" sz="1000" dirty="0">
                <a:solidFill>
                  <a:srgbClr val="000000"/>
                </a:solidFill>
                <a:effectLst/>
                <a:latin typeface="Verdana" panose="020B0604030504040204" pitchFamily="34" charset="0"/>
                <a:ea typeface="Verdana" panose="020B0604030504040204" pitchFamily="34" charset="0"/>
              </a:rPr>
              <a:t>/@popperjs/core@2.5.4/dist/umd/popper.min.js"&gt;&lt;/script&gt;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&lt;script </a:t>
            </a:r>
            <a:r>
              <a:rPr lang="en-IN" sz="1000" dirty="0" err="1">
                <a:solidFill>
                  <a:srgbClr val="000000"/>
                </a:solidFill>
                <a:effectLst/>
                <a:latin typeface="Verdana" panose="020B0604030504040204" pitchFamily="34" charset="0"/>
                <a:ea typeface="Verdana" panose="020B0604030504040204" pitchFamily="34" charset="0"/>
              </a:rPr>
              <a:t>src</a:t>
            </a:r>
            <a:r>
              <a:rPr lang="en-IN" sz="1000" dirty="0">
                <a:solidFill>
                  <a:srgbClr val="000000"/>
                </a:solidFill>
                <a:effectLst/>
                <a:latin typeface="Verdana" panose="020B0604030504040204" pitchFamily="34" charset="0"/>
                <a:ea typeface="Verdana" panose="020B0604030504040204" pitchFamily="34" charset="0"/>
              </a:rPr>
              <a:t>="https://stackpath.bootstrapcdn.com/bootstrap/4.5.2/</a:t>
            </a:r>
            <a:r>
              <a:rPr lang="en-IN" sz="1000" dirty="0" err="1">
                <a:solidFill>
                  <a:srgbClr val="000000"/>
                </a:solidFill>
                <a:effectLst/>
                <a:latin typeface="Verdana" panose="020B0604030504040204" pitchFamily="34" charset="0"/>
                <a:ea typeface="Verdana" panose="020B0604030504040204" pitchFamily="34" charset="0"/>
              </a:rPr>
              <a:t>js</a:t>
            </a:r>
            <a:r>
              <a:rPr lang="en-IN" sz="1000" dirty="0">
                <a:solidFill>
                  <a:srgbClr val="000000"/>
                </a:solidFill>
                <a:effectLst/>
                <a:latin typeface="Verdana" panose="020B0604030504040204" pitchFamily="34" charset="0"/>
                <a:ea typeface="Verdana" panose="020B0604030504040204" pitchFamily="34" charset="0"/>
              </a:rPr>
              <a:t>/bootstrap.min.js"&gt;&lt;/script&gt;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&lt;script&gt;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function </a:t>
            </a:r>
            <a:r>
              <a:rPr lang="en-IN" sz="1000" dirty="0" err="1">
                <a:solidFill>
                  <a:srgbClr val="000000"/>
                </a:solidFill>
                <a:effectLst/>
                <a:latin typeface="Verdana" panose="020B0604030504040204" pitchFamily="34" charset="0"/>
                <a:ea typeface="Verdana" panose="020B0604030504040204" pitchFamily="34" charset="0"/>
              </a:rPr>
              <a:t>getLocation</a:t>
            </a:r>
            <a:r>
              <a:rPr lang="en-IN" sz="1000" dirty="0">
                <a:solidFill>
                  <a:srgbClr val="000000"/>
                </a:solidFill>
                <a:effectLst/>
                <a:latin typeface="Verdana" panose="020B0604030504040204" pitchFamily="34" charset="0"/>
                <a:ea typeface="Verdana" panose="020B0604030504040204" pitchFamily="34" charset="0"/>
              </a:rPr>
              <a:t>() {</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1000" dirty="0">
                <a:solidFill>
                  <a:srgbClr val="000000"/>
                </a:solidFill>
                <a:effectLst/>
                <a:latin typeface="Verdana" panose="020B0604030504040204" pitchFamily="34" charset="0"/>
                <a:ea typeface="Verdana" panose="020B0604030504040204" pitchFamily="34" charset="0"/>
              </a:rPr>
              <a:t>            if (</a:t>
            </a:r>
            <a:r>
              <a:rPr lang="en-IN" sz="1000" dirty="0" err="1">
                <a:solidFill>
                  <a:srgbClr val="000000"/>
                </a:solidFill>
                <a:effectLst/>
                <a:latin typeface="Verdana" panose="020B0604030504040204" pitchFamily="34" charset="0"/>
                <a:ea typeface="Verdana" panose="020B0604030504040204" pitchFamily="34" charset="0"/>
              </a:rPr>
              <a:t>navigator.geolocation</a:t>
            </a:r>
            <a:r>
              <a:rPr lang="en-IN" sz="1000" dirty="0">
                <a:solidFill>
                  <a:srgbClr val="000000"/>
                </a:solidFill>
                <a:effectLst/>
                <a:latin typeface="Verdana" panose="020B0604030504040204" pitchFamily="34" charset="0"/>
                <a:ea typeface="Verdana" panose="020B0604030504040204" pitchFamily="34" charset="0"/>
              </a:rPr>
              <a:t>) {</a:t>
            </a:r>
            <a:endParaRPr lang="en-US" sz="1000" dirty="0">
              <a:solidFill>
                <a:srgbClr val="000000"/>
              </a:solidFill>
              <a:effectLst/>
              <a:latin typeface="Verdana" panose="020B0604030504040204" pitchFamily="34" charset="0"/>
              <a:ea typeface="Verdana" panose="020B0604030504040204" pitchFamily="34" charset="0"/>
            </a:endParaRPr>
          </a:p>
          <a:p>
            <a:pPr marL="0" indent="0" algn="just">
              <a:buNone/>
            </a:pP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5905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9927-C446-6151-1080-B8B815FD193C}"/>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B9E78BD3-17A9-E0BB-56E7-6E00DDFDD21E}"/>
              </a:ext>
            </a:extLst>
          </p:cNvPr>
          <p:cNvSpPr>
            <a:spLocks noGrp="1"/>
          </p:cNvSpPr>
          <p:nvPr>
            <p:ph idx="1"/>
          </p:nvPr>
        </p:nvSpPr>
        <p:spPr>
          <a:xfrm>
            <a:off x="838200" y="1825625"/>
            <a:ext cx="10515600" cy="5032376"/>
          </a:xfrm>
        </p:spPr>
        <p:txBody>
          <a:bodyPr>
            <a:noAutofit/>
          </a:bodyPr>
          <a:lstStyle/>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navigator.geolocation.getCurrentPosition(sendPosition);</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 else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alert("Geolocation is not supported by this browser.");</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function sendPosition(position)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var latitude = position.coords.latitude;</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var longitude = position.coords.longitude;</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 Send latitude to Python server</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var xhr = new XMLHttpRequest();</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xhr.open("POST", "/receive_location", true);</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xhr.setRequestHeader("Content-Type", "application/json");</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xhr.onreadystatechange = function ()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if (xhr.readyState === 4 &amp;&amp; xhr.status === 200)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console.log("Location sent successfully");</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pPr>
            <a:r>
              <a:rPr lang="en-IN" sz="1100">
                <a:solidFill>
                  <a:srgbClr val="000000"/>
                </a:solidFill>
                <a:effectLst/>
                <a:latin typeface="Times New Roman" panose="02020603050405020304" pitchFamily="18" charset="0"/>
                <a:ea typeface="Times New Roman" panose="02020603050405020304" pitchFamily="18" charset="0"/>
              </a:rPr>
              <a:t>            };</a:t>
            </a:r>
            <a:endParaRPr lang="en-US" sz="110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20"/>
              </a:spcAft>
              <a:buNone/>
            </a:pPr>
            <a:endParaRPr lang="en-US" sz="11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81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0142-F300-BCAF-F90E-56C18A3A55F6}"/>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B5C52575-7B8E-94F4-E002-BF565BC222A6}"/>
              </a:ext>
            </a:extLst>
          </p:cNvPr>
          <p:cNvSpPr>
            <a:spLocks noGrp="1"/>
          </p:cNvSpPr>
          <p:nvPr>
            <p:ph idx="1"/>
          </p:nvPr>
        </p:nvSpPr>
        <p:spPr>
          <a:xfrm>
            <a:off x="659090" y="1514541"/>
            <a:ext cx="10515600" cy="4978334"/>
          </a:xfrm>
        </p:spPr>
        <p:txBody>
          <a:bodyPr>
            <a:noAutofit/>
          </a:bodyPr>
          <a:lstStyle/>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r>
              <a:rPr lang="en-IN" sz="900" dirty="0" err="1">
                <a:solidFill>
                  <a:srgbClr val="000000"/>
                </a:solidFill>
                <a:effectLst/>
                <a:latin typeface="Verdana" panose="020B0604030504040204" pitchFamily="34" charset="0"/>
                <a:ea typeface="Verdana" panose="020B0604030504040204" pitchFamily="34" charset="0"/>
              </a:rPr>
              <a:t>xhr.send</a:t>
            </a:r>
            <a:r>
              <a:rPr lang="en-IN" sz="900" dirty="0">
                <a:solidFill>
                  <a:srgbClr val="000000"/>
                </a:solidFill>
                <a:effectLst/>
                <a:latin typeface="Verdana" panose="020B0604030504040204" pitchFamily="34" charset="0"/>
                <a:ea typeface="Verdana" panose="020B0604030504040204" pitchFamily="34" charset="0"/>
              </a:rPr>
              <a:t>(</a:t>
            </a:r>
            <a:r>
              <a:rPr lang="en-IN" sz="900" dirty="0" err="1">
                <a:solidFill>
                  <a:srgbClr val="000000"/>
                </a:solidFill>
                <a:effectLst/>
                <a:latin typeface="Verdana" panose="020B0604030504040204" pitchFamily="34" charset="0"/>
                <a:ea typeface="Verdana" panose="020B0604030504040204" pitchFamily="34" charset="0"/>
              </a:rPr>
              <a:t>JSON.stringify</a:t>
            </a:r>
            <a:r>
              <a:rPr lang="en-IN" sz="900" dirty="0">
                <a:solidFill>
                  <a:srgbClr val="000000"/>
                </a:solidFill>
                <a:effectLst/>
                <a:latin typeface="Verdana" panose="020B0604030504040204" pitchFamily="34" charset="0"/>
                <a:ea typeface="Verdana" panose="020B0604030504040204" pitchFamily="34" charset="0"/>
              </a:rPr>
              <a:t>({latitude: </a:t>
            </a:r>
            <a:r>
              <a:rPr lang="en-IN" sz="900" dirty="0" err="1">
                <a:solidFill>
                  <a:srgbClr val="000000"/>
                </a:solidFill>
                <a:effectLst/>
                <a:latin typeface="Verdana" panose="020B0604030504040204" pitchFamily="34" charset="0"/>
                <a:ea typeface="Verdana" panose="020B0604030504040204" pitchFamily="34" charset="0"/>
              </a:rPr>
              <a:t>latitude,longitude:longitude</a:t>
            </a:r>
            <a:r>
              <a:rPr lang="en-IN" sz="900" dirty="0">
                <a:solidFill>
                  <a:srgbClr val="000000"/>
                </a:solidFill>
                <a:effectLst/>
                <a:latin typeface="Verdana" panose="020B0604030504040204" pitchFamily="34" charset="0"/>
                <a:ea typeface="Verdana" panose="020B0604030504040204" pitchFamily="34" charset="0"/>
              </a:rPr>
              <a: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&lt;/script&gt;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&lt;style&gt;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body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font-family: 'Segoe UI', Tahoma, Geneva, Verdana, sans-serif;</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background-</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#2e92cc;</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margin: 0;</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padding: 0;</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 display: flex;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justify-content: </a:t>
            </a:r>
            <a:r>
              <a:rPr lang="en-IN" sz="900" dirty="0" err="1">
                <a:solidFill>
                  <a:srgbClr val="000000"/>
                </a:solidFill>
                <a:effectLst/>
                <a:latin typeface="Verdana" panose="020B0604030504040204" pitchFamily="34" charset="0"/>
                <a:ea typeface="Verdana" panose="020B0604030504040204" pitchFamily="34" charset="0"/>
              </a:rPr>
              <a:t>center</a:t>
            </a:r>
            <a:r>
              <a:rPr lang="en-IN" sz="900" dirty="0">
                <a:solidFill>
                  <a:srgbClr val="000000"/>
                </a:solidFill>
                <a:effectLst/>
                <a:latin typeface="Verdana" panose="020B0604030504040204" pitchFamily="34" charset="0"/>
                <a:ea typeface="Verdana" panose="020B0604030504040204" pitchFamily="34" charset="0"/>
              </a:rPr>
              <a: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align-items: </a:t>
            </a:r>
            <a:r>
              <a:rPr lang="en-IN" sz="900" dirty="0" err="1">
                <a:solidFill>
                  <a:srgbClr val="000000"/>
                </a:solidFill>
                <a:effectLst/>
                <a:latin typeface="Verdana" panose="020B0604030504040204" pitchFamily="34" charset="0"/>
                <a:ea typeface="Verdana" panose="020B0604030504040204" pitchFamily="34" charset="0"/>
              </a:rPr>
              <a:t>center</a:t>
            </a:r>
            <a:r>
              <a:rPr lang="en-IN" sz="900" dirty="0">
                <a:solidFill>
                  <a:srgbClr val="000000"/>
                </a:solidFill>
                <a:effectLst/>
                <a:latin typeface="Verdana" panose="020B0604030504040204" pitchFamily="34" charset="0"/>
                <a:ea typeface="Verdana" panose="020B0604030504040204" pitchFamily="34" charset="0"/>
              </a:rPr>
              <a: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height: 100vh;</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.form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background-</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#ffffff;</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padding: 20px;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border-radius: 8px;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box-shadow: 0 0 20px </a:t>
            </a:r>
            <a:r>
              <a:rPr lang="en-IN" sz="900" dirty="0" err="1">
                <a:solidFill>
                  <a:srgbClr val="000000"/>
                </a:solidFill>
                <a:effectLst/>
                <a:latin typeface="Verdana" panose="020B0604030504040204" pitchFamily="34" charset="0"/>
                <a:ea typeface="Verdana" panose="020B0604030504040204" pitchFamily="34" charset="0"/>
              </a:rPr>
              <a:t>rgba</a:t>
            </a:r>
            <a:r>
              <a:rPr lang="en-IN" sz="900" dirty="0">
                <a:solidFill>
                  <a:srgbClr val="000000"/>
                </a:solidFill>
                <a:effectLst/>
                <a:latin typeface="Verdana" panose="020B0604030504040204" pitchFamily="34" charset="0"/>
                <a:ea typeface="Verdana" panose="020B0604030504040204" pitchFamily="34" charset="0"/>
              </a:rPr>
              <a:t>(0, 0, 0, 0.1);</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width: 2000px;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margin-top:100px;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margin-left:100px;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text-align: </a:t>
            </a:r>
            <a:r>
              <a:rPr lang="en-IN" sz="900" dirty="0" err="1">
                <a:solidFill>
                  <a:srgbClr val="000000"/>
                </a:solidFill>
                <a:effectLst/>
                <a:latin typeface="Verdana" panose="020B0604030504040204" pitchFamily="34" charset="0"/>
                <a:ea typeface="Verdana" panose="020B0604030504040204" pitchFamily="34" charset="0"/>
              </a:rPr>
              <a:t>center</a:t>
            </a:r>
            <a:r>
              <a:rPr lang="en-IN" sz="900" dirty="0">
                <a:solidFill>
                  <a:srgbClr val="000000"/>
                </a:solidFill>
                <a:effectLst/>
                <a:latin typeface="Verdana" panose="020B0604030504040204" pitchFamily="34" charset="0"/>
                <a:ea typeface="Verdana" panose="020B0604030504040204" pitchFamily="34" charset="0"/>
              </a:rPr>
              <a: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1823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C4E0-D498-9BE4-255F-52654BE9AEF1}"/>
              </a:ext>
            </a:extLst>
          </p:cNvPr>
          <p:cNvSpPr>
            <a:spLocks noGrp="1"/>
          </p:cNvSpPr>
          <p:nvPr>
            <p:ph type="title"/>
          </p:nvPr>
        </p:nvSpPr>
        <p:spPr/>
        <p:txBody>
          <a:bodyPr/>
          <a:lstStyle/>
          <a:p>
            <a:r>
              <a:rPr lang="en-US"/>
              <a:t>Abstract</a:t>
            </a:r>
          </a:p>
        </p:txBody>
      </p:sp>
      <p:sp>
        <p:nvSpPr>
          <p:cNvPr id="3" name="Content Placeholder 2">
            <a:extLst>
              <a:ext uri="{FF2B5EF4-FFF2-40B4-BE49-F238E27FC236}">
                <a16:creationId xmlns:a16="http://schemas.microsoft.com/office/drawing/2014/main" id="{8621739B-25FF-6511-3267-6DE08FB65736}"/>
              </a:ext>
            </a:extLst>
          </p:cNvPr>
          <p:cNvSpPr>
            <a:spLocks noGrp="1"/>
          </p:cNvSpPr>
          <p:nvPr>
            <p:ph idx="1"/>
          </p:nvPr>
        </p:nvSpPr>
        <p:spPr/>
        <p:txBody>
          <a:bodyPr>
            <a:normAutofit fontScale="77500" lnSpcReduction="20000"/>
          </a:bodyPr>
          <a:lstStyle/>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The model is included into the entire system to make it easier to identify potholes in uploaded photos. </a:t>
            </a:r>
          </a:p>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 The locations of potholes that have been found are added to maps in comprehensive data visualizations.</a:t>
            </a:r>
          </a:p>
          <a:p>
            <a:pPr algn="just"/>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There are plenty of pothole identification models that combine machine learning and  accelerometer   data </a:t>
            </a:r>
            <a:r>
              <a:rPr lang="en-US" sz="2800" dirty="0">
                <a:latin typeface="Calibri" panose="020F0502020204030204" pitchFamily="34" charset="0"/>
                <a:ea typeface="Calibri" panose="020F0502020204030204" pitchFamily="34" charset="0"/>
                <a:cs typeface="Times New Roman" panose="02020603050405020304" pitchFamily="18" charset="0"/>
              </a:rPr>
              <a:t> with Machine Learning .</a:t>
            </a:r>
          </a:p>
          <a:p>
            <a:pPr algn="just"/>
            <a:r>
              <a:rPr lang="en-US" sz="2800" dirty="0">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  However, there are fewer models available for detecting potholes that rely only on machine learning </a:t>
            </a:r>
            <a:r>
              <a:rPr lang="en-US" sz="2800" dirty="0">
                <a:latin typeface="Calibri" panose="020F0502020204030204" pitchFamily="34" charset="0"/>
                <a:ea typeface="Calibri" panose="020F0502020204030204" pitchFamily="34" charset="0"/>
                <a:cs typeface="Times New Roman" panose="02020603050405020304" pitchFamily="18" charset="0"/>
              </a:rPr>
              <a:t>Methods.</a:t>
            </a:r>
            <a:endParaRPr lang="en-US" sz="2800" spc="85" dirty="0">
              <a:solidFill>
                <a:srgbClr val="B31166"/>
              </a:solidFill>
              <a:latin typeface="DejaVu Sans"/>
              <a:cs typeface="DejaVu Sans"/>
            </a:endParaRPr>
          </a:p>
          <a:p>
            <a:pPr algn="just"/>
            <a:r>
              <a:rPr lang="en-US" sz="2800" spc="85" dirty="0">
                <a:solidFill>
                  <a:srgbClr val="B31166"/>
                </a:solidFill>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The proposed method uses </a:t>
            </a:r>
            <a:r>
              <a:rPr lang="en-US" sz="2800" dirty="0">
                <a:latin typeface="Calibri" panose="020F0502020204030204" pitchFamily="34" charset="0"/>
                <a:ea typeface="Calibri" panose="020F0502020204030204" pitchFamily="34" charset="0"/>
                <a:cs typeface="Times New Roman" panose="02020603050405020304" pitchFamily="18" charset="0"/>
              </a:rPr>
              <a:t>Machine</a:t>
            </a:r>
            <a:r>
              <a:rPr lang="en-US" sz="2800" dirty="0">
                <a:effectLst/>
                <a:latin typeface="Calibri" panose="020F0502020204030204" pitchFamily="34" charset="0"/>
                <a:ea typeface="Calibri" panose="020F0502020204030204" pitchFamily="34" charset="0"/>
                <a:cs typeface="Times New Roman" panose="02020603050405020304" pitchFamily="18" charset="0"/>
              </a:rPr>
              <a:t> learning algorithms may offer precise and effective pothole  Identification</a:t>
            </a:r>
            <a:r>
              <a:rPr lang="en-US" sz="2800" dirty="0">
                <a:latin typeface="Calibri" panose="020F0502020204030204" pitchFamily="34" charset="0"/>
                <a:ea typeface="Calibri" panose="020F0502020204030204" pitchFamily="34" charset="0"/>
                <a:cs typeface="Times New Roman" panose="02020603050405020304" pitchFamily="18" charset="0"/>
              </a:rPr>
              <a:t>   solutions , which can aid in road maintenance and repair, lessen car damage , and improve road safety.</a:t>
            </a:r>
          </a:p>
          <a:p>
            <a:pPr algn="just"/>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4319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9E45-0EA0-2D16-DDC7-21C60BEF9AA0}"/>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D4DF5BDB-9F4C-5447-C3A5-D1990CDC2A5B}"/>
              </a:ext>
            </a:extLst>
          </p:cNvPr>
          <p:cNvSpPr>
            <a:spLocks noGrp="1"/>
          </p:cNvSpPr>
          <p:nvPr>
            <p:ph idx="1"/>
          </p:nvPr>
        </p:nvSpPr>
        <p:spPr/>
        <p:txBody>
          <a:bodyPr>
            <a:normAutofit fontScale="55000" lnSpcReduction="20000"/>
          </a:bodyPr>
          <a:lstStyle/>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h2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r>
              <a:rPr lang="en-IN" sz="1800" dirty="0" err="1">
                <a:solidFill>
                  <a:srgbClr val="000000"/>
                </a:solidFill>
                <a:effectLst/>
                <a:latin typeface="Verdana" panose="020B0604030504040204" pitchFamily="34" charset="0"/>
                <a:ea typeface="Verdana" panose="020B0604030504040204" pitchFamily="34" charset="0"/>
              </a:rPr>
              <a:t>color</a:t>
            </a:r>
            <a:r>
              <a:rPr lang="en-IN" sz="1800" dirty="0">
                <a:solidFill>
                  <a:srgbClr val="000000"/>
                </a:solidFill>
                <a:effectLst/>
                <a:latin typeface="Verdana" panose="020B0604030504040204" pitchFamily="34" charset="0"/>
                <a:ea typeface="Verdana" panose="020B0604030504040204" pitchFamily="34" charset="0"/>
              </a:rPr>
              <a:t>: #2ea4cc;</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label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display: block;</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margin: 10px 0;</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r>
              <a:rPr lang="en-IN" sz="1800" dirty="0" err="1">
                <a:solidFill>
                  <a:srgbClr val="000000"/>
                </a:solidFill>
                <a:effectLst/>
                <a:latin typeface="Verdana" panose="020B0604030504040204" pitchFamily="34" charset="0"/>
                <a:ea typeface="Verdana" panose="020B0604030504040204" pitchFamily="34" charset="0"/>
              </a:rPr>
              <a:t>color</a:t>
            </a:r>
            <a:r>
              <a:rPr lang="en-IN" sz="1800" dirty="0">
                <a:solidFill>
                  <a:srgbClr val="000000"/>
                </a:solidFill>
                <a:effectLst/>
                <a:latin typeface="Verdana" panose="020B0604030504040204" pitchFamily="34" charset="0"/>
                <a:ea typeface="Verdana" panose="020B0604030504040204" pitchFamily="34" charset="0"/>
              </a:rPr>
              <a:t>: #555;</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input {</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width: calc(100% - 16px);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padding: 8px;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margin-bottom: 16px;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box-sizing: border-box;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border: 1px solid #ccc;</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border-radius: 4px;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font-size: 14px;</a:t>
            </a:r>
            <a:endParaRPr lang="en-US" sz="18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800" dirty="0">
                <a:solidFill>
                  <a:srgbClr val="000000"/>
                </a:solidFill>
                <a:effectLst/>
                <a:latin typeface="Verdana" panose="020B0604030504040204" pitchFamily="34" charset="0"/>
                <a:ea typeface="Verdana" panose="020B0604030504040204" pitchFamily="34" charset="0"/>
              </a:rPr>
              <a:t> }</a:t>
            </a:r>
            <a:endParaRPr lang="en-US" sz="1800" dirty="0">
              <a:solidFill>
                <a:srgbClr val="000000"/>
              </a:solidFill>
              <a:effectLst/>
              <a:latin typeface="Verdana" panose="020B0604030504040204" pitchFamily="34" charset="0"/>
              <a:ea typeface="Verdana" panose="020B0604030504040204" pitchFamily="34" charset="0"/>
            </a:endParaRPr>
          </a:p>
          <a:p>
            <a:pPr algn="just"/>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74706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9A0D-988A-59CE-6B0E-4B8CD491B97A}"/>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36747BE6-C35E-1268-9068-ACE3321C046A}"/>
              </a:ext>
            </a:extLst>
          </p:cNvPr>
          <p:cNvSpPr>
            <a:spLocks noGrp="1"/>
          </p:cNvSpPr>
          <p:nvPr>
            <p:ph idx="1"/>
          </p:nvPr>
        </p:nvSpPr>
        <p:spPr/>
        <p:txBody>
          <a:bodyPr>
            <a:noAutofit/>
          </a:bodyPr>
          <a:lstStyle/>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input[type="submit"]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background-</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#2e9fcc;</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white;</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cursor: pointer;</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transition: background-</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0.3s ease;</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input[type="submit"]:hover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background-</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#278eae;</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p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#777;</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margin-top: 10px;</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r>
              <a:rPr lang="en-IN" sz="900" dirty="0" err="1">
                <a:solidFill>
                  <a:srgbClr val="000000"/>
                </a:solidFill>
                <a:effectLst/>
                <a:latin typeface="Verdana" panose="020B0604030504040204" pitchFamily="34" charset="0"/>
                <a:ea typeface="Verdana" panose="020B0604030504040204" pitchFamily="34" charset="0"/>
              </a:rPr>
              <a:t>color</a:t>
            </a:r>
            <a:r>
              <a:rPr lang="en-IN" sz="900" dirty="0">
                <a:solidFill>
                  <a:srgbClr val="000000"/>
                </a:solidFill>
                <a:effectLst/>
                <a:latin typeface="Verdana" panose="020B0604030504040204" pitchFamily="34" charset="0"/>
                <a:ea typeface="Verdana" panose="020B0604030504040204" pitchFamily="34" charset="0"/>
              </a:rPr>
              <a:t>: #2e9dcc;</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text-decoration: none;</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font-weight: bold;</a:t>
            </a:r>
            <a:endParaRPr lang="en-US" sz="900" dirty="0">
              <a:solidFill>
                <a:srgbClr val="000000"/>
              </a:solidFill>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a:t>
            </a:r>
            <a:endParaRPr lang="en-US" sz="900" dirty="0">
              <a:solidFill>
                <a:srgbClr val="000000"/>
              </a:solidFill>
              <a:effectLst/>
              <a:latin typeface="Verdana" panose="020B0604030504040204" pitchFamily="34" charset="0"/>
              <a:ea typeface="Verdana" panose="020B0604030504040204" pitchFamily="34" charset="0"/>
            </a:endParaRPr>
          </a:p>
          <a:p>
            <a:pPr algn="just"/>
            <a:endParaRPr lang="en-US"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4623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C804-B932-604A-7113-614F1339A860}"/>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946366C6-2BA5-720F-8C63-3D714EB83809}"/>
              </a:ext>
            </a:extLst>
          </p:cNvPr>
          <p:cNvSpPr>
            <a:spLocks noGrp="1"/>
          </p:cNvSpPr>
          <p:nvPr>
            <p:ph idx="1"/>
          </p:nvPr>
        </p:nvSpPr>
        <p:spPr>
          <a:xfrm>
            <a:off x="677334" y="1645921"/>
            <a:ext cx="8596668" cy="4395442"/>
          </a:xfrm>
        </p:spPr>
        <p:txBody>
          <a:bodyPr>
            <a:noAutofit/>
          </a:bodyPr>
          <a:lstStyle/>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a:hover {</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text-decoration: underline;</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}&lt;/style&gt;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&lt;/head&gt;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&lt;body&gt;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&lt;nav class="navbar navbar-expand-</a:t>
            </a:r>
            <a:r>
              <a:rPr lang="en-IN" sz="900" dirty="0" err="1">
                <a:solidFill>
                  <a:srgbClr val="000000"/>
                </a:solidFill>
                <a:effectLst/>
                <a:latin typeface="Verdana" panose="020B0604030504040204" pitchFamily="34" charset="0"/>
                <a:ea typeface="Verdana" panose="020B0604030504040204" pitchFamily="34" charset="0"/>
              </a:rPr>
              <a:t>lg</a:t>
            </a:r>
            <a:r>
              <a:rPr lang="en-IN" sz="900" dirty="0">
                <a:solidFill>
                  <a:srgbClr val="000000"/>
                </a:solidFill>
                <a:effectLst/>
                <a:latin typeface="Verdana" panose="020B0604030504040204" pitchFamily="34" charset="0"/>
                <a:ea typeface="Verdana" panose="020B0604030504040204" pitchFamily="34" charset="0"/>
              </a:rPr>
              <a:t> navbar-light </a:t>
            </a:r>
            <a:r>
              <a:rPr lang="en-IN" sz="900" dirty="0" err="1">
                <a:solidFill>
                  <a:srgbClr val="000000"/>
                </a:solidFill>
                <a:effectLst/>
                <a:latin typeface="Verdana" panose="020B0604030504040204" pitchFamily="34" charset="0"/>
                <a:ea typeface="Verdana" panose="020B0604030504040204" pitchFamily="34" charset="0"/>
              </a:rPr>
              <a:t>bg</a:t>
            </a:r>
            <a:r>
              <a:rPr lang="en-IN" sz="900" dirty="0">
                <a:solidFill>
                  <a:srgbClr val="000000"/>
                </a:solidFill>
                <a:effectLst/>
                <a:latin typeface="Verdana" panose="020B0604030504040204" pitchFamily="34" charset="0"/>
                <a:ea typeface="Verdana" panose="020B0604030504040204" pitchFamily="34" charset="0"/>
              </a:rPr>
              <a:t>-light"&gt;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 class="navbar-brand" </a:t>
            </a:r>
            <a:r>
              <a:rPr lang="en-IN" sz="900" dirty="0" err="1">
                <a:solidFill>
                  <a:srgbClr val="000000"/>
                </a:solidFill>
                <a:effectLst/>
                <a:latin typeface="Verdana" panose="020B0604030504040204" pitchFamily="34" charset="0"/>
                <a:ea typeface="Verdana" panose="020B0604030504040204" pitchFamily="34" charset="0"/>
              </a:rPr>
              <a:t>href</a:t>
            </a:r>
            <a:r>
              <a:rPr lang="en-IN" sz="900" dirty="0">
                <a:solidFill>
                  <a:srgbClr val="000000"/>
                </a:solidFill>
                <a:effectLst/>
                <a:latin typeface="Verdana" panose="020B0604030504040204" pitchFamily="34" charset="0"/>
                <a:ea typeface="Verdana" panose="020B0604030504040204" pitchFamily="34" charset="0"/>
              </a:rPr>
              <a:t>="/"&gt;Pothole Detection&lt;/a&gt;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&lt;button class="navbar-toggler" type="button" data-toggle="collapse" data-target="#</a:t>
            </a:r>
            <a:r>
              <a:rPr lang="en-IN" sz="900" dirty="0" err="1">
                <a:solidFill>
                  <a:srgbClr val="000000"/>
                </a:solidFill>
                <a:effectLst/>
                <a:latin typeface="Verdana" panose="020B0604030504040204" pitchFamily="34" charset="0"/>
                <a:ea typeface="Verdana" panose="020B0604030504040204" pitchFamily="34" charset="0"/>
              </a:rPr>
              <a:t>navbarNav</a:t>
            </a:r>
            <a:r>
              <a:rPr lang="en-IN" sz="900" dirty="0">
                <a:solidFill>
                  <a:srgbClr val="000000"/>
                </a:solidFill>
                <a:effectLst/>
                <a:latin typeface="Verdana" panose="020B0604030504040204" pitchFamily="34" charset="0"/>
                <a:ea typeface="Verdana" panose="020B0604030504040204" pitchFamily="34" charset="0"/>
              </a:rPr>
              <a:t>" aria-controls="</a:t>
            </a:r>
            <a:r>
              <a:rPr lang="en-IN" sz="900" dirty="0" err="1">
                <a:solidFill>
                  <a:srgbClr val="000000"/>
                </a:solidFill>
                <a:effectLst/>
                <a:latin typeface="Verdana" panose="020B0604030504040204" pitchFamily="34" charset="0"/>
                <a:ea typeface="Verdana" panose="020B0604030504040204" pitchFamily="34" charset="0"/>
              </a:rPr>
              <a:t>navbarNav</a:t>
            </a:r>
            <a:r>
              <a:rPr lang="en-IN" sz="900" dirty="0">
                <a:solidFill>
                  <a:srgbClr val="000000"/>
                </a:solidFill>
                <a:effectLst/>
                <a:latin typeface="Verdana" panose="020B0604030504040204" pitchFamily="34" charset="0"/>
                <a:ea typeface="Verdana" panose="020B0604030504040204" pitchFamily="34" charset="0"/>
              </a:rPr>
              <a:t>" aria-expanded="false" aria-label="Toggle navigation"&gt;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&lt;span class="navbar-toggler-icon"&gt;&lt;/span&gt;</a:t>
            </a:r>
          </a:p>
          <a:p>
            <a:pPr marL="0" marR="0" indent="0" algn="just">
              <a:lnSpc>
                <a:spcPct val="150000"/>
              </a:lnSpc>
              <a:spcBef>
                <a:spcPts val="0"/>
              </a:spcBef>
              <a:spcAft>
                <a:spcPts val="20"/>
              </a:spcAft>
            </a:pPr>
            <a:r>
              <a:rPr lang="en-IN" sz="900" dirty="0">
                <a:solidFill>
                  <a:srgbClr val="000000"/>
                </a:solidFill>
                <a:latin typeface="Verdana" panose="020B0604030504040204" pitchFamily="34" charset="0"/>
                <a:ea typeface="Verdana" panose="020B0604030504040204" pitchFamily="34" charset="0"/>
              </a:rPr>
              <a:t> </a:t>
            </a:r>
            <a:r>
              <a:rPr lang="en-IN" sz="900" dirty="0">
                <a:solidFill>
                  <a:srgbClr val="000000"/>
                </a:solidFill>
                <a:effectLst/>
                <a:latin typeface="Verdana" panose="020B0604030504040204" pitchFamily="34" charset="0"/>
                <a:ea typeface="Verdana" panose="020B0604030504040204" pitchFamily="34" charset="0"/>
              </a:rPr>
              <a:t> &lt;/button&gt;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&lt;div class="collapse navbar-collapse" id="</a:t>
            </a:r>
            <a:r>
              <a:rPr lang="en-IN" sz="900" dirty="0" err="1">
                <a:solidFill>
                  <a:srgbClr val="000000"/>
                </a:solidFill>
                <a:effectLst/>
                <a:latin typeface="Verdana" panose="020B0604030504040204" pitchFamily="34" charset="0"/>
                <a:ea typeface="Verdana" panose="020B0604030504040204" pitchFamily="34" charset="0"/>
              </a:rPr>
              <a:t>navbarNav</a:t>
            </a:r>
            <a:r>
              <a:rPr lang="en-IN" sz="900" dirty="0">
                <a:solidFill>
                  <a:srgbClr val="000000"/>
                </a:solidFill>
                <a:effectLst/>
                <a:latin typeface="Verdana" panose="020B0604030504040204" pitchFamily="34" charset="0"/>
                <a:ea typeface="Verdana" panose="020B0604030504040204" pitchFamily="34" charset="0"/>
              </a:rPr>
              <a:t>"&gt;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t>
            </a:r>
            <a:r>
              <a:rPr lang="en-IN" sz="900" dirty="0" err="1">
                <a:solidFill>
                  <a:srgbClr val="000000"/>
                </a:solidFill>
                <a:effectLst/>
                <a:latin typeface="Verdana" panose="020B0604030504040204" pitchFamily="34" charset="0"/>
                <a:ea typeface="Verdana" panose="020B0604030504040204" pitchFamily="34" charset="0"/>
              </a:rPr>
              <a:t>ul</a:t>
            </a:r>
            <a:r>
              <a:rPr lang="en-IN" sz="900" dirty="0">
                <a:solidFill>
                  <a:srgbClr val="000000"/>
                </a:solidFill>
                <a:effectLst/>
                <a:latin typeface="Verdana" panose="020B0604030504040204" pitchFamily="34" charset="0"/>
                <a:ea typeface="Verdana" panose="020B0604030504040204" pitchFamily="34" charset="0"/>
              </a:rPr>
              <a:t> class="navbar-nav"&gt;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 class="nav-item active"&gt;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 class="nav-link" </a:t>
            </a:r>
            <a:r>
              <a:rPr lang="en-IN" sz="900" dirty="0" err="1">
                <a:solidFill>
                  <a:srgbClr val="000000"/>
                </a:solidFill>
                <a:effectLst/>
                <a:latin typeface="Verdana" panose="020B0604030504040204" pitchFamily="34" charset="0"/>
                <a:ea typeface="Verdana" panose="020B0604030504040204" pitchFamily="34" charset="0"/>
              </a:rPr>
              <a:t>href</a:t>
            </a:r>
            <a:r>
              <a:rPr lang="en-IN" sz="900" dirty="0">
                <a:solidFill>
                  <a:srgbClr val="000000"/>
                </a:solidFill>
                <a:effectLst/>
                <a:latin typeface="Verdana" panose="020B0604030504040204" pitchFamily="34" charset="0"/>
                <a:ea typeface="Verdana" panose="020B0604030504040204" pitchFamily="34" charset="0"/>
              </a:rPr>
              <a:t>="/</a:t>
            </a:r>
            <a:r>
              <a:rPr lang="en-IN" sz="900" dirty="0" err="1">
                <a:solidFill>
                  <a:srgbClr val="000000"/>
                </a:solidFill>
                <a:effectLst/>
                <a:latin typeface="Verdana" panose="020B0604030504040204" pitchFamily="34" charset="0"/>
                <a:ea typeface="Verdana" panose="020B0604030504040204" pitchFamily="34" charset="0"/>
              </a:rPr>
              <a:t>adashboard</a:t>
            </a:r>
            <a:r>
              <a:rPr lang="en-IN" sz="900" dirty="0">
                <a:solidFill>
                  <a:srgbClr val="000000"/>
                </a:solidFill>
                <a:effectLst/>
                <a:latin typeface="Verdana" panose="020B0604030504040204" pitchFamily="34" charset="0"/>
                <a:ea typeface="Verdana" panose="020B0604030504040204" pitchFamily="34" charset="0"/>
              </a:rPr>
              <a:t>"&gt;Home&lt;/a&gt;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 class="nav-item"&gt;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 class="nav-link" </a:t>
            </a:r>
            <a:r>
              <a:rPr lang="en-IN" sz="900" dirty="0" err="1">
                <a:solidFill>
                  <a:srgbClr val="000000"/>
                </a:solidFill>
                <a:effectLst/>
                <a:latin typeface="Verdana" panose="020B0604030504040204" pitchFamily="34" charset="0"/>
                <a:ea typeface="Verdana" panose="020B0604030504040204" pitchFamily="34" charset="0"/>
              </a:rPr>
              <a:t>href</a:t>
            </a:r>
            <a:r>
              <a:rPr lang="en-IN" sz="900" dirty="0">
                <a:solidFill>
                  <a:srgbClr val="000000"/>
                </a:solidFill>
                <a:effectLst/>
                <a:latin typeface="Verdana" panose="020B0604030504040204" pitchFamily="34" charset="0"/>
                <a:ea typeface="Verdana" panose="020B0604030504040204" pitchFamily="34" charset="0"/>
              </a:rPr>
              <a:t>="/</a:t>
            </a:r>
            <a:r>
              <a:rPr lang="en-IN" sz="900" dirty="0" err="1">
                <a:solidFill>
                  <a:srgbClr val="000000"/>
                </a:solidFill>
                <a:effectLst/>
                <a:latin typeface="Verdana" panose="020B0604030504040204" pitchFamily="34" charset="0"/>
                <a:ea typeface="Verdana" panose="020B0604030504040204" pitchFamily="34" charset="0"/>
              </a:rPr>
              <a:t>updatepothole</a:t>
            </a:r>
            <a:r>
              <a:rPr lang="en-IN" sz="900" dirty="0">
                <a:solidFill>
                  <a:srgbClr val="000000"/>
                </a:solidFill>
                <a:effectLst/>
                <a:latin typeface="Verdana" panose="020B0604030504040204" pitchFamily="34" charset="0"/>
                <a:ea typeface="Verdana" panose="020B0604030504040204" pitchFamily="34" charset="0"/>
              </a:rPr>
              <a:t>"&gt;Update Pothole&lt;/a&gt;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 class="nav-item"&gt;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 class="nav-link" </a:t>
            </a:r>
            <a:r>
              <a:rPr lang="en-IN" sz="900" dirty="0" err="1">
                <a:solidFill>
                  <a:srgbClr val="000000"/>
                </a:solidFill>
                <a:effectLst/>
                <a:latin typeface="Verdana" panose="020B0604030504040204" pitchFamily="34" charset="0"/>
                <a:ea typeface="Verdana" panose="020B0604030504040204" pitchFamily="34" charset="0"/>
              </a:rPr>
              <a:t>href</a:t>
            </a:r>
            <a:r>
              <a:rPr lang="en-IN" sz="900" dirty="0">
                <a:solidFill>
                  <a:srgbClr val="000000"/>
                </a:solidFill>
                <a:effectLst/>
                <a:latin typeface="Verdana" panose="020B0604030504040204" pitchFamily="34" charset="0"/>
                <a:ea typeface="Verdana" panose="020B0604030504040204" pitchFamily="34" charset="0"/>
              </a:rPr>
              <a:t>="/logout"&gt;Logout&lt;/a&gt;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&lt;/li&gt;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a:t>
            </a:r>
            <a:r>
              <a:rPr lang="en-IN" sz="900" dirty="0" err="1">
                <a:solidFill>
                  <a:srgbClr val="000000"/>
                </a:solidFill>
                <a:effectLst/>
                <a:latin typeface="Verdana" panose="020B0604030504040204" pitchFamily="34" charset="0"/>
                <a:ea typeface="Verdana" panose="020B0604030504040204" pitchFamily="34" charset="0"/>
              </a:rPr>
              <a:t>ul</a:t>
            </a:r>
            <a:r>
              <a:rPr lang="en-IN" sz="900" dirty="0">
                <a:solidFill>
                  <a:srgbClr val="000000"/>
                </a:solidFill>
                <a:effectLst/>
                <a:latin typeface="Verdana" panose="020B0604030504040204" pitchFamily="34" charset="0"/>
                <a:ea typeface="Verdana" panose="020B0604030504040204" pitchFamily="34" charset="0"/>
              </a:rPr>
              <a:t>&gt;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&lt;/div&gt;</a:t>
            </a:r>
            <a:endParaRPr lang="en-US" sz="9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900" dirty="0">
                <a:solidFill>
                  <a:srgbClr val="000000"/>
                </a:solidFill>
                <a:effectLst/>
                <a:latin typeface="Verdana" panose="020B0604030504040204" pitchFamily="34" charset="0"/>
                <a:ea typeface="Verdana" panose="020B0604030504040204" pitchFamily="34" charset="0"/>
              </a:rPr>
              <a:t>   &lt;/nav&gt; </a:t>
            </a:r>
          </a:p>
          <a:p>
            <a:pPr marL="0" marR="0" indent="0" algn="just">
              <a:lnSpc>
                <a:spcPct val="150000"/>
              </a:lnSpc>
              <a:spcBef>
                <a:spcPts val="0"/>
              </a:spcBef>
              <a:spcAft>
                <a:spcPts val="20"/>
              </a:spcAft>
              <a:buNone/>
            </a:pPr>
            <a:endParaRPr lang="en-US" sz="900" dirty="0">
              <a:solidFill>
                <a:srgbClr val="000000"/>
              </a:solidFill>
              <a:effectLst/>
              <a:latin typeface="Verdana" panose="020B0604030504040204" pitchFamily="34" charset="0"/>
              <a:ea typeface="Verdana" panose="020B0604030504040204" pitchFamily="34" charset="0"/>
            </a:endParaRPr>
          </a:p>
          <a:p>
            <a:pPr marL="0" indent="0" algn="just">
              <a:buNone/>
            </a:pPr>
            <a:endParaRPr lang="en-US" sz="9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88504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3705-B08E-8352-86D5-BF8A34F42757}"/>
              </a:ext>
            </a:extLst>
          </p:cNvPr>
          <p:cNvSpPr>
            <a:spLocks noGrp="1"/>
          </p:cNvSpPr>
          <p:nvPr>
            <p:ph type="title"/>
          </p:nvPr>
        </p:nvSpPr>
        <p:spPr/>
        <p:txBody>
          <a:bodyPr/>
          <a:lstStyle/>
          <a:p>
            <a:r>
              <a:rPr lang="en-US"/>
              <a:t>Coding</a:t>
            </a:r>
          </a:p>
        </p:txBody>
      </p:sp>
      <p:sp>
        <p:nvSpPr>
          <p:cNvPr id="3" name="Content Placeholder 2">
            <a:extLst>
              <a:ext uri="{FF2B5EF4-FFF2-40B4-BE49-F238E27FC236}">
                <a16:creationId xmlns:a16="http://schemas.microsoft.com/office/drawing/2014/main" id="{8627A5D7-7DCE-278D-16AF-2E4F82B93FAF}"/>
              </a:ext>
            </a:extLst>
          </p:cNvPr>
          <p:cNvSpPr>
            <a:spLocks noGrp="1"/>
          </p:cNvSpPr>
          <p:nvPr>
            <p:ph idx="1"/>
          </p:nvPr>
        </p:nvSpPr>
        <p:spPr/>
        <p:txBody>
          <a:bodyPr>
            <a:noAutofit/>
          </a:bodyPr>
          <a:lstStyle/>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&lt;div class="form col-sm-8"&gt;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&lt;h2&gt;Complained Potholes&lt;/h2&gt;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&lt;table class="table"&gt;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&lt;tr&gt;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r>
              <a:rPr lang="en-IN" sz="1000" dirty="0" err="1">
                <a:solidFill>
                  <a:srgbClr val="000000"/>
                </a:solidFill>
                <a:effectLst/>
                <a:latin typeface="Verdana" panose="020B0604030504040204" pitchFamily="34" charset="0"/>
                <a:ea typeface="Verdana" panose="020B0604030504040204" pitchFamily="34" charset="0"/>
              </a:rPr>
              <a:t>S.No</a:t>
            </a:r>
            <a:r>
              <a:rPr lang="en-IN" sz="1000" dirty="0">
                <a:solidFill>
                  <a:srgbClr val="000000"/>
                </a:solidFill>
                <a:effectLst/>
                <a:latin typeface="Verdana" panose="020B0604030504040204" pitchFamily="34" charset="0"/>
                <a:ea typeface="Verdana" panose="020B0604030504040204" pitchFamily="34" charset="0"/>
              </a:rPr>
              <a:t>&lt;/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&gt;Pot Hole latitude&lt;/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&gt;Pot Hole Longitude&lt;/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&gt;Pot Hole Status&lt;/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&gt;Pot Hole Image&lt;/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&gt;Pot Hole Type&lt;/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&gt;Map Location&lt;/</a:t>
            </a:r>
            <a:r>
              <a:rPr lang="en-IN" sz="1000" dirty="0" err="1">
                <a:solidFill>
                  <a:srgbClr val="000000"/>
                </a:solidFill>
                <a:effectLst/>
                <a:latin typeface="Verdana" panose="020B0604030504040204" pitchFamily="34" charset="0"/>
                <a:ea typeface="Verdana" panose="020B0604030504040204" pitchFamily="34" charset="0"/>
              </a:rPr>
              <a:t>th</a:t>
            </a:r>
            <a:r>
              <a:rPr lang="en-IN" sz="1000" dirty="0">
                <a:solidFill>
                  <a:srgbClr val="000000"/>
                </a:solidFill>
                <a:effectLst/>
                <a:latin typeface="Verdana" panose="020B0604030504040204" pitchFamily="34" charset="0"/>
                <a:ea typeface="Verdana" panose="020B0604030504040204" pitchFamily="34" charset="0"/>
              </a:rPr>
              <a:t>&gt;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&lt;/tr&gt;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 for </a:t>
            </a:r>
            <a:r>
              <a:rPr lang="en-IN" sz="1000" dirty="0" err="1">
                <a:solidFill>
                  <a:srgbClr val="000000"/>
                </a:solidFill>
                <a:effectLst/>
                <a:latin typeface="Verdana" panose="020B0604030504040204" pitchFamily="34" charset="0"/>
                <a:ea typeface="Verdana" panose="020B0604030504040204" pitchFamily="34" charset="0"/>
              </a:rPr>
              <a:t>i</a:t>
            </a:r>
            <a:r>
              <a:rPr lang="en-IN" sz="1000" dirty="0">
                <a:solidFill>
                  <a:srgbClr val="000000"/>
                </a:solidFill>
                <a:effectLst/>
                <a:latin typeface="Verdana" panose="020B0604030504040204" pitchFamily="34" charset="0"/>
                <a:ea typeface="Verdana" panose="020B0604030504040204" pitchFamily="34" charset="0"/>
              </a:rPr>
              <a:t> in range(l) %}</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&lt;tr&gt;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&lt;td&gt;{{ i+1 }}&lt;/td&gt;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&lt;td&gt;{{ </a:t>
            </a:r>
            <a:r>
              <a:rPr lang="en-IN" sz="1000" dirty="0" err="1">
                <a:solidFill>
                  <a:srgbClr val="000000"/>
                </a:solidFill>
                <a:effectLst/>
                <a:latin typeface="Verdana" panose="020B0604030504040204" pitchFamily="34" charset="0"/>
                <a:ea typeface="Verdana" panose="020B0604030504040204" pitchFamily="34" charset="0"/>
              </a:rPr>
              <a:t>dashboard_data</a:t>
            </a:r>
            <a:r>
              <a:rPr lang="en-IN" sz="1000" dirty="0">
                <a:solidFill>
                  <a:srgbClr val="000000"/>
                </a:solidFill>
                <a:effectLst/>
                <a:latin typeface="Verdana" panose="020B0604030504040204" pitchFamily="34" charset="0"/>
                <a:ea typeface="Verdana" panose="020B0604030504040204" pitchFamily="34" charset="0"/>
              </a:rPr>
              <a:t>[</a:t>
            </a:r>
            <a:r>
              <a:rPr lang="en-IN" sz="1000" dirty="0" err="1">
                <a:solidFill>
                  <a:srgbClr val="000000"/>
                </a:solidFill>
                <a:effectLst/>
                <a:latin typeface="Verdana" panose="020B0604030504040204" pitchFamily="34" charset="0"/>
                <a:ea typeface="Verdana" panose="020B0604030504040204" pitchFamily="34" charset="0"/>
              </a:rPr>
              <a:t>i</a:t>
            </a:r>
            <a:r>
              <a:rPr lang="en-IN" sz="1000" dirty="0">
                <a:solidFill>
                  <a:srgbClr val="000000"/>
                </a:solidFill>
                <a:effectLst/>
                <a:latin typeface="Verdana" panose="020B0604030504040204" pitchFamily="34" charset="0"/>
                <a:ea typeface="Verdana" panose="020B0604030504040204" pitchFamily="34" charset="0"/>
              </a:rPr>
              <a:t>][0] }}&lt;/td&gt;</a:t>
            </a:r>
            <a:endParaRPr lang="en-US" sz="1000" dirty="0">
              <a:solidFill>
                <a:srgbClr val="000000"/>
              </a:solidFill>
              <a:effectLst/>
              <a:latin typeface="Verdana" panose="020B0604030504040204" pitchFamily="34" charset="0"/>
              <a:ea typeface="Verdana" panose="020B0604030504040204" pitchFamily="34" charset="0"/>
            </a:endParaRPr>
          </a:p>
          <a:p>
            <a:pPr marL="0" marR="0" indent="0" algn="just">
              <a:lnSpc>
                <a:spcPct val="150000"/>
              </a:lnSpc>
              <a:spcBef>
                <a:spcPts val="0"/>
              </a:spcBef>
              <a:spcAft>
                <a:spcPts val="20"/>
              </a:spcAft>
              <a:buNone/>
            </a:pPr>
            <a:r>
              <a:rPr lang="en-IN" sz="1000" dirty="0">
                <a:solidFill>
                  <a:srgbClr val="000000"/>
                </a:solidFill>
                <a:effectLst/>
                <a:latin typeface="Verdana" panose="020B0604030504040204" pitchFamily="34" charset="0"/>
                <a:ea typeface="Verdana" panose="020B0604030504040204" pitchFamily="34" charset="0"/>
              </a:rPr>
              <a:t>                   &lt;td&gt;{{ </a:t>
            </a:r>
            <a:r>
              <a:rPr lang="en-IN" sz="1000" dirty="0" err="1">
                <a:solidFill>
                  <a:srgbClr val="000000"/>
                </a:solidFill>
                <a:effectLst/>
                <a:latin typeface="Verdana" panose="020B0604030504040204" pitchFamily="34" charset="0"/>
                <a:ea typeface="Verdana" panose="020B0604030504040204" pitchFamily="34" charset="0"/>
              </a:rPr>
              <a:t>dashboard_data</a:t>
            </a:r>
            <a:r>
              <a:rPr lang="en-IN" sz="1000" dirty="0">
                <a:solidFill>
                  <a:srgbClr val="000000"/>
                </a:solidFill>
                <a:effectLst/>
                <a:latin typeface="Verdana" panose="020B0604030504040204" pitchFamily="34" charset="0"/>
                <a:ea typeface="Verdana" panose="020B0604030504040204" pitchFamily="34" charset="0"/>
              </a:rPr>
              <a:t>[</a:t>
            </a:r>
            <a:r>
              <a:rPr lang="en-IN" sz="1000" dirty="0" err="1">
                <a:solidFill>
                  <a:srgbClr val="000000"/>
                </a:solidFill>
                <a:effectLst/>
                <a:latin typeface="Verdana" panose="020B0604030504040204" pitchFamily="34" charset="0"/>
                <a:ea typeface="Verdana" panose="020B0604030504040204" pitchFamily="34" charset="0"/>
              </a:rPr>
              <a:t>i</a:t>
            </a:r>
            <a:r>
              <a:rPr lang="en-IN" sz="1000" dirty="0">
                <a:solidFill>
                  <a:srgbClr val="000000"/>
                </a:solidFill>
                <a:effectLst/>
                <a:latin typeface="Verdana" panose="020B0604030504040204" pitchFamily="34" charset="0"/>
                <a:ea typeface="Verdana" panose="020B0604030504040204" pitchFamily="34" charset="0"/>
              </a:rPr>
              <a:t>][1] }}&lt;/td&gt;</a:t>
            </a: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231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898F-97F5-EB18-0B65-F4BC11E11AEB}"/>
              </a:ext>
            </a:extLst>
          </p:cNvPr>
          <p:cNvSpPr>
            <a:spLocks noGrp="1"/>
          </p:cNvSpPr>
          <p:nvPr>
            <p:ph type="title"/>
          </p:nvPr>
        </p:nvSpPr>
        <p:spPr/>
        <p:txBody>
          <a:bodyPr/>
          <a:lstStyle/>
          <a:p>
            <a:r>
              <a:rPr lang="en-US"/>
              <a:t>Output Screens</a:t>
            </a:r>
          </a:p>
        </p:txBody>
      </p:sp>
      <p:sp>
        <p:nvSpPr>
          <p:cNvPr id="3" name="Content Placeholder 2">
            <a:extLst>
              <a:ext uri="{FF2B5EF4-FFF2-40B4-BE49-F238E27FC236}">
                <a16:creationId xmlns:a16="http://schemas.microsoft.com/office/drawing/2014/main" id="{22CD3DDD-6192-2677-C510-EACBC10875D5}"/>
              </a:ext>
            </a:extLst>
          </p:cNvPr>
          <p:cNvSpPr>
            <a:spLocks noGrp="1"/>
          </p:cNvSpPr>
          <p:nvPr>
            <p:ph idx="1"/>
          </p:nvPr>
        </p:nvSpPr>
        <p:spPr/>
        <p:txBody>
          <a:bodyPr/>
          <a:lstStyle/>
          <a:p>
            <a:r>
              <a:rPr lang="en-US" sz="1800" spc="-5">
                <a:solidFill>
                  <a:srgbClr val="0D0D0D"/>
                </a:solidFill>
                <a:effectLst/>
                <a:latin typeface="Times New Roman" panose="02020603050405020304" pitchFamily="18" charset="0"/>
                <a:ea typeface="Times New Roman" panose="02020603050405020304" pitchFamily="18" charset="0"/>
              </a:rPr>
              <a:t>Displays</a:t>
            </a:r>
            <a:r>
              <a:rPr lang="en-US" sz="1800" spc="-4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essential</a:t>
            </a:r>
            <a:r>
              <a:rPr lang="en-US" sz="1800" spc="-4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information</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about</a:t>
            </a:r>
            <a:r>
              <a:rPr lang="en-US" sz="1800" spc="-5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a:t>
            </a:r>
            <a:r>
              <a:rPr lang="en-US" sz="1800" spc="-3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pothole,</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including</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its</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geographical</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coordinates</a:t>
            </a:r>
            <a:r>
              <a:rPr lang="en-US" sz="1800" spc="-28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(longitude and latitude) and current status (e.g., complaint initiated). Users can also</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access a map location, enabling them to pinpoint the pothole's precise location for</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accurate reporting</a:t>
            </a:r>
            <a:r>
              <a:rPr lang="en-US" sz="1800" spc="1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and</a:t>
            </a:r>
            <a:r>
              <a:rPr lang="en-US" sz="1800" spc="1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resolution</a:t>
            </a:r>
          </a:p>
          <a:p>
            <a:endParaRPr lang="en-US" sz="1800">
              <a:solidFill>
                <a:srgbClr val="0D0D0D"/>
              </a:solidFill>
              <a:latin typeface="Times New Roman" panose="02020603050405020304" pitchFamily="18" charset="0"/>
            </a:endParaRPr>
          </a:p>
          <a:p>
            <a:endParaRPr lang="en-US"/>
          </a:p>
        </p:txBody>
      </p:sp>
      <p:pic>
        <p:nvPicPr>
          <p:cNvPr id="4" name="image20.jpeg" descr="pi8">
            <a:extLst>
              <a:ext uri="{FF2B5EF4-FFF2-40B4-BE49-F238E27FC236}">
                <a16:creationId xmlns:a16="http://schemas.microsoft.com/office/drawing/2014/main" id="{56043EEE-EC63-9C25-7425-E91DDFD7DE82}"/>
              </a:ext>
            </a:extLst>
          </p:cNvPr>
          <p:cNvPicPr>
            <a:picLocks noChangeAspect="1"/>
          </p:cNvPicPr>
          <p:nvPr/>
        </p:nvPicPr>
        <p:blipFill>
          <a:blip r:embed="rId2" cstate="print"/>
          <a:stretch>
            <a:fillRect/>
          </a:stretch>
        </p:blipFill>
        <p:spPr>
          <a:xfrm>
            <a:off x="1179808" y="3386096"/>
            <a:ext cx="6947554" cy="3417871"/>
          </a:xfrm>
          <a:prstGeom prst="rect">
            <a:avLst/>
          </a:prstGeom>
        </p:spPr>
      </p:pic>
    </p:spTree>
    <p:extLst>
      <p:ext uri="{BB962C8B-B14F-4D97-AF65-F5344CB8AC3E}">
        <p14:creationId xmlns:p14="http://schemas.microsoft.com/office/powerpoint/2010/main" val="1436598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9E366-2E4B-0E4E-BB4D-A8D009C97A04}"/>
              </a:ext>
            </a:extLst>
          </p:cNvPr>
          <p:cNvSpPr>
            <a:spLocks noGrp="1"/>
          </p:cNvSpPr>
          <p:nvPr>
            <p:ph type="title"/>
          </p:nvPr>
        </p:nvSpPr>
        <p:spPr/>
        <p:txBody>
          <a:bodyPr/>
          <a:lstStyle/>
          <a:p>
            <a:r>
              <a:rPr lang="en-US"/>
              <a:t>Output Screens</a:t>
            </a:r>
          </a:p>
        </p:txBody>
      </p:sp>
      <p:sp>
        <p:nvSpPr>
          <p:cNvPr id="3" name="Content Placeholder 2">
            <a:extLst>
              <a:ext uri="{FF2B5EF4-FFF2-40B4-BE49-F238E27FC236}">
                <a16:creationId xmlns:a16="http://schemas.microsoft.com/office/drawing/2014/main" id="{88BAE62E-C603-21C3-C78E-195B4257C603}"/>
              </a:ext>
            </a:extLst>
          </p:cNvPr>
          <p:cNvSpPr>
            <a:spLocks noGrp="1"/>
          </p:cNvSpPr>
          <p:nvPr>
            <p:ph idx="1"/>
          </p:nvPr>
        </p:nvSpPr>
        <p:spPr/>
        <p:txBody>
          <a:bodyPr/>
          <a:lstStyle/>
          <a:p>
            <a:r>
              <a:rPr lang="en-US" sz="1800">
                <a:solidFill>
                  <a:srgbClr val="0D0D0D"/>
                </a:solidFill>
                <a:effectLst/>
                <a:latin typeface="Times New Roman" panose="02020603050405020304" pitchFamily="18" charset="0"/>
                <a:ea typeface="Times New Roman" panose="02020603050405020304" pitchFamily="18" charset="0"/>
              </a:rPr>
              <a:t>The</a:t>
            </a:r>
            <a:r>
              <a:rPr lang="en-US" sz="1800" spc="-6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pothole's</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location</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is</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visually</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represented</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on</a:t>
            </a:r>
            <a:r>
              <a:rPr lang="en-US" sz="1800" spc="-7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a:t>
            </a:r>
            <a:r>
              <a:rPr lang="en-US" sz="1800" spc="-6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map</a:t>
            </a:r>
            <a:r>
              <a:rPr lang="en-US" sz="1800" spc="-3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interface</a:t>
            </a:r>
            <a:r>
              <a:rPr lang="en-US" sz="1800" spc="-6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with</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a:t>
            </a:r>
            <a:r>
              <a:rPr lang="en-US" sz="1800" spc="-6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pin</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marker.</a:t>
            </a:r>
            <a:r>
              <a:rPr lang="en-US" sz="1800" spc="-4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This</a:t>
            </a:r>
            <a:r>
              <a:rPr lang="en-US" sz="1800" spc="-28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interactive</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map</a:t>
            </a:r>
            <a:r>
              <a:rPr lang="en-US" sz="1800" spc="-30">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feature</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enables</a:t>
            </a:r>
            <a:r>
              <a:rPr lang="en-US" sz="1800" spc="-6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users</a:t>
            </a:r>
            <a:r>
              <a:rPr lang="en-US" sz="1800" spc="-6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to</a:t>
            </a:r>
            <a:r>
              <a:rPr lang="en-US" sz="1800" spc="-3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accurately</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pinpoint</a:t>
            </a:r>
            <a:r>
              <a:rPr lang="en-US" sz="1800" spc="-5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a:t>
            </a:r>
            <a:r>
              <a:rPr lang="en-US" sz="1800" spc="-5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pothole's</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location</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within</a:t>
            </a:r>
            <a:r>
              <a:rPr lang="en-US" sz="1800" spc="-29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system,</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facilitating</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efficient</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reporting</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and</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resolution</a:t>
            </a:r>
            <a:r>
              <a:rPr lang="en-US" sz="1800" spc="-2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processes.</a:t>
            </a:r>
            <a:endParaRPr lang="en-US" sz="1800">
              <a:effectLst/>
              <a:latin typeface="Times New Roman" panose="02020603050405020304" pitchFamily="18" charset="0"/>
              <a:ea typeface="Times New Roman" panose="02020603050405020304" pitchFamily="18" charset="0"/>
            </a:endParaRPr>
          </a:p>
          <a:p>
            <a:endParaRPr lang="en-US"/>
          </a:p>
        </p:txBody>
      </p:sp>
      <p:pic>
        <p:nvPicPr>
          <p:cNvPr id="4" name="image21.jpeg" descr="pi10">
            <a:extLst>
              <a:ext uri="{FF2B5EF4-FFF2-40B4-BE49-F238E27FC236}">
                <a16:creationId xmlns:a16="http://schemas.microsoft.com/office/drawing/2014/main" id="{A675CDE5-A9D2-D842-C903-27529F05FD1C}"/>
              </a:ext>
            </a:extLst>
          </p:cNvPr>
          <p:cNvPicPr>
            <a:picLocks noChangeAspect="1"/>
          </p:cNvPicPr>
          <p:nvPr/>
        </p:nvPicPr>
        <p:blipFill>
          <a:blip r:embed="rId2" cstate="print"/>
          <a:stretch>
            <a:fillRect/>
          </a:stretch>
        </p:blipFill>
        <p:spPr>
          <a:xfrm>
            <a:off x="1829828" y="3081879"/>
            <a:ext cx="5608947" cy="2884603"/>
          </a:xfrm>
          <a:prstGeom prst="rect">
            <a:avLst/>
          </a:prstGeom>
        </p:spPr>
      </p:pic>
    </p:spTree>
    <p:extLst>
      <p:ext uri="{BB962C8B-B14F-4D97-AF65-F5344CB8AC3E}">
        <p14:creationId xmlns:p14="http://schemas.microsoft.com/office/powerpoint/2010/main" val="4008731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E5FA-8016-91A9-7C0A-2A95EDEF2CAD}"/>
              </a:ext>
            </a:extLst>
          </p:cNvPr>
          <p:cNvSpPr>
            <a:spLocks noGrp="1"/>
          </p:cNvSpPr>
          <p:nvPr>
            <p:ph type="title"/>
          </p:nvPr>
        </p:nvSpPr>
        <p:spPr/>
        <p:txBody>
          <a:bodyPr/>
          <a:lstStyle/>
          <a:p>
            <a:r>
              <a:rPr lang="en-US"/>
              <a:t>Output Screens</a:t>
            </a:r>
          </a:p>
        </p:txBody>
      </p:sp>
      <p:sp>
        <p:nvSpPr>
          <p:cNvPr id="7" name="Content Placeholder 6">
            <a:extLst>
              <a:ext uri="{FF2B5EF4-FFF2-40B4-BE49-F238E27FC236}">
                <a16:creationId xmlns:a16="http://schemas.microsoft.com/office/drawing/2014/main" id="{E19FFB01-6673-D9C1-AA89-31D7161A23A4}"/>
              </a:ext>
            </a:extLst>
          </p:cNvPr>
          <p:cNvSpPr>
            <a:spLocks noGrp="1"/>
          </p:cNvSpPr>
          <p:nvPr>
            <p:ph idx="1"/>
          </p:nvPr>
        </p:nvSpPr>
        <p:spPr/>
        <p:txBody>
          <a:bodyPr/>
          <a:lstStyle/>
          <a:p>
            <a:r>
              <a:rPr lang="en-US" sz="1800" spc="-5">
                <a:solidFill>
                  <a:srgbClr val="0D0D0D"/>
                </a:solidFill>
                <a:effectLst/>
                <a:latin typeface="Times New Roman" panose="02020603050405020304" pitchFamily="18" charset="0"/>
                <a:ea typeface="Times New Roman" panose="02020603050405020304" pitchFamily="18" charset="0"/>
              </a:rPr>
              <a:t>Authorities</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select</a:t>
            </a:r>
            <a:r>
              <a:rPr lang="en-US" sz="1800">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potholes</a:t>
            </a:r>
            <a:r>
              <a:rPr lang="en-US" sz="1800" spc="-3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and</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update</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their</a:t>
            </a:r>
            <a:r>
              <a:rPr lang="en-US" sz="1800" spc="-2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status</a:t>
            </a:r>
            <a:r>
              <a:rPr lang="en-US" sz="1800" spc="-3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by</a:t>
            </a:r>
            <a:r>
              <a:rPr lang="en-US" sz="1800" spc="-7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choosing</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from</a:t>
            </a:r>
            <a:r>
              <a:rPr lang="en-US" sz="1800" spc="-7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predefined</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options.</a:t>
            </a:r>
            <a:r>
              <a:rPr lang="en-US" sz="1800" spc="-28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This</a:t>
            </a:r>
            <a:r>
              <a:rPr lang="en-US" sz="1800" spc="-25">
                <a:solidFill>
                  <a:srgbClr val="0D0D0D"/>
                </a:solidFill>
                <a:effectLst/>
                <a:latin typeface="Times New Roman" panose="02020603050405020304" pitchFamily="18" charset="0"/>
                <a:ea typeface="Times New Roman" panose="02020603050405020304" pitchFamily="18" charset="0"/>
              </a:rPr>
              <a:t> </a:t>
            </a:r>
            <a:r>
              <a:rPr lang="en-US" sz="1800" spc="-5">
                <a:solidFill>
                  <a:srgbClr val="0D0D0D"/>
                </a:solidFill>
                <a:effectLst/>
                <a:latin typeface="Times New Roman" panose="02020603050405020304" pitchFamily="18" charset="0"/>
                <a:ea typeface="Times New Roman" panose="02020603050405020304" pitchFamily="18" charset="0"/>
              </a:rPr>
              <a:t>interface</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streamlines</a:t>
            </a:r>
            <a:r>
              <a:rPr lang="en-US" sz="1800" spc="-5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management</a:t>
            </a:r>
            <a:r>
              <a:rPr lang="en-US" sz="1800" spc="-3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of</a:t>
            </a:r>
            <a:r>
              <a:rPr lang="en-US" sz="1800" spc="-7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reported</a:t>
            </a:r>
            <a:r>
              <a:rPr lang="en-US" sz="1800" spc="-6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incidents</a:t>
            </a:r>
            <a:r>
              <a:rPr lang="en-US" sz="1800" spc="-4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for</a:t>
            </a:r>
            <a:r>
              <a:rPr lang="en-US" sz="1800" spc="-3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efficient</a:t>
            </a:r>
            <a:r>
              <a:rPr lang="en-US" sz="1800" spc="-3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resolution.</a:t>
            </a:r>
          </a:p>
          <a:p>
            <a:endParaRPr lang="en-US" sz="1800">
              <a:solidFill>
                <a:srgbClr val="0D0D0D"/>
              </a:solidFill>
              <a:latin typeface="Times New Roman" panose="02020603050405020304" pitchFamily="18" charset="0"/>
            </a:endParaRPr>
          </a:p>
          <a:p>
            <a:endParaRPr lang="en-US"/>
          </a:p>
        </p:txBody>
      </p:sp>
      <p:pic>
        <p:nvPicPr>
          <p:cNvPr id="9" name="Picture 8">
            <a:extLst>
              <a:ext uri="{FF2B5EF4-FFF2-40B4-BE49-F238E27FC236}">
                <a16:creationId xmlns:a16="http://schemas.microsoft.com/office/drawing/2014/main" id="{C3AC8ED3-AED6-8C0C-BDA0-4FA660998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076" y="3227116"/>
            <a:ext cx="5674936" cy="2814246"/>
          </a:xfrm>
          <a:prstGeom prst="rect">
            <a:avLst/>
          </a:prstGeom>
        </p:spPr>
      </p:pic>
    </p:spTree>
    <p:extLst>
      <p:ext uri="{BB962C8B-B14F-4D97-AF65-F5344CB8AC3E}">
        <p14:creationId xmlns:p14="http://schemas.microsoft.com/office/powerpoint/2010/main" val="1639102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CFF5-B53D-31FB-56AA-6CDD89CCB241}"/>
              </a:ext>
            </a:extLst>
          </p:cNvPr>
          <p:cNvSpPr>
            <a:spLocks noGrp="1"/>
          </p:cNvSpPr>
          <p:nvPr>
            <p:ph type="title"/>
          </p:nvPr>
        </p:nvSpPr>
        <p:spPr/>
        <p:txBody>
          <a:bodyPr/>
          <a:lstStyle/>
          <a:p>
            <a:r>
              <a:rPr lang="en-US"/>
              <a:t>Output Screens</a:t>
            </a:r>
          </a:p>
        </p:txBody>
      </p:sp>
      <p:sp>
        <p:nvSpPr>
          <p:cNvPr id="3" name="Content Placeholder 2">
            <a:extLst>
              <a:ext uri="{FF2B5EF4-FFF2-40B4-BE49-F238E27FC236}">
                <a16:creationId xmlns:a16="http://schemas.microsoft.com/office/drawing/2014/main" id="{9EBABA39-F0AC-6416-F251-1E832D494DA9}"/>
              </a:ext>
            </a:extLst>
          </p:cNvPr>
          <p:cNvSpPr>
            <a:spLocks noGrp="1"/>
          </p:cNvSpPr>
          <p:nvPr>
            <p:ph idx="1"/>
          </p:nvPr>
        </p:nvSpPr>
        <p:spPr/>
        <p:txBody>
          <a:bodyPr/>
          <a:lstStyle/>
          <a:p>
            <a:r>
              <a:rPr lang="en-US" sz="1800">
                <a:solidFill>
                  <a:srgbClr val="0D0D0D"/>
                </a:solidFill>
                <a:effectLst/>
                <a:latin typeface="Times New Roman" panose="02020603050405020304" pitchFamily="18" charset="0"/>
                <a:ea typeface="Times New Roman" panose="02020603050405020304" pitchFamily="18" charset="0"/>
              </a:rPr>
              <a:t>On-screen confirmation of authority's acceptance of the complaint. Users notified of</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successful</a:t>
            </a:r>
            <a:r>
              <a:rPr lang="en-US" sz="1800" spc="-4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processing</a:t>
            </a:r>
            <a:r>
              <a:rPr lang="en-US" sz="1800" spc="1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of</a:t>
            </a:r>
            <a:r>
              <a:rPr lang="en-US" sz="1800" spc="-30">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their</a:t>
            </a:r>
            <a:r>
              <a:rPr lang="en-US" sz="1800" spc="1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reported</a:t>
            </a:r>
            <a:r>
              <a:rPr lang="en-US" sz="1800" spc="5">
                <a:solidFill>
                  <a:srgbClr val="0D0D0D"/>
                </a:solidFill>
                <a:effectLst/>
                <a:latin typeface="Times New Roman" panose="02020603050405020304" pitchFamily="18" charset="0"/>
                <a:ea typeface="Times New Roman" panose="02020603050405020304" pitchFamily="18" charset="0"/>
              </a:rPr>
              <a:t> </a:t>
            </a:r>
            <a:r>
              <a:rPr lang="en-US" sz="1800">
                <a:solidFill>
                  <a:srgbClr val="0D0D0D"/>
                </a:solidFill>
                <a:effectLst/>
                <a:latin typeface="Times New Roman" panose="02020603050405020304" pitchFamily="18" charset="0"/>
                <a:ea typeface="Times New Roman" panose="02020603050405020304" pitchFamily="18" charset="0"/>
              </a:rPr>
              <a:t>pothole.</a:t>
            </a:r>
            <a:endParaRPr lang="en-US" sz="1800">
              <a:effectLst/>
              <a:latin typeface="Times New Roman" panose="02020603050405020304" pitchFamily="18" charset="0"/>
              <a:ea typeface="Times New Roman" panose="02020603050405020304" pitchFamily="18" charset="0"/>
            </a:endParaRPr>
          </a:p>
          <a:p>
            <a:endParaRPr lang="en-US"/>
          </a:p>
        </p:txBody>
      </p:sp>
      <p:pic>
        <p:nvPicPr>
          <p:cNvPr id="4" name="image25.jpeg" descr="pi17">
            <a:extLst>
              <a:ext uri="{FF2B5EF4-FFF2-40B4-BE49-F238E27FC236}">
                <a16:creationId xmlns:a16="http://schemas.microsoft.com/office/drawing/2014/main" id="{8EC8EE84-2B46-1EC6-5134-1190E34FCB88}"/>
              </a:ext>
            </a:extLst>
          </p:cNvPr>
          <p:cNvPicPr>
            <a:picLocks noChangeAspect="1"/>
          </p:cNvPicPr>
          <p:nvPr/>
        </p:nvPicPr>
        <p:blipFill>
          <a:blip r:embed="rId2" cstate="print"/>
          <a:stretch>
            <a:fillRect/>
          </a:stretch>
        </p:blipFill>
        <p:spPr>
          <a:xfrm>
            <a:off x="2535810" y="2828041"/>
            <a:ext cx="7022969" cy="2835533"/>
          </a:xfrm>
          <a:prstGeom prst="rect">
            <a:avLst/>
          </a:prstGeom>
        </p:spPr>
      </p:pic>
    </p:spTree>
    <p:extLst>
      <p:ext uri="{BB962C8B-B14F-4D97-AF65-F5344CB8AC3E}">
        <p14:creationId xmlns:p14="http://schemas.microsoft.com/office/powerpoint/2010/main" val="2052632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F6A8-7720-D740-D127-0E1845859150}"/>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40B22EEE-D7EB-5867-1EFF-4F8CCD643981}"/>
              </a:ext>
            </a:extLst>
          </p:cNvPr>
          <p:cNvSpPr>
            <a:spLocks noGrp="1"/>
          </p:cNvSpPr>
          <p:nvPr>
            <p:ph idx="1"/>
          </p:nvPr>
        </p:nvSpPr>
        <p:spPr>
          <a:xfrm>
            <a:off x="677334" y="1762299"/>
            <a:ext cx="8596668" cy="4279064"/>
          </a:xfrm>
        </p:spPr>
        <p:txBody>
          <a:bodyPr/>
          <a:lstStyle/>
          <a:p>
            <a:r>
              <a:rPr lang="en-US" sz="1800" dirty="0">
                <a:effectLst/>
                <a:latin typeface="Times New Roman" panose="02020603050405020304" pitchFamily="18" charset="0"/>
                <a:ea typeface="Times New Roman" panose="02020603050405020304" pitchFamily="18" charset="0"/>
              </a:rPr>
              <a:t>Testing is the process of trying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discover every conceivable fault or weakness in a work product. It provides a way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check the functionality of components, sub-assemblies, assemblies and or a finished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product. </a:t>
            </a:r>
          </a:p>
          <a:p>
            <a:r>
              <a:rPr lang="en-US" sz="1800" dirty="0">
                <a:effectLst/>
                <a:latin typeface="Times New Roman" panose="02020603050405020304" pitchFamily="18" charset="0"/>
                <a:ea typeface="Times New Roman" panose="02020603050405020304" pitchFamily="18" charset="0"/>
              </a:rPr>
              <a:t>It is the process of exercising software with the intent of ensuring that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system meets its requirements and user expectations and does not fail in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unacceptable manner.</a:t>
            </a:r>
          </a:p>
          <a:p>
            <a:r>
              <a:rPr lang="en-US" sz="1800" dirty="0">
                <a:effectLst/>
                <a:latin typeface="Times New Roman" panose="02020603050405020304" pitchFamily="18" charset="0"/>
                <a:ea typeface="Times New Roman" panose="02020603050405020304" pitchFamily="18" charset="0"/>
              </a:rPr>
              <a:t>There are various types of tests. Each test type addresses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 testing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a:t>
            </a:r>
          </a:p>
          <a:p>
            <a:pPr marL="0" indent="0">
              <a:buNone/>
            </a:pPr>
            <a:r>
              <a:rPr lang="en-US" dirty="0"/>
              <a:t>Basic Levels of Testing</a:t>
            </a:r>
          </a:p>
        </p:txBody>
      </p:sp>
      <p:pic>
        <p:nvPicPr>
          <p:cNvPr id="4" name="image28.jpeg">
            <a:extLst>
              <a:ext uri="{FF2B5EF4-FFF2-40B4-BE49-F238E27FC236}">
                <a16:creationId xmlns:a16="http://schemas.microsoft.com/office/drawing/2014/main" id="{F137CCA1-14B2-30F1-0B70-5F2875B94702}"/>
              </a:ext>
            </a:extLst>
          </p:cNvPr>
          <p:cNvPicPr>
            <a:picLocks noChangeAspect="1"/>
          </p:cNvPicPr>
          <p:nvPr/>
        </p:nvPicPr>
        <p:blipFill>
          <a:blip r:embed="rId2" cstate="print"/>
          <a:stretch>
            <a:fillRect/>
          </a:stretch>
        </p:blipFill>
        <p:spPr>
          <a:xfrm>
            <a:off x="2138844" y="4517967"/>
            <a:ext cx="2948546" cy="1882833"/>
          </a:xfrm>
          <a:prstGeom prst="rect">
            <a:avLst/>
          </a:prstGeom>
        </p:spPr>
      </p:pic>
    </p:spTree>
    <p:extLst>
      <p:ext uri="{BB962C8B-B14F-4D97-AF65-F5344CB8AC3E}">
        <p14:creationId xmlns:p14="http://schemas.microsoft.com/office/powerpoint/2010/main" val="1476898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F11B-0670-36E9-C2D4-4DB64A543FAC}"/>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CA82845F-37BD-86B0-502E-896055DA2CB7}"/>
              </a:ext>
            </a:extLst>
          </p:cNvPr>
          <p:cNvSpPr>
            <a:spLocks noGrp="1"/>
          </p:cNvSpPr>
          <p:nvPr>
            <p:ph idx="1"/>
          </p:nvPr>
        </p:nvSpPr>
        <p:spPr>
          <a:xfrm>
            <a:off x="838200" y="1263192"/>
            <a:ext cx="10515600" cy="4913771"/>
          </a:xfrm>
        </p:spPr>
        <p:txBody>
          <a:bodyPr/>
          <a:lstStyle/>
          <a:p>
            <a:pPr marL="0" indent="0">
              <a:buNone/>
            </a:pPr>
            <a:r>
              <a:rPr lang="en-US" sz="2000"/>
              <a:t>Test case on Verify potholes :</a:t>
            </a:r>
          </a:p>
          <a:p>
            <a:pPr marL="0" indent="0">
              <a:buNone/>
            </a:pPr>
            <a:r>
              <a:rPr lang="en-US" sz="2000"/>
              <a:t>This test case is used to confirm the accuracy of pothole detection from uploaded image.</a:t>
            </a:r>
          </a:p>
          <a:p>
            <a:pPr marL="0" indent="0">
              <a:buNone/>
            </a:pPr>
            <a:endParaRPr lang="en-US" sz="2000"/>
          </a:p>
          <a:p>
            <a:endParaRPr lang="en-US"/>
          </a:p>
        </p:txBody>
      </p:sp>
      <p:graphicFrame>
        <p:nvGraphicFramePr>
          <p:cNvPr id="4" name="Table 3">
            <a:extLst>
              <a:ext uri="{FF2B5EF4-FFF2-40B4-BE49-F238E27FC236}">
                <a16:creationId xmlns:a16="http://schemas.microsoft.com/office/drawing/2014/main" id="{FD9F85E0-78C6-8278-25DD-9D09B2B23DC0}"/>
              </a:ext>
            </a:extLst>
          </p:cNvPr>
          <p:cNvGraphicFramePr>
            <a:graphicFrameLocks noGrp="1"/>
          </p:cNvGraphicFramePr>
          <p:nvPr>
            <p:extLst>
              <p:ext uri="{D42A27DB-BD31-4B8C-83A1-F6EECF244321}">
                <p14:modId xmlns:p14="http://schemas.microsoft.com/office/powerpoint/2010/main" val="3144290434"/>
              </p:ext>
            </p:extLst>
          </p:nvPr>
        </p:nvGraphicFramePr>
        <p:xfrm>
          <a:off x="2469823" y="2187019"/>
          <a:ext cx="6476214" cy="4430601"/>
        </p:xfrm>
        <a:graphic>
          <a:graphicData uri="http://schemas.openxmlformats.org/drawingml/2006/table">
            <a:tbl>
              <a:tblPr firstRow="1" firstCol="1" lastRow="1" lastCol="1" bandRow="1" bandCol="1">
                <a:tableStyleId>{5C22544A-7EE6-4342-B048-85BDC9FD1C3A}</a:tableStyleId>
              </a:tblPr>
              <a:tblGrid>
                <a:gridCol w="3852964">
                  <a:extLst>
                    <a:ext uri="{9D8B030D-6E8A-4147-A177-3AD203B41FA5}">
                      <a16:colId xmlns:a16="http://schemas.microsoft.com/office/drawing/2014/main" val="2284944056"/>
                    </a:ext>
                  </a:extLst>
                </a:gridCol>
                <a:gridCol w="2623250">
                  <a:extLst>
                    <a:ext uri="{9D8B030D-6E8A-4147-A177-3AD203B41FA5}">
                      <a16:colId xmlns:a16="http://schemas.microsoft.com/office/drawing/2014/main" val="559959862"/>
                    </a:ext>
                  </a:extLst>
                </a:gridCol>
              </a:tblGrid>
              <a:tr h="360036">
                <a:tc>
                  <a:txBody>
                    <a:bodyPr/>
                    <a:lstStyle/>
                    <a:p>
                      <a:pPr marL="109220" marR="0">
                        <a:spcBef>
                          <a:spcPts val="460"/>
                        </a:spcBef>
                        <a:spcAft>
                          <a:spcPts val="0"/>
                        </a:spcAft>
                      </a:pPr>
                      <a:r>
                        <a:rPr lang="en-US" sz="800">
                          <a:effectLst/>
                        </a:rPr>
                        <a:t>Test</a:t>
                      </a:r>
                      <a:r>
                        <a:rPr lang="en-US" sz="800" spc="-15">
                          <a:effectLst/>
                        </a:rPr>
                        <a:t> </a:t>
                      </a:r>
                      <a:r>
                        <a:rPr lang="en-US" sz="800">
                          <a:effectLst/>
                        </a:rPr>
                        <a:t>Case</a:t>
                      </a:r>
                      <a:r>
                        <a:rPr lang="en-US" sz="800" spc="-15">
                          <a:effectLst/>
                        </a:rPr>
                        <a:t> </a:t>
                      </a:r>
                      <a:r>
                        <a:rPr lang="en-US" sz="800">
                          <a:effectLst/>
                        </a:rPr>
                        <a:t>3:</a:t>
                      </a:r>
                      <a:r>
                        <a:rPr lang="en-US" sz="800" spc="-5">
                          <a:effectLst/>
                        </a:rPr>
                        <a:t> </a:t>
                      </a:r>
                      <a:r>
                        <a:rPr lang="en-US" sz="800">
                          <a:effectLst/>
                        </a:rPr>
                        <a:t>.Check</a:t>
                      </a:r>
                      <a:r>
                        <a:rPr lang="en-US" sz="800" spc="-15">
                          <a:effectLst/>
                        </a:rPr>
                        <a:t> </a:t>
                      </a:r>
                      <a:r>
                        <a:rPr lang="en-US" sz="800">
                          <a:effectLst/>
                        </a:rPr>
                        <a:t>user’s</a:t>
                      </a:r>
                      <a:r>
                        <a:rPr lang="en-US" sz="800" spc="-25">
                          <a:effectLst/>
                        </a:rPr>
                        <a:t> </a:t>
                      </a:r>
                      <a:r>
                        <a:rPr lang="en-US" sz="800">
                          <a:effectLst/>
                        </a:rPr>
                        <a:t>registration</a:t>
                      </a:r>
                      <a:r>
                        <a:rPr lang="en-US" sz="800" spc="-15">
                          <a:effectLst/>
                        </a:rPr>
                        <a:t> </a:t>
                      </a:r>
                      <a:r>
                        <a:rPr lang="en-US" sz="800">
                          <a:effectLst/>
                        </a:rPr>
                        <a:t>module.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50"/>
                        </a:spcBef>
                        <a:spcAft>
                          <a:spcPts val="0"/>
                        </a:spcAft>
                      </a:pPr>
                      <a:r>
                        <a:rPr lang="en-US" sz="900">
                          <a:effectLst/>
                        </a:rPr>
                        <a:t> </a:t>
                      </a:r>
                      <a:endParaRPr lang="en-US" sz="700">
                        <a:effectLst/>
                      </a:endParaRPr>
                    </a:p>
                    <a:p>
                      <a:pPr marL="75565" marR="0">
                        <a:spcBef>
                          <a:spcPts val="0"/>
                        </a:spcBef>
                        <a:spcAft>
                          <a:spcPts val="0"/>
                        </a:spcAft>
                      </a:pPr>
                      <a:r>
                        <a:rPr lang="en-US" sz="800">
                          <a:effectLst/>
                        </a:rPr>
                        <a:t>Priority:</a:t>
                      </a:r>
                      <a:r>
                        <a:rPr lang="en-US" sz="800" spc="-5">
                          <a:effectLst/>
                        </a:rPr>
                        <a:t> </a:t>
                      </a:r>
                      <a:r>
                        <a:rPr lang="en-US" sz="800">
                          <a:effectLst/>
                        </a:rPr>
                        <a:t>Medium</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03566374"/>
                  </a:ext>
                </a:extLst>
              </a:tr>
              <a:tr h="352017">
                <a:tc gridSpan="2">
                  <a:txBody>
                    <a:bodyPr/>
                    <a:lstStyle/>
                    <a:p>
                      <a:pPr marL="0" marR="0">
                        <a:spcBef>
                          <a:spcPts val="15"/>
                        </a:spcBef>
                        <a:spcAft>
                          <a:spcPts val="0"/>
                        </a:spcAft>
                      </a:pPr>
                      <a:r>
                        <a:rPr lang="en-US" sz="900">
                          <a:effectLst/>
                        </a:rPr>
                        <a:t> </a:t>
                      </a:r>
                      <a:endParaRPr lang="en-US" sz="700">
                        <a:effectLst/>
                      </a:endParaRPr>
                    </a:p>
                    <a:p>
                      <a:pPr marL="109220" marR="0">
                        <a:spcBef>
                          <a:spcPts val="0"/>
                        </a:spcBef>
                        <a:spcAft>
                          <a:spcPts val="0"/>
                        </a:spcAft>
                      </a:pPr>
                      <a:r>
                        <a:rPr lang="en-US" sz="800">
                          <a:effectLst/>
                        </a:rPr>
                        <a:t>Test</a:t>
                      </a:r>
                      <a:r>
                        <a:rPr lang="en-US" sz="800" spc="5">
                          <a:effectLst/>
                        </a:rPr>
                        <a:t> </a:t>
                      </a:r>
                      <a:r>
                        <a:rPr lang="en-US" sz="800">
                          <a:effectLst/>
                        </a:rPr>
                        <a:t>Objective:</a:t>
                      </a:r>
                      <a:r>
                        <a:rPr lang="en-US" sz="800" spc="-5">
                          <a:effectLst/>
                        </a:rPr>
                        <a:t> </a:t>
                      </a:r>
                      <a:r>
                        <a:rPr lang="en-US" sz="800">
                          <a:effectLst/>
                        </a:rPr>
                        <a:t>To verify</a:t>
                      </a:r>
                      <a:r>
                        <a:rPr lang="en-US" sz="800" spc="255">
                          <a:effectLst/>
                        </a:rPr>
                        <a:t> </a:t>
                      </a:r>
                      <a:r>
                        <a:rPr lang="en-US" sz="800">
                          <a:effectLst/>
                        </a:rPr>
                        <a:t>the pothole</a:t>
                      </a:r>
                      <a:r>
                        <a:rPr lang="en-US" sz="800" spc="20">
                          <a:effectLst/>
                        </a:rPr>
                        <a:t> </a:t>
                      </a:r>
                      <a:r>
                        <a:rPr lang="en-US" sz="800">
                          <a:effectLst/>
                        </a:rPr>
                        <a:t>is</a:t>
                      </a:r>
                      <a:r>
                        <a:rPr lang="en-US" sz="800" spc="-5">
                          <a:effectLst/>
                        </a:rPr>
                        <a:t> </a:t>
                      </a:r>
                      <a:r>
                        <a:rPr lang="en-US" sz="800">
                          <a:effectLst/>
                        </a:rPr>
                        <a:t>detected</a:t>
                      </a:r>
                      <a:r>
                        <a:rPr lang="en-US" sz="800" spc="-50">
                          <a:effectLst/>
                        </a:rPr>
                        <a:t> </a:t>
                      </a:r>
                      <a:r>
                        <a:rPr lang="en-US" sz="800">
                          <a:effectLst/>
                        </a:rPr>
                        <a:t>or</a:t>
                      </a:r>
                      <a:r>
                        <a:rPr lang="en-US" sz="800" spc="10">
                          <a:effectLst/>
                        </a:rPr>
                        <a:t> </a:t>
                      </a:r>
                      <a:r>
                        <a:rPr lang="en-US" sz="800">
                          <a:effectLst/>
                        </a:rPr>
                        <a:t>not .</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4243756148"/>
                  </a:ext>
                </a:extLst>
              </a:tr>
              <a:tr h="352017">
                <a:tc gridSpan="2">
                  <a:txBody>
                    <a:bodyPr/>
                    <a:lstStyle/>
                    <a:p>
                      <a:pPr marL="0" marR="0">
                        <a:spcBef>
                          <a:spcPts val="10"/>
                        </a:spcBef>
                        <a:spcAft>
                          <a:spcPts val="0"/>
                        </a:spcAft>
                      </a:pPr>
                      <a:r>
                        <a:rPr lang="en-US" sz="900" dirty="0">
                          <a:effectLst/>
                        </a:rPr>
                        <a:t> </a:t>
                      </a:r>
                      <a:endParaRPr lang="en-US" sz="700" dirty="0">
                        <a:effectLst/>
                      </a:endParaRPr>
                    </a:p>
                    <a:p>
                      <a:pPr marL="69215" marR="0">
                        <a:spcBef>
                          <a:spcPts val="0"/>
                        </a:spcBef>
                        <a:spcAft>
                          <a:spcPts val="0"/>
                        </a:spcAft>
                      </a:pPr>
                      <a:r>
                        <a:rPr lang="en-US" sz="800" dirty="0">
                          <a:effectLst/>
                        </a:rPr>
                        <a:t>Test</a:t>
                      </a:r>
                      <a:r>
                        <a:rPr lang="en-US" sz="800" spc="-5" dirty="0">
                          <a:effectLst/>
                        </a:rPr>
                        <a:t> </a:t>
                      </a:r>
                      <a:r>
                        <a:rPr lang="en-US" sz="800" dirty="0">
                          <a:effectLst/>
                        </a:rPr>
                        <a:t>Description:</a:t>
                      </a:r>
                      <a:r>
                        <a:rPr lang="en-US" sz="800" spc="15" dirty="0">
                          <a:effectLst/>
                        </a:rPr>
                        <a:t> </a:t>
                      </a:r>
                      <a:r>
                        <a:rPr lang="en-US" sz="800" dirty="0">
                          <a:effectLst/>
                        </a:rPr>
                        <a:t>The</a:t>
                      </a:r>
                      <a:r>
                        <a:rPr lang="en-US" sz="800" spc="-10" dirty="0">
                          <a:effectLst/>
                        </a:rPr>
                        <a:t> </a:t>
                      </a:r>
                      <a:r>
                        <a:rPr lang="en-US" sz="800" dirty="0">
                          <a:effectLst/>
                        </a:rPr>
                        <a:t>verify</a:t>
                      </a:r>
                      <a:r>
                        <a:rPr lang="en-US" sz="800" spc="-30" dirty="0">
                          <a:effectLst/>
                        </a:rPr>
                        <a:t> </a:t>
                      </a:r>
                      <a:r>
                        <a:rPr lang="en-US" sz="800" dirty="0">
                          <a:effectLst/>
                        </a:rPr>
                        <a:t>that</a:t>
                      </a:r>
                      <a:r>
                        <a:rPr lang="en-US" sz="800" spc="20" dirty="0">
                          <a:effectLst/>
                        </a:rPr>
                        <a:t> </a:t>
                      </a:r>
                      <a:r>
                        <a:rPr lang="en-US" sz="800" dirty="0">
                          <a:effectLst/>
                        </a:rPr>
                        <a:t>pothole</a:t>
                      </a:r>
                      <a:r>
                        <a:rPr lang="en-US" sz="800" spc="-10" dirty="0">
                          <a:effectLst/>
                        </a:rPr>
                        <a:t> </a:t>
                      </a:r>
                      <a:r>
                        <a:rPr lang="en-US" sz="800" dirty="0">
                          <a:effectLst/>
                        </a:rPr>
                        <a:t>are</a:t>
                      </a:r>
                      <a:r>
                        <a:rPr lang="en-US" sz="800" spc="-10" dirty="0">
                          <a:effectLst/>
                        </a:rPr>
                        <a:t> </a:t>
                      </a:r>
                      <a:r>
                        <a:rPr lang="en-US" sz="800" dirty="0">
                          <a:effectLst/>
                        </a:rPr>
                        <a:t>accurately</a:t>
                      </a:r>
                      <a:r>
                        <a:rPr lang="en-US" sz="800" spc="-50" dirty="0">
                          <a:effectLst/>
                        </a:rPr>
                        <a:t> </a:t>
                      </a:r>
                      <a:r>
                        <a:rPr lang="en-US" sz="800" dirty="0">
                          <a:effectLst/>
                        </a:rPr>
                        <a:t>detected</a:t>
                      </a:r>
                      <a:r>
                        <a:rPr lang="en-US" sz="800" spc="-5" dirty="0">
                          <a:effectLst/>
                        </a:rPr>
                        <a:t> </a:t>
                      </a:r>
                      <a:r>
                        <a:rPr lang="en-US" sz="800" dirty="0">
                          <a:effectLst/>
                        </a:rPr>
                        <a:t>from</a:t>
                      </a:r>
                      <a:r>
                        <a:rPr lang="en-US" sz="800" spc="-50" dirty="0">
                          <a:effectLst/>
                        </a:rPr>
                        <a:t> </a:t>
                      </a:r>
                      <a:r>
                        <a:rPr lang="en-US" sz="800" dirty="0">
                          <a:effectLst/>
                        </a:rPr>
                        <a:t>uploaded</a:t>
                      </a:r>
                      <a:r>
                        <a:rPr lang="en-US" sz="800" spc="15" dirty="0">
                          <a:effectLst/>
                        </a:rPr>
                        <a:t> </a:t>
                      </a:r>
                      <a:r>
                        <a:rPr lang="en-US" sz="800" dirty="0">
                          <a:effectLst/>
                        </a:rPr>
                        <a:t>images</a:t>
                      </a:r>
                      <a:r>
                        <a:rPr lang="en-US" sz="800" spc="-15" dirty="0">
                          <a:effectLst/>
                        </a:rPr>
                        <a:t> </a:t>
                      </a:r>
                      <a:r>
                        <a:rPr lang="en-US" sz="800" dirty="0">
                          <a:effectLst/>
                        </a:rPr>
                        <a:t>.</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1617439530"/>
                  </a:ext>
                </a:extLst>
              </a:tr>
              <a:tr h="352439">
                <a:tc gridSpan="2">
                  <a:txBody>
                    <a:bodyPr/>
                    <a:lstStyle/>
                    <a:p>
                      <a:pPr marL="0" marR="0">
                        <a:spcBef>
                          <a:spcPts val="15"/>
                        </a:spcBef>
                        <a:spcAft>
                          <a:spcPts val="0"/>
                        </a:spcAft>
                      </a:pPr>
                      <a:r>
                        <a:rPr lang="en-US" sz="900">
                          <a:effectLst/>
                        </a:rPr>
                        <a:t> </a:t>
                      </a:r>
                      <a:endParaRPr lang="en-US" sz="700">
                        <a:effectLst/>
                      </a:endParaRPr>
                    </a:p>
                    <a:p>
                      <a:pPr marL="69215" marR="0">
                        <a:spcBef>
                          <a:spcPts val="0"/>
                        </a:spcBef>
                        <a:spcAft>
                          <a:spcPts val="0"/>
                        </a:spcAft>
                      </a:pPr>
                      <a:r>
                        <a:rPr lang="en-US" sz="800">
                          <a:effectLst/>
                        </a:rPr>
                        <a:t>Test</a:t>
                      </a:r>
                      <a:r>
                        <a:rPr lang="en-US" sz="800" spc="-10">
                          <a:effectLst/>
                        </a:rPr>
                        <a:t> </a:t>
                      </a:r>
                      <a:r>
                        <a:rPr lang="en-US" sz="800">
                          <a:effectLst/>
                        </a:rPr>
                        <a:t>Requirements</a:t>
                      </a:r>
                      <a:r>
                        <a:rPr lang="en-US" sz="800" spc="-20">
                          <a:effectLst/>
                        </a:rPr>
                        <a:t> </a:t>
                      </a:r>
                      <a:r>
                        <a:rPr lang="en-US" sz="800">
                          <a:effectLst/>
                        </a:rPr>
                        <a:t>Verified:</a:t>
                      </a:r>
                      <a:r>
                        <a:rPr lang="en-US" sz="800" spc="15">
                          <a:effectLst/>
                        </a:rPr>
                        <a:t> </a:t>
                      </a:r>
                      <a:r>
                        <a:rPr lang="en-US" sz="800">
                          <a:effectLst/>
                        </a:rPr>
                        <a:t>Yes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746760626"/>
                  </a:ext>
                </a:extLst>
              </a:tr>
              <a:tr h="352017">
                <a:tc gridSpan="2">
                  <a:txBody>
                    <a:bodyPr/>
                    <a:lstStyle/>
                    <a:p>
                      <a:pPr marL="0" marR="0">
                        <a:spcBef>
                          <a:spcPts val="10"/>
                        </a:spcBef>
                        <a:spcAft>
                          <a:spcPts val="0"/>
                        </a:spcAft>
                      </a:pPr>
                      <a:r>
                        <a:rPr lang="en-US" sz="900" dirty="0">
                          <a:effectLst/>
                        </a:rPr>
                        <a:t> </a:t>
                      </a:r>
                      <a:endParaRPr lang="en-US" sz="700" dirty="0">
                        <a:effectLst/>
                      </a:endParaRPr>
                    </a:p>
                    <a:p>
                      <a:pPr marL="109220" marR="0">
                        <a:spcBef>
                          <a:spcPts val="0"/>
                        </a:spcBef>
                        <a:spcAft>
                          <a:spcPts val="0"/>
                        </a:spcAft>
                      </a:pPr>
                      <a:r>
                        <a:rPr lang="en-US" sz="800" dirty="0">
                          <a:effectLst/>
                        </a:rPr>
                        <a:t>Test</a:t>
                      </a:r>
                      <a:r>
                        <a:rPr lang="en-US" sz="800" spc="-10" dirty="0">
                          <a:effectLst/>
                        </a:rPr>
                        <a:t> </a:t>
                      </a:r>
                      <a:r>
                        <a:rPr lang="en-US" sz="800" dirty="0" err="1">
                          <a:effectLst/>
                        </a:rPr>
                        <a:t>Environment:web</a:t>
                      </a:r>
                      <a:r>
                        <a:rPr lang="en-US" sz="800" spc="-30" dirty="0">
                          <a:effectLst/>
                        </a:rPr>
                        <a:t> </a:t>
                      </a:r>
                      <a:r>
                        <a:rPr lang="en-US" sz="800" dirty="0">
                          <a:effectLst/>
                        </a:rPr>
                        <a:t>application</a:t>
                      </a:r>
                      <a:r>
                        <a:rPr lang="en-US" sz="800" spc="-25" dirty="0">
                          <a:effectLst/>
                        </a:rPr>
                        <a:t> </a:t>
                      </a:r>
                      <a:r>
                        <a:rPr lang="en-US" sz="800" dirty="0">
                          <a:effectLst/>
                        </a:rPr>
                        <a:t>.</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459467333"/>
                  </a:ext>
                </a:extLst>
              </a:tr>
              <a:tr h="526337">
                <a:tc gridSpan="2">
                  <a:txBody>
                    <a:bodyPr/>
                    <a:lstStyle/>
                    <a:p>
                      <a:pPr marL="0" marR="0">
                        <a:spcBef>
                          <a:spcPts val="15"/>
                        </a:spcBef>
                        <a:spcAft>
                          <a:spcPts val="0"/>
                        </a:spcAft>
                      </a:pPr>
                      <a:r>
                        <a:rPr lang="en-US" sz="900" dirty="0">
                          <a:effectLst/>
                        </a:rPr>
                        <a:t> </a:t>
                      </a:r>
                      <a:endParaRPr lang="en-US" sz="700" dirty="0">
                        <a:effectLst/>
                      </a:endParaRPr>
                    </a:p>
                    <a:p>
                      <a:pPr marL="75565" marR="0" indent="33020">
                        <a:lnSpc>
                          <a:spcPct val="150000"/>
                        </a:lnSpc>
                        <a:spcBef>
                          <a:spcPts val="0"/>
                        </a:spcBef>
                        <a:spcAft>
                          <a:spcPts val="0"/>
                        </a:spcAft>
                      </a:pPr>
                      <a:r>
                        <a:rPr lang="en-US" sz="800" dirty="0">
                          <a:effectLst/>
                        </a:rPr>
                        <a:t>Test</a:t>
                      </a:r>
                      <a:r>
                        <a:rPr lang="en-US" sz="800" spc="25" dirty="0">
                          <a:effectLst/>
                        </a:rPr>
                        <a:t> </a:t>
                      </a:r>
                      <a:r>
                        <a:rPr lang="en-US" sz="800" dirty="0">
                          <a:effectLst/>
                        </a:rPr>
                        <a:t>Setup:</a:t>
                      </a:r>
                      <a:r>
                        <a:rPr lang="en-US" sz="800" spc="10" dirty="0">
                          <a:effectLst/>
                        </a:rPr>
                        <a:t> </a:t>
                      </a:r>
                      <a:r>
                        <a:rPr lang="en-US" sz="800" dirty="0">
                          <a:effectLst/>
                        </a:rPr>
                        <a:t>The</a:t>
                      </a:r>
                      <a:r>
                        <a:rPr lang="en-US" sz="800" spc="15" dirty="0">
                          <a:effectLst/>
                        </a:rPr>
                        <a:t> </a:t>
                      </a:r>
                      <a:r>
                        <a:rPr lang="en-US" sz="800" dirty="0">
                          <a:effectLst/>
                        </a:rPr>
                        <a:t>server</a:t>
                      </a:r>
                      <a:r>
                        <a:rPr lang="en-US" sz="800" spc="25" dirty="0">
                          <a:effectLst/>
                        </a:rPr>
                        <a:t> </a:t>
                      </a:r>
                      <a:r>
                        <a:rPr lang="en-US" sz="800" dirty="0">
                          <a:effectLst/>
                        </a:rPr>
                        <a:t>should</a:t>
                      </a:r>
                      <a:r>
                        <a:rPr lang="en-US" sz="800" spc="40" dirty="0">
                          <a:effectLst/>
                        </a:rPr>
                        <a:t> </a:t>
                      </a:r>
                      <a:r>
                        <a:rPr lang="en-US" sz="800" dirty="0">
                          <a:effectLst/>
                        </a:rPr>
                        <a:t>be</a:t>
                      </a:r>
                      <a:r>
                        <a:rPr lang="en-US" sz="800" spc="35" dirty="0">
                          <a:effectLst/>
                        </a:rPr>
                        <a:t> </a:t>
                      </a:r>
                      <a:r>
                        <a:rPr lang="en-US" sz="800" dirty="0">
                          <a:effectLst/>
                        </a:rPr>
                        <a:t>in</a:t>
                      </a:r>
                      <a:r>
                        <a:rPr lang="en-US" sz="800" spc="20" dirty="0">
                          <a:effectLst/>
                        </a:rPr>
                        <a:t> </a:t>
                      </a:r>
                      <a:r>
                        <a:rPr lang="en-US" sz="800" dirty="0">
                          <a:effectLst/>
                        </a:rPr>
                        <a:t>running</a:t>
                      </a:r>
                      <a:r>
                        <a:rPr lang="en-US" sz="800" spc="15" dirty="0">
                          <a:effectLst/>
                        </a:rPr>
                        <a:t> </a:t>
                      </a:r>
                      <a:r>
                        <a:rPr lang="en-US" sz="800" dirty="0">
                          <a:effectLst/>
                        </a:rPr>
                        <a:t>state</a:t>
                      </a:r>
                      <a:r>
                        <a:rPr lang="en-US" sz="800" spc="-10" dirty="0">
                          <a:effectLst/>
                        </a:rPr>
                        <a:t> </a:t>
                      </a:r>
                      <a:r>
                        <a:rPr lang="en-US" sz="800" dirty="0">
                          <a:effectLst/>
                        </a:rPr>
                        <a:t>and</a:t>
                      </a:r>
                      <a:r>
                        <a:rPr lang="en-US" sz="800" spc="20" dirty="0">
                          <a:effectLst/>
                        </a:rPr>
                        <a:t> </a:t>
                      </a:r>
                      <a:r>
                        <a:rPr lang="en-US" sz="800" dirty="0">
                          <a:effectLst/>
                        </a:rPr>
                        <a:t>all the</a:t>
                      </a:r>
                      <a:r>
                        <a:rPr lang="en-US" sz="800" spc="15" dirty="0">
                          <a:effectLst/>
                        </a:rPr>
                        <a:t> </a:t>
                      </a:r>
                      <a:r>
                        <a:rPr lang="en-US" sz="800" dirty="0">
                          <a:effectLst/>
                        </a:rPr>
                        <a:t>required</a:t>
                      </a:r>
                      <a:r>
                        <a:rPr lang="en-US" sz="800" spc="15" dirty="0">
                          <a:effectLst/>
                        </a:rPr>
                        <a:t> </a:t>
                      </a:r>
                      <a:r>
                        <a:rPr lang="en-US" sz="800" dirty="0">
                          <a:effectLst/>
                        </a:rPr>
                        <a:t>technologies</a:t>
                      </a:r>
                      <a:r>
                        <a:rPr lang="en-US" sz="800" spc="35" dirty="0">
                          <a:effectLst/>
                        </a:rPr>
                        <a:t> </a:t>
                      </a:r>
                      <a:r>
                        <a:rPr lang="en-US" sz="800" dirty="0">
                          <a:effectLst/>
                        </a:rPr>
                        <a:t>should</a:t>
                      </a:r>
                      <a:r>
                        <a:rPr lang="en-US" sz="800" spc="40" dirty="0">
                          <a:effectLst/>
                        </a:rPr>
                        <a:t> </a:t>
                      </a:r>
                      <a:r>
                        <a:rPr lang="en-US" sz="800" dirty="0">
                          <a:effectLst/>
                        </a:rPr>
                        <a:t>be</a:t>
                      </a:r>
                      <a:r>
                        <a:rPr lang="en-US" sz="800" spc="-285" dirty="0">
                          <a:effectLst/>
                        </a:rPr>
                        <a:t> </a:t>
                      </a:r>
                      <a:r>
                        <a:rPr lang="en-US" sz="800" dirty="0">
                          <a:effectLst/>
                        </a:rPr>
                        <a:t>installed</a:t>
                      </a:r>
                      <a:r>
                        <a:rPr lang="en-US" sz="800" spc="5" dirty="0">
                          <a:effectLst/>
                        </a:rPr>
                        <a:t> </a:t>
                      </a:r>
                      <a:r>
                        <a:rPr lang="en-US" sz="800" dirty="0">
                          <a:effectLst/>
                        </a:rPr>
                        <a:t>and</a:t>
                      </a:r>
                      <a:r>
                        <a:rPr lang="en-US" sz="800" spc="5" dirty="0">
                          <a:effectLst/>
                        </a:rPr>
                        <a:t> </a:t>
                      </a:r>
                      <a:r>
                        <a:rPr lang="en-US" sz="800" dirty="0">
                          <a:effectLst/>
                        </a:rPr>
                        <a:t>the</a:t>
                      </a:r>
                      <a:r>
                        <a:rPr lang="en-US" sz="800" spc="5" dirty="0">
                          <a:effectLst/>
                        </a:rPr>
                        <a:t> </a:t>
                      </a:r>
                      <a:r>
                        <a:rPr lang="en-US" sz="800" dirty="0">
                          <a:effectLst/>
                        </a:rPr>
                        <a:t>setup</a:t>
                      </a:r>
                      <a:r>
                        <a:rPr lang="en-US" sz="800" spc="-20" dirty="0">
                          <a:effectLst/>
                        </a:rPr>
                        <a:t> </a:t>
                      </a:r>
                      <a:r>
                        <a:rPr lang="en-US" sz="800" dirty="0">
                          <a:effectLst/>
                        </a:rPr>
                        <a:t>of</a:t>
                      </a:r>
                      <a:r>
                        <a:rPr lang="en-US" sz="800" spc="-30" dirty="0">
                          <a:effectLst/>
                        </a:rPr>
                        <a:t> </a:t>
                      </a:r>
                      <a:r>
                        <a:rPr lang="en-US" sz="800" dirty="0">
                          <a:effectLst/>
                        </a:rPr>
                        <a:t>environment</a:t>
                      </a:r>
                      <a:r>
                        <a:rPr lang="en-US" sz="800" spc="30" dirty="0">
                          <a:effectLst/>
                        </a:rPr>
                        <a:t> </a:t>
                      </a:r>
                      <a:r>
                        <a:rPr lang="en-US" sz="800" dirty="0">
                          <a:effectLst/>
                        </a:rPr>
                        <a:t>should</a:t>
                      </a:r>
                      <a:r>
                        <a:rPr lang="en-US" sz="800" spc="10" dirty="0">
                          <a:effectLst/>
                        </a:rPr>
                        <a:t> </a:t>
                      </a:r>
                      <a:r>
                        <a:rPr lang="en-US" sz="800" dirty="0">
                          <a:effectLst/>
                        </a:rPr>
                        <a:t>be completed.</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2148328798"/>
                  </a:ext>
                </a:extLst>
              </a:tr>
              <a:tr h="526337">
                <a:tc>
                  <a:txBody>
                    <a:bodyPr/>
                    <a:lstStyle/>
                    <a:p>
                      <a:pPr marL="0" marR="0">
                        <a:spcBef>
                          <a:spcPts val="10"/>
                        </a:spcBef>
                        <a:spcAft>
                          <a:spcPts val="0"/>
                        </a:spcAft>
                      </a:pPr>
                      <a:r>
                        <a:rPr lang="en-US" sz="900" dirty="0">
                          <a:effectLst/>
                        </a:rPr>
                        <a:t> </a:t>
                      </a:r>
                      <a:endParaRPr lang="en-US" sz="700" dirty="0">
                        <a:effectLst/>
                      </a:endParaRPr>
                    </a:p>
                    <a:p>
                      <a:pPr marL="75565" marR="47625" indent="33020">
                        <a:lnSpc>
                          <a:spcPct val="150000"/>
                        </a:lnSpc>
                        <a:spcBef>
                          <a:spcPts val="0"/>
                        </a:spcBef>
                        <a:spcAft>
                          <a:spcPts val="0"/>
                        </a:spcAft>
                      </a:pPr>
                      <a:r>
                        <a:rPr lang="en-US" sz="800" dirty="0">
                          <a:effectLst/>
                        </a:rPr>
                        <a:t>Actions:</a:t>
                      </a:r>
                      <a:r>
                        <a:rPr lang="en-US" sz="800" spc="230" dirty="0">
                          <a:effectLst/>
                        </a:rPr>
                        <a:t> </a:t>
                      </a:r>
                      <a:r>
                        <a:rPr lang="en-US" sz="800" dirty="0">
                          <a:effectLst/>
                        </a:rPr>
                        <a:t>upload</a:t>
                      </a:r>
                      <a:r>
                        <a:rPr lang="en-US" sz="800" spc="225" dirty="0">
                          <a:effectLst/>
                        </a:rPr>
                        <a:t> </a:t>
                      </a:r>
                      <a:r>
                        <a:rPr lang="en-US" sz="800" dirty="0">
                          <a:effectLst/>
                        </a:rPr>
                        <a:t>an</a:t>
                      </a:r>
                      <a:r>
                        <a:rPr lang="en-US" sz="800" spc="220" dirty="0">
                          <a:effectLst/>
                        </a:rPr>
                        <a:t> </a:t>
                      </a:r>
                      <a:r>
                        <a:rPr lang="en-US" sz="800" dirty="0">
                          <a:effectLst/>
                        </a:rPr>
                        <a:t>image</a:t>
                      </a:r>
                      <a:r>
                        <a:rPr lang="en-US" sz="800" spc="220" dirty="0">
                          <a:effectLst/>
                        </a:rPr>
                        <a:t> </a:t>
                      </a:r>
                      <a:r>
                        <a:rPr lang="en-US" sz="800" dirty="0">
                          <a:effectLst/>
                        </a:rPr>
                        <a:t>containing</a:t>
                      </a:r>
                      <a:r>
                        <a:rPr lang="en-US" sz="800" spc="225" dirty="0">
                          <a:effectLst/>
                        </a:rPr>
                        <a:t> </a:t>
                      </a:r>
                      <a:r>
                        <a:rPr lang="en-US" sz="800" dirty="0">
                          <a:effectLst/>
                        </a:rPr>
                        <a:t>a</a:t>
                      </a:r>
                      <a:r>
                        <a:rPr lang="en-US" sz="800" spc="220" dirty="0">
                          <a:effectLst/>
                        </a:rPr>
                        <a:t> </a:t>
                      </a:r>
                      <a:r>
                        <a:rPr lang="en-US" sz="800" dirty="0">
                          <a:effectLst/>
                        </a:rPr>
                        <a:t>pothole</a:t>
                      </a:r>
                      <a:r>
                        <a:rPr lang="en-US" sz="800" spc="235" dirty="0">
                          <a:effectLst/>
                        </a:rPr>
                        <a:t> </a:t>
                      </a:r>
                      <a:r>
                        <a:rPr lang="en-US" sz="800" dirty="0">
                          <a:effectLst/>
                        </a:rPr>
                        <a:t>and</a:t>
                      </a:r>
                      <a:r>
                        <a:rPr lang="en-US" sz="800" spc="-285" dirty="0">
                          <a:effectLst/>
                        </a:rPr>
                        <a:t> </a:t>
                      </a:r>
                      <a:r>
                        <a:rPr lang="en-US" sz="800" dirty="0">
                          <a:effectLst/>
                        </a:rPr>
                        <a:t>click</a:t>
                      </a:r>
                      <a:r>
                        <a:rPr lang="en-US" sz="800" spc="5" dirty="0">
                          <a:effectLst/>
                        </a:rPr>
                        <a:t> </a:t>
                      </a:r>
                      <a:r>
                        <a:rPr lang="en-US" sz="800" dirty="0">
                          <a:effectLst/>
                        </a:rPr>
                        <a:t>on</a:t>
                      </a:r>
                      <a:r>
                        <a:rPr lang="en-US" sz="800" spc="-15" dirty="0">
                          <a:effectLst/>
                        </a:rPr>
                        <a:t> </a:t>
                      </a:r>
                      <a:r>
                        <a:rPr lang="en-US" sz="800" dirty="0">
                          <a:effectLst/>
                        </a:rPr>
                        <a:t>the</a:t>
                      </a:r>
                      <a:r>
                        <a:rPr lang="en-US" sz="800" spc="5" dirty="0">
                          <a:effectLst/>
                        </a:rPr>
                        <a:t> </a:t>
                      </a:r>
                      <a:r>
                        <a:rPr lang="en-US" sz="800" dirty="0">
                          <a:effectLst/>
                        </a:rPr>
                        <a:t>detect</a:t>
                      </a:r>
                      <a:r>
                        <a:rPr lang="en-US" sz="800" spc="30" dirty="0">
                          <a:effectLst/>
                        </a:rPr>
                        <a:t> </a:t>
                      </a:r>
                      <a:r>
                        <a:rPr lang="en-US" sz="800" dirty="0">
                          <a:effectLst/>
                        </a:rPr>
                        <a:t>button</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0"/>
                        </a:spcBef>
                        <a:spcAft>
                          <a:spcPts val="0"/>
                        </a:spcAft>
                      </a:pPr>
                      <a:r>
                        <a:rPr lang="en-US" sz="900">
                          <a:effectLst/>
                        </a:rPr>
                        <a:t> </a:t>
                      </a:r>
                      <a:endParaRPr lang="en-US" sz="700">
                        <a:effectLst/>
                      </a:endParaRPr>
                    </a:p>
                    <a:p>
                      <a:pPr marL="81915" marR="0" indent="-6350">
                        <a:lnSpc>
                          <a:spcPct val="150000"/>
                        </a:lnSpc>
                        <a:spcBef>
                          <a:spcPts val="0"/>
                        </a:spcBef>
                        <a:spcAft>
                          <a:spcPts val="0"/>
                        </a:spcAft>
                      </a:pPr>
                      <a:r>
                        <a:rPr lang="en-US" sz="800">
                          <a:effectLst/>
                        </a:rPr>
                        <a:t>Expected</a:t>
                      </a:r>
                      <a:r>
                        <a:rPr lang="en-US" sz="800" spc="-55">
                          <a:effectLst/>
                        </a:rPr>
                        <a:t> </a:t>
                      </a:r>
                      <a:r>
                        <a:rPr lang="en-US" sz="800">
                          <a:effectLst/>
                        </a:rPr>
                        <a:t>result:</a:t>
                      </a:r>
                      <a:r>
                        <a:rPr lang="en-US" sz="800" spc="-45">
                          <a:effectLst/>
                        </a:rPr>
                        <a:t> </a:t>
                      </a:r>
                      <a:r>
                        <a:rPr lang="en-US" sz="800">
                          <a:effectLst/>
                        </a:rPr>
                        <a:t>pothole</a:t>
                      </a:r>
                      <a:r>
                        <a:rPr lang="en-US" sz="800" spc="-35">
                          <a:effectLst/>
                        </a:rPr>
                        <a:t> </a:t>
                      </a:r>
                      <a:r>
                        <a:rPr lang="en-US" sz="800">
                          <a:effectLst/>
                        </a:rPr>
                        <a:t>is</a:t>
                      </a:r>
                      <a:r>
                        <a:rPr lang="en-US" sz="800" spc="-65">
                          <a:effectLst/>
                        </a:rPr>
                        <a:t> </a:t>
                      </a:r>
                      <a:r>
                        <a:rPr lang="en-US" sz="800">
                          <a:effectLst/>
                        </a:rPr>
                        <a:t>correctly</a:t>
                      </a:r>
                      <a:r>
                        <a:rPr lang="en-US" sz="800" spc="-285">
                          <a:effectLst/>
                        </a:rPr>
                        <a:t> </a:t>
                      </a:r>
                      <a:r>
                        <a:rPr lang="en-US" sz="800">
                          <a:effectLst/>
                        </a:rPr>
                        <a:t>detected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82409090"/>
                  </a:ext>
                </a:extLst>
              </a:tr>
              <a:tr h="905367">
                <a:tc gridSpan="2">
                  <a:txBody>
                    <a:bodyPr/>
                    <a:lstStyle/>
                    <a:p>
                      <a:pPr marL="0" marR="0">
                        <a:spcBef>
                          <a:spcPts val="10"/>
                        </a:spcBef>
                        <a:spcAft>
                          <a:spcPts val="0"/>
                        </a:spcAft>
                      </a:pPr>
                      <a:r>
                        <a:rPr lang="en-US" sz="900">
                          <a:effectLst/>
                        </a:rPr>
                        <a:t> </a:t>
                      </a:r>
                      <a:endParaRPr lang="en-US" sz="700">
                        <a:effectLst/>
                      </a:endParaRPr>
                    </a:p>
                    <a:p>
                      <a:pPr marL="69215" marR="0">
                        <a:spcBef>
                          <a:spcPts val="0"/>
                        </a:spcBef>
                        <a:spcAft>
                          <a:spcPts val="0"/>
                        </a:spcAft>
                      </a:pPr>
                      <a:r>
                        <a:rPr lang="en-US" sz="800">
                          <a:effectLst/>
                        </a:rPr>
                        <a:t>Pass:</a:t>
                      </a:r>
                      <a:r>
                        <a:rPr lang="en-US" sz="800" spc="-5">
                          <a:effectLst/>
                        </a:rPr>
                        <a:t> </a:t>
                      </a:r>
                      <a:r>
                        <a:rPr lang="en-US" sz="800">
                          <a:effectLst/>
                        </a:rPr>
                        <a:t>Yes</a:t>
                      </a:r>
                      <a:endParaRPr lang="en-US" sz="700">
                        <a:effectLst/>
                      </a:endParaRPr>
                    </a:p>
                    <a:p>
                      <a:pPr marL="0" marR="0">
                        <a:spcBef>
                          <a:spcPts val="45"/>
                        </a:spcBef>
                        <a:spcAft>
                          <a:spcPts val="0"/>
                        </a:spcAft>
                      </a:pPr>
                      <a:r>
                        <a:rPr lang="en-US" sz="1000">
                          <a:effectLst/>
                        </a:rPr>
                        <a:t> </a:t>
                      </a:r>
                      <a:endParaRPr lang="en-US" sz="700">
                        <a:effectLst/>
                      </a:endParaRPr>
                    </a:p>
                    <a:p>
                      <a:pPr marL="69215" marR="0">
                        <a:spcBef>
                          <a:spcPts val="0"/>
                        </a:spcBef>
                        <a:spcAft>
                          <a:spcPts val="0"/>
                        </a:spcAft>
                      </a:pPr>
                      <a:r>
                        <a:rPr lang="en-US" sz="800">
                          <a:effectLst/>
                        </a:rPr>
                        <a:t>Conditions</a:t>
                      </a:r>
                      <a:r>
                        <a:rPr lang="en-US" sz="800" spc="-10">
                          <a:effectLst/>
                        </a:rPr>
                        <a:t> </a:t>
                      </a:r>
                      <a:r>
                        <a:rPr lang="en-US" sz="800">
                          <a:effectLst/>
                        </a:rPr>
                        <a:t>pass:</a:t>
                      </a:r>
                      <a:r>
                        <a:rPr lang="en-US" sz="800" spc="15">
                          <a:effectLst/>
                        </a:rPr>
                        <a:t> </a:t>
                      </a:r>
                      <a:r>
                        <a:rPr lang="en-US" sz="800">
                          <a:effectLst/>
                        </a:rPr>
                        <a:t>Yes</a:t>
                      </a:r>
                      <a:endParaRPr lang="en-US" sz="700">
                        <a:effectLst/>
                      </a:endParaRPr>
                    </a:p>
                    <a:p>
                      <a:pPr marL="0" marR="0">
                        <a:spcBef>
                          <a:spcPts val="15"/>
                        </a:spcBef>
                        <a:spcAft>
                          <a:spcPts val="0"/>
                        </a:spcAft>
                      </a:pPr>
                      <a:r>
                        <a:rPr lang="en-US" sz="1100">
                          <a:effectLst/>
                        </a:rPr>
                        <a:t> </a:t>
                      </a:r>
                      <a:endParaRPr lang="en-US" sz="700">
                        <a:effectLst/>
                      </a:endParaRPr>
                    </a:p>
                    <a:p>
                      <a:pPr marL="69215" marR="0">
                        <a:spcBef>
                          <a:spcPts val="0"/>
                        </a:spcBef>
                        <a:spcAft>
                          <a:spcPts val="0"/>
                        </a:spcAft>
                      </a:pPr>
                      <a:r>
                        <a:rPr lang="en-US" sz="800">
                          <a:effectLst/>
                        </a:rPr>
                        <a:t>Fail:</a:t>
                      </a:r>
                      <a:r>
                        <a:rPr lang="en-US" sz="800" spc="-5">
                          <a:effectLst/>
                        </a:rPr>
                        <a:t> </a:t>
                      </a:r>
                      <a:r>
                        <a:rPr lang="en-US" sz="800">
                          <a:effectLst/>
                        </a:rPr>
                        <a:t>No</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1016943152"/>
                  </a:ext>
                </a:extLst>
              </a:tr>
              <a:tr h="352017">
                <a:tc gridSpan="2">
                  <a:txBody>
                    <a:bodyPr/>
                    <a:lstStyle/>
                    <a:p>
                      <a:pPr marL="0" marR="0">
                        <a:spcBef>
                          <a:spcPts val="10"/>
                        </a:spcBef>
                        <a:spcAft>
                          <a:spcPts val="0"/>
                        </a:spcAft>
                      </a:pPr>
                      <a:r>
                        <a:rPr lang="en-US" sz="900">
                          <a:effectLst/>
                        </a:rPr>
                        <a:t> </a:t>
                      </a:r>
                      <a:endParaRPr lang="en-US" sz="700">
                        <a:effectLst/>
                      </a:endParaRPr>
                    </a:p>
                    <a:p>
                      <a:pPr marL="109220" marR="0">
                        <a:spcBef>
                          <a:spcPts val="0"/>
                        </a:spcBef>
                        <a:spcAft>
                          <a:spcPts val="0"/>
                        </a:spcAft>
                      </a:pPr>
                      <a:r>
                        <a:rPr lang="en-US" sz="800">
                          <a:effectLst/>
                        </a:rPr>
                        <a:t>Problems</a:t>
                      </a:r>
                      <a:r>
                        <a:rPr lang="en-US" sz="800" spc="-20">
                          <a:effectLst/>
                        </a:rPr>
                        <a:t> </a:t>
                      </a:r>
                      <a:r>
                        <a:rPr lang="en-US" sz="800">
                          <a:effectLst/>
                        </a:rPr>
                        <a:t>or</a:t>
                      </a:r>
                      <a:r>
                        <a:rPr lang="en-US" sz="800" spc="-35">
                          <a:effectLst/>
                        </a:rPr>
                        <a:t> </a:t>
                      </a:r>
                      <a:r>
                        <a:rPr lang="en-US" sz="800">
                          <a:effectLst/>
                        </a:rPr>
                        <a:t>Issues:</a:t>
                      </a:r>
                      <a:r>
                        <a:rPr lang="en-US" sz="800" spc="10">
                          <a:effectLst/>
                        </a:rPr>
                        <a:t> </a:t>
                      </a:r>
                      <a:r>
                        <a:rPr lang="en-US" sz="800">
                          <a:effectLst/>
                        </a:rPr>
                        <a:t>None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755037658"/>
                  </a:ext>
                </a:extLst>
              </a:tr>
              <a:tr h="352017">
                <a:tc gridSpan="2">
                  <a:txBody>
                    <a:bodyPr/>
                    <a:lstStyle/>
                    <a:p>
                      <a:pPr marL="0" marR="0">
                        <a:spcBef>
                          <a:spcPts val="10"/>
                        </a:spcBef>
                        <a:spcAft>
                          <a:spcPts val="0"/>
                        </a:spcAft>
                      </a:pPr>
                      <a:r>
                        <a:rPr lang="en-US" sz="900" dirty="0">
                          <a:effectLst/>
                        </a:rPr>
                        <a:t> </a:t>
                      </a:r>
                      <a:endParaRPr lang="en-US" sz="700" dirty="0">
                        <a:effectLst/>
                      </a:endParaRPr>
                    </a:p>
                    <a:p>
                      <a:pPr marL="109220" marR="0">
                        <a:spcBef>
                          <a:spcPts val="0"/>
                        </a:spcBef>
                        <a:spcAft>
                          <a:spcPts val="0"/>
                        </a:spcAft>
                      </a:pPr>
                      <a:r>
                        <a:rPr lang="en-US" sz="800" dirty="0">
                          <a:effectLst/>
                        </a:rPr>
                        <a:t>Note:</a:t>
                      </a:r>
                      <a:r>
                        <a:rPr lang="en-US" sz="800" spc="-25" dirty="0">
                          <a:effectLst/>
                        </a:rPr>
                        <a:t> </a:t>
                      </a:r>
                      <a:r>
                        <a:rPr lang="en-US" sz="800" dirty="0">
                          <a:effectLst/>
                        </a:rPr>
                        <a:t>Successfully</a:t>
                      </a:r>
                      <a:r>
                        <a:rPr lang="en-US" sz="800" spc="-35" dirty="0">
                          <a:effectLst/>
                        </a:rPr>
                        <a:t> </a:t>
                      </a:r>
                      <a:r>
                        <a:rPr lang="en-US" sz="800" dirty="0">
                          <a:effectLst/>
                        </a:rPr>
                        <a:t>Processed</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2260060632"/>
                  </a:ext>
                </a:extLst>
              </a:tr>
            </a:tbl>
          </a:graphicData>
        </a:graphic>
      </p:graphicFrame>
    </p:spTree>
    <p:extLst>
      <p:ext uri="{BB962C8B-B14F-4D97-AF65-F5344CB8AC3E}">
        <p14:creationId xmlns:p14="http://schemas.microsoft.com/office/powerpoint/2010/main" val="9412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0E76-D0F8-52A7-E3A5-3D27B98ABDEB}"/>
              </a:ext>
            </a:extLst>
          </p:cNvPr>
          <p:cNvSpPr>
            <a:spLocks noGrp="1"/>
          </p:cNvSpPr>
          <p:nvPr>
            <p:ph type="title"/>
          </p:nvPr>
        </p:nvSpPr>
        <p:spPr/>
        <p:txBody>
          <a:bodyPr/>
          <a:lstStyle/>
          <a:p>
            <a:r>
              <a:rPr lang="en-US" spc="-85" dirty="0"/>
              <a:t>Introduction</a:t>
            </a:r>
            <a:endParaRPr lang="en-US" dirty="0"/>
          </a:p>
        </p:txBody>
      </p:sp>
      <p:sp>
        <p:nvSpPr>
          <p:cNvPr id="3" name="Content Placeholder 2">
            <a:extLst>
              <a:ext uri="{FF2B5EF4-FFF2-40B4-BE49-F238E27FC236}">
                <a16:creationId xmlns:a16="http://schemas.microsoft.com/office/drawing/2014/main" id="{E15D296B-6F0B-A1CF-42A1-9E58CB615167}"/>
              </a:ext>
            </a:extLst>
          </p:cNvPr>
          <p:cNvSpPr>
            <a:spLocks noGrp="1"/>
          </p:cNvSpPr>
          <p:nvPr>
            <p:ph idx="1"/>
          </p:nvPr>
        </p:nvSpPr>
        <p:spPr>
          <a:xfrm>
            <a:off x="743932" y="1706367"/>
            <a:ext cx="10515600" cy="4351338"/>
          </a:xfrm>
        </p:spPr>
        <p:txBody>
          <a:bodyPr>
            <a:normAutofit fontScale="92500" lnSpcReduction="20000"/>
          </a:bodyPr>
          <a:lstStyle/>
          <a:p>
            <a:pPr algn="just">
              <a:lnSpc>
                <a:spcPct val="100000"/>
              </a:lnSpc>
              <a:spcBef>
                <a:spcPts val="90"/>
              </a:spcBef>
              <a:tabLst>
                <a:tab pos="356870" algn="l"/>
              </a:tabLst>
            </a:pPr>
            <a:r>
              <a:rPr lang="en-US" spc="-45" dirty="0"/>
              <a:t>After</a:t>
            </a:r>
            <a:r>
              <a:rPr lang="en-US" spc="-10" dirty="0"/>
              <a:t> </a:t>
            </a:r>
            <a:r>
              <a:rPr lang="en-US" spc="-20" dirty="0"/>
              <a:t>the</a:t>
            </a:r>
            <a:r>
              <a:rPr lang="en-US" spc="-45" dirty="0"/>
              <a:t> </a:t>
            </a:r>
            <a:r>
              <a:rPr lang="en-US" spc="-190" dirty="0"/>
              <a:t>US,</a:t>
            </a:r>
            <a:r>
              <a:rPr lang="en-US" spc="-70" dirty="0"/>
              <a:t> </a:t>
            </a:r>
            <a:r>
              <a:rPr lang="en-US" spc="-10" dirty="0"/>
              <a:t>automobile</a:t>
            </a:r>
            <a:r>
              <a:rPr lang="en-US" spc="-40" dirty="0"/>
              <a:t> </a:t>
            </a:r>
            <a:r>
              <a:rPr lang="en-US" dirty="0"/>
              <a:t>usage</a:t>
            </a:r>
            <a:r>
              <a:rPr lang="en-US" spc="-85" dirty="0"/>
              <a:t> </a:t>
            </a:r>
            <a:r>
              <a:rPr lang="en-US" spc="-165" dirty="0"/>
              <a:t>is</a:t>
            </a:r>
            <a:r>
              <a:rPr lang="en-US" spc="-90" dirty="0"/>
              <a:t> </a:t>
            </a:r>
            <a:r>
              <a:rPr lang="en-US" spc="-25" dirty="0"/>
              <a:t>the</a:t>
            </a:r>
            <a:r>
              <a:rPr lang="en-US" spc="-65" dirty="0"/>
              <a:t> </a:t>
            </a:r>
            <a:r>
              <a:rPr lang="en-US" dirty="0"/>
              <a:t>second</a:t>
            </a:r>
            <a:r>
              <a:rPr lang="en-US" spc="-90" dirty="0"/>
              <a:t> </a:t>
            </a:r>
            <a:r>
              <a:rPr lang="en-US" spc="-50" dirty="0"/>
              <a:t>largest</a:t>
            </a:r>
            <a:r>
              <a:rPr lang="en-US" spc="-85" dirty="0"/>
              <a:t> </a:t>
            </a:r>
            <a:r>
              <a:rPr lang="en-US" spc="-70" dirty="0"/>
              <a:t>form</a:t>
            </a:r>
            <a:r>
              <a:rPr lang="en-US" spc="-80" dirty="0"/>
              <a:t> </a:t>
            </a:r>
            <a:r>
              <a:rPr lang="en-US" dirty="0"/>
              <a:t>of</a:t>
            </a:r>
            <a:r>
              <a:rPr lang="en-US" spc="-80" dirty="0"/>
              <a:t> </a:t>
            </a:r>
            <a:r>
              <a:rPr lang="en-US" spc="-50" dirty="0"/>
              <a:t>transportation</a:t>
            </a:r>
            <a:r>
              <a:rPr lang="en-US" spc="-5" dirty="0"/>
              <a:t> </a:t>
            </a:r>
            <a:r>
              <a:rPr lang="en-US" spc="-20" dirty="0"/>
              <a:t>globally</a:t>
            </a:r>
            <a:r>
              <a:rPr lang="en-US" spc="-114" dirty="0"/>
              <a:t> </a:t>
            </a:r>
            <a:r>
              <a:rPr lang="en-US" spc="-90" dirty="0"/>
              <a:t>in</a:t>
            </a:r>
            <a:r>
              <a:rPr lang="en-US" spc="-85" dirty="0"/>
              <a:t> </a:t>
            </a:r>
            <a:r>
              <a:rPr lang="en-US" spc="-10" dirty="0"/>
              <a:t>India.</a:t>
            </a:r>
          </a:p>
          <a:p>
            <a:pPr marL="0" indent="0" algn="just">
              <a:lnSpc>
                <a:spcPct val="100000"/>
              </a:lnSpc>
              <a:spcBef>
                <a:spcPts val="90"/>
              </a:spcBef>
              <a:buNone/>
              <a:tabLst>
                <a:tab pos="356870" algn="l"/>
              </a:tabLst>
            </a:pPr>
            <a:endParaRPr lang="en-US" sz="2000" dirty="0">
              <a:latin typeface="DejaVu Sans"/>
              <a:cs typeface="DejaVu Sans"/>
            </a:endParaRPr>
          </a:p>
          <a:p>
            <a:pPr algn="just">
              <a:lnSpc>
                <a:spcPct val="100000"/>
              </a:lnSpc>
              <a:spcBef>
                <a:spcPts val="1010"/>
              </a:spcBef>
              <a:tabLst>
                <a:tab pos="405765" algn="l"/>
                <a:tab pos="835660" algn="l"/>
                <a:tab pos="1499870" algn="l"/>
                <a:tab pos="2692400" algn="l"/>
                <a:tab pos="3786504" algn="l"/>
                <a:tab pos="4515485" algn="l"/>
                <a:tab pos="4817110" algn="l"/>
                <a:tab pos="5530850" algn="l"/>
                <a:tab pos="6393180" algn="l"/>
                <a:tab pos="6698615" algn="l"/>
                <a:tab pos="7110095" algn="l"/>
                <a:tab pos="8301990" algn="l"/>
              </a:tabLst>
            </a:pPr>
            <a:r>
              <a:rPr lang="en-US" sz="2000" spc="85" dirty="0">
                <a:latin typeface="DejaVu Sans"/>
                <a:cs typeface="DejaVu Sans"/>
              </a:rPr>
              <a:t> </a:t>
            </a:r>
            <a:r>
              <a:rPr lang="en-US" spc="-25" dirty="0"/>
              <a:t>The</a:t>
            </a:r>
            <a:r>
              <a:rPr lang="en-US" dirty="0"/>
              <a:t>	</a:t>
            </a:r>
            <a:r>
              <a:rPr lang="en-US" spc="-10" dirty="0"/>
              <a:t>Indian</a:t>
            </a:r>
            <a:r>
              <a:rPr lang="en-US" dirty="0"/>
              <a:t>	 </a:t>
            </a:r>
            <a:r>
              <a:rPr lang="en-US" spc="-10" dirty="0"/>
              <a:t>government contributes millions </a:t>
            </a:r>
            <a:r>
              <a:rPr lang="en-US" spc="-25" dirty="0"/>
              <a:t>of </a:t>
            </a:r>
            <a:r>
              <a:rPr lang="en-US" spc="-10" dirty="0"/>
              <a:t>rupees annually</a:t>
            </a:r>
            <a:r>
              <a:rPr lang="en-US" dirty="0"/>
              <a:t>	</a:t>
            </a:r>
            <a:r>
              <a:rPr lang="en-US" spc="-25" dirty="0"/>
              <a:t>to the  </a:t>
            </a:r>
            <a:r>
              <a:rPr lang="en-US" spc="-10" dirty="0"/>
              <a:t>construction</a:t>
            </a:r>
          </a:p>
          <a:p>
            <a:pPr marL="0" indent="0" algn="just">
              <a:lnSpc>
                <a:spcPct val="100000"/>
              </a:lnSpc>
              <a:spcBef>
                <a:spcPts val="1010"/>
              </a:spcBef>
              <a:buNone/>
              <a:tabLst>
                <a:tab pos="405765" algn="l"/>
                <a:tab pos="835660" algn="l"/>
                <a:tab pos="1499870" algn="l"/>
                <a:tab pos="2692400" algn="l"/>
                <a:tab pos="3786504" algn="l"/>
                <a:tab pos="4515485" algn="l"/>
                <a:tab pos="4817110" algn="l"/>
                <a:tab pos="5530850" algn="l"/>
                <a:tab pos="6393180" algn="l"/>
                <a:tab pos="6698615" algn="l"/>
                <a:tab pos="7110095" algn="l"/>
                <a:tab pos="8301990" algn="l"/>
              </a:tabLst>
            </a:pPr>
            <a:r>
              <a:rPr lang="en-US" spc="-10" dirty="0"/>
              <a:t> </a:t>
            </a:r>
            <a:r>
              <a:rPr lang="en-US" dirty="0"/>
              <a:t>	 </a:t>
            </a:r>
            <a:r>
              <a:rPr lang="en-US" spc="-25" dirty="0"/>
              <a:t>and</a:t>
            </a:r>
            <a:r>
              <a:rPr lang="en-US" sz="2000" spc="-25" dirty="0">
                <a:latin typeface="DejaVu Sans"/>
              </a:rPr>
              <a:t>    </a:t>
            </a:r>
            <a:r>
              <a:rPr lang="en-US" spc="-35" dirty="0"/>
              <a:t>maintaining</a:t>
            </a:r>
            <a:r>
              <a:rPr lang="en-US" spc="10" dirty="0"/>
              <a:t> </a:t>
            </a:r>
            <a:r>
              <a:rPr lang="en-US" dirty="0"/>
              <a:t>of</a:t>
            </a:r>
            <a:r>
              <a:rPr lang="en-US" spc="-105" dirty="0"/>
              <a:t> </a:t>
            </a:r>
            <a:r>
              <a:rPr lang="en-US" spc="-45" dirty="0"/>
              <a:t>roads,</a:t>
            </a:r>
            <a:r>
              <a:rPr lang="en-US" spc="-80" dirty="0"/>
              <a:t> </a:t>
            </a:r>
            <a:r>
              <a:rPr lang="en-US" spc="-10" dirty="0"/>
              <a:t>which</a:t>
            </a:r>
            <a:r>
              <a:rPr lang="en-US" spc="-85" dirty="0"/>
              <a:t> </a:t>
            </a:r>
            <a:r>
              <a:rPr lang="en-US" spc="-165" dirty="0"/>
              <a:t>is</a:t>
            </a:r>
            <a:r>
              <a:rPr lang="en-US" spc="-100" dirty="0"/>
              <a:t> </a:t>
            </a:r>
            <a:r>
              <a:rPr lang="en-US" dirty="0"/>
              <a:t>an</a:t>
            </a:r>
            <a:r>
              <a:rPr lang="en-US" spc="-90" dirty="0"/>
              <a:t> </a:t>
            </a:r>
            <a:r>
              <a:rPr lang="en-US" spc="-45" dirty="0"/>
              <a:t>important </a:t>
            </a:r>
            <a:r>
              <a:rPr lang="en-US" spc="-10" dirty="0"/>
              <a:t>cost</a:t>
            </a:r>
            <a:r>
              <a:rPr lang="en-US" spc="-125" dirty="0"/>
              <a:t> </a:t>
            </a:r>
            <a:r>
              <a:rPr lang="en-US" spc="-90" dirty="0"/>
              <a:t>in </a:t>
            </a:r>
            <a:r>
              <a:rPr lang="en-US" spc="-20" dirty="0"/>
              <a:t>the</a:t>
            </a:r>
            <a:r>
              <a:rPr lang="en-US" spc="-50" dirty="0"/>
              <a:t> </a:t>
            </a:r>
            <a:r>
              <a:rPr lang="en-US" spc="-20" dirty="0"/>
              <a:t>national</a:t>
            </a:r>
            <a:r>
              <a:rPr lang="en-US" spc="-70" dirty="0"/>
              <a:t> </a:t>
            </a:r>
            <a:r>
              <a:rPr lang="en-US" spc="-10" dirty="0"/>
              <a:t>budget.</a:t>
            </a:r>
          </a:p>
          <a:p>
            <a:pPr algn="just">
              <a:lnSpc>
                <a:spcPct val="100000"/>
              </a:lnSpc>
              <a:spcBef>
                <a:spcPts val="985"/>
              </a:spcBef>
              <a:tabLst>
                <a:tab pos="356870" algn="l"/>
              </a:tabLst>
            </a:pPr>
            <a:r>
              <a:rPr lang="en-US" sz="2000" dirty="0">
                <a:latin typeface="DejaVu Sans"/>
                <a:cs typeface="DejaVu Sans"/>
              </a:rPr>
              <a:t>	</a:t>
            </a:r>
            <a:r>
              <a:rPr lang="en-US" spc="65" dirty="0"/>
              <a:t>A</a:t>
            </a:r>
            <a:r>
              <a:rPr lang="en-US" spc="-75" dirty="0"/>
              <a:t> </a:t>
            </a:r>
            <a:r>
              <a:rPr lang="en-US" spc="-55" dirty="0"/>
              <a:t>nation's</a:t>
            </a:r>
            <a:r>
              <a:rPr lang="en-US" spc="20" dirty="0"/>
              <a:t> </a:t>
            </a:r>
            <a:r>
              <a:rPr lang="en-US" spc="-70" dirty="0"/>
              <a:t>infrastructure</a:t>
            </a:r>
            <a:r>
              <a:rPr lang="en-US" spc="50" dirty="0"/>
              <a:t> </a:t>
            </a:r>
            <a:r>
              <a:rPr lang="en-US" dirty="0"/>
              <a:t>advancements</a:t>
            </a:r>
            <a:r>
              <a:rPr lang="en-US" spc="5" dirty="0"/>
              <a:t> </a:t>
            </a:r>
            <a:r>
              <a:rPr lang="en-US" spc="-25" dirty="0"/>
              <a:t>determine</a:t>
            </a:r>
            <a:r>
              <a:rPr lang="en-US" spc="50" dirty="0"/>
              <a:t> </a:t>
            </a:r>
            <a:r>
              <a:rPr lang="en-US" spc="-145" dirty="0"/>
              <a:t>its</a:t>
            </a:r>
            <a:r>
              <a:rPr lang="en-US" spc="-35" dirty="0"/>
              <a:t> level</a:t>
            </a:r>
            <a:r>
              <a:rPr lang="en-US" spc="-80" dirty="0"/>
              <a:t> </a:t>
            </a:r>
            <a:r>
              <a:rPr lang="en-US" dirty="0"/>
              <a:t>of</a:t>
            </a:r>
            <a:r>
              <a:rPr lang="en-US" spc="-80" dirty="0"/>
              <a:t> </a:t>
            </a:r>
            <a:r>
              <a:rPr lang="en-US" dirty="0"/>
              <a:t>economic</a:t>
            </a:r>
            <a:r>
              <a:rPr lang="en-US" spc="-25" dirty="0"/>
              <a:t> </a:t>
            </a:r>
            <a:r>
              <a:rPr lang="en-US" spc="-35" dirty="0"/>
              <a:t>success</a:t>
            </a:r>
            <a:r>
              <a:rPr lang="en-US" spc="-105" dirty="0"/>
              <a:t> </a:t>
            </a:r>
            <a:r>
              <a:rPr lang="en-US" dirty="0"/>
              <a:t>and</a:t>
            </a:r>
            <a:r>
              <a:rPr lang="en-US" spc="-40" dirty="0"/>
              <a:t> </a:t>
            </a:r>
            <a:r>
              <a:rPr lang="en-US" spc="-10" dirty="0"/>
              <a:t>growth.</a:t>
            </a:r>
            <a:endParaRPr lang="en-US" sz="2000" dirty="0">
              <a:latin typeface="DejaVu Sans"/>
              <a:cs typeface="DejaVu Sans"/>
            </a:endParaRPr>
          </a:p>
          <a:p>
            <a:pPr marL="354965" marR="5080" indent="-342900" algn="just">
              <a:lnSpc>
                <a:spcPct val="100000"/>
              </a:lnSpc>
              <a:spcBef>
                <a:spcPts val="1010"/>
              </a:spcBef>
              <a:tabLst>
                <a:tab pos="405765" algn="l"/>
              </a:tabLst>
            </a:pPr>
            <a:r>
              <a:rPr lang="en-US" sz="2000" dirty="0">
                <a:latin typeface="DejaVu Sans"/>
                <a:cs typeface="DejaVu Sans"/>
              </a:rPr>
              <a:t>	</a:t>
            </a:r>
            <a:r>
              <a:rPr lang="en-US" spc="-60" dirty="0"/>
              <a:t>Infrastructure</a:t>
            </a:r>
            <a:r>
              <a:rPr lang="en-US" spc="305" dirty="0"/>
              <a:t> </a:t>
            </a:r>
            <a:r>
              <a:rPr lang="en-US" dirty="0"/>
              <a:t>development</a:t>
            </a:r>
            <a:r>
              <a:rPr lang="en-US" spc="285" dirty="0"/>
              <a:t> </a:t>
            </a:r>
            <a:r>
              <a:rPr lang="en-US" dirty="0"/>
              <a:t>has</a:t>
            </a:r>
            <a:r>
              <a:rPr lang="en-US" spc="300" dirty="0"/>
              <a:t> </a:t>
            </a:r>
            <a:r>
              <a:rPr lang="en-US" spc="105" dirty="0"/>
              <a:t>a</a:t>
            </a:r>
            <a:r>
              <a:rPr lang="en-US" spc="320" dirty="0"/>
              <a:t> </a:t>
            </a:r>
            <a:r>
              <a:rPr lang="en-US" dirty="0"/>
              <a:t>number</a:t>
            </a:r>
            <a:r>
              <a:rPr lang="en-US" spc="285" dirty="0"/>
              <a:t> </a:t>
            </a:r>
            <a:r>
              <a:rPr lang="en-US" dirty="0"/>
              <a:t>of</a:t>
            </a:r>
            <a:r>
              <a:rPr lang="en-US" spc="285" dirty="0"/>
              <a:t> </a:t>
            </a:r>
            <a:r>
              <a:rPr lang="en-US" dirty="0"/>
              <a:t>obstacles,</a:t>
            </a:r>
            <a:r>
              <a:rPr lang="en-US" spc="275" dirty="0"/>
              <a:t> </a:t>
            </a:r>
            <a:r>
              <a:rPr lang="en-US" dirty="0"/>
              <a:t>yet</a:t>
            </a:r>
            <a:r>
              <a:rPr lang="en-US" spc="275" dirty="0"/>
              <a:t> </a:t>
            </a:r>
            <a:r>
              <a:rPr lang="en-US" spc="105" dirty="0"/>
              <a:t>a</a:t>
            </a:r>
            <a:r>
              <a:rPr lang="en-US" spc="300" dirty="0"/>
              <a:t> </a:t>
            </a:r>
            <a:r>
              <a:rPr lang="en-US" spc="-75" dirty="0"/>
              <a:t>well-</a:t>
            </a:r>
            <a:r>
              <a:rPr lang="en-US" dirty="0"/>
              <a:t>functioning</a:t>
            </a:r>
            <a:r>
              <a:rPr lang="en-US" spc="295" dirty="0"/>
              <a:t> </a:t>
            </a:r>
            <a:r>
              <a:rPr lang="en-US" dirty="0"/>
              <a:t>network</a:t>
            </a:r>
            <a:r>
              <a:rPr lang="en-US" spc="310" dirty="0"/>
              <a:t> </a:t>
            </a:r>
          </a:p>
          <a:p>
            <a:pPr marL="12065" marR="5080" indent="0" algn="just">
              <a:lnSpc>
                <a:spcPct val="100000"/>
              </a:lnSpc>
              <a:spcBef>
                <a:spcPts val="1010"/>
              </a:spcBef>
              <a:buNone/>
              <a:tabLst>
                <a:tab pos="405765" algn="l"/>
              </a:tabLst>
            </a:pPr>
            <a:r>
              <a:rPr lang="en-US" spc="310" dirty="0"/>
              <a:t>    </a:t>
            </a:r>
            <a:r>
              <a:rPr lang="en-US" spc="-25" dirty="0"/>
              <a:t>is </a:t>
            </a:r>
            <a:r>
              <a:rPr lang="en-US" spc="-40" dirty="0"/>
              <a:t>important</a:t>
            </a:r>
            <a:r>
              <a:rPr lang="en-US" dirty="0"/>
              <a:t> </a:t>
            </a:r>
            <a:r>
              <a:rPr lang="en-US" spc="-65" dirty="0"/>
              <a:t>for </a:t>
            </a:r>
            <a:r>
              <a:rPr lang="en-US" spc="-90" dirty="0"/>
              <a:t>business,</a:t>
            </a:r>
            <a:r>
              <a:rPr lang="en-US" spc="-114" dirty="0"/>
              <a:t> </a:t>
            </a:r>
            <a:r>
              <a:rPr lang="en-US" spc="-20" dirty="0"/>
              <a:t>social</a:t>
            </a:r>
            <a:r>
              <a:rPr lang="en-US" spc="-95" dirty="0"/>
              <a:t> </a:t>
            </a:r>
            <a:r>
              <a:rPr lang="en-US" spc="-70" dirty="0"/>
              <a:t>mobility,</a:t>
            </a:r>
            <a:r>
              <a:rPr lang="en-US" spc="-55" dirty="0"/>
              <a:t> </a:t>
            </a:r>
            <a:r>
              <a:rPr lang="en-US" spc="-95" dirty="0"/>
              <a:t>industry,</a:t>
            </a:r>
            <a:r>
              <a:rPr lang="en-US" spc="-30" dirty="0"/>
              <a:t> </a:t>
            </a:r>
            <a:r>
              <a:rPr lang="en-US" dirty="0"/>
              <a:t>and</a:t>
            </a:r>
            <a:r>
              <a:rPr lang="en-US" spc="-50" dirty="0"/>
              <a:t> </a:t>
            </a:r>
            <a:r>
              <a:rPr lang="en-US" spc="-20" dirty="0"/>
              <a:t>national</a:t>
            </a:r>
            <a:r>
              <a:rPr lang="en-US" spc="-15" dirty="0"/>
              <a:t> </a:t>
            </a:r>
            <a:r>
              <a:rPr lang="en-US" spc="-10" dirty="0"/>
              <a:t>communication.</a:t>
            </a:r>
          </a:p>
          <a:p>
            <a:pPr marL="12065" marR="5080" indent="0" algn="just">
              <a:lnSpc>
                <a:spcPct val="100000"/>
              </a:lnSpc>
              <a:spcBef>
                <a:spcPts val="1010"/>
              </a:spcBef>
              <a:buNone/>
              <a:tabLst>
                <a:tab pos="405765" algn="l"/>
              </a:tabLst>
            </a:pPr>
            <a:endParaRPr lang="en-US" sz="2000" dirty="0">
              <a:latin typeface="DejaVu Sans"/>
              <a:cs typeface="DejaVu Sans"/>
            </a:endParaRPr>
          </a:p>
          <a:p>
            <a:pPr marL="354965" marR="5715" indent="-342900" algn="just">
              <a:lnSpc>
                <a:spcPct val="100000"/>
              </a:lnSpc>
              <a:spcBef>
                <a:spcPts val="1010"/>
              </a:spcBef>
              <a:tabLst>
                <a:tab pos="356870" algn="l"/>
              </a:tabLst>
            </a:pPr>
            <a:r>
              <a:rPr lang="en-US" sz="2000" dirty="0">
                <a:latin typeface="DejaVu Sans"/>
                <a:cs typeface="DejaVu Sans"/>
              </a:rPr>
              <a:t>	</a:t>
            </a:r>
            <a:r>
              <a:rPr lang="en-US" spc="-90" dirty="0"/>
              <a:t>The</a:t>
            </a:r>
            <a:r>
              <a:rPr lang="en-US" spc="-15" dirty="0"/>
              <a:t> </a:t>
            </a:r>
            <a:r>
              <a:rPr lang="en-US" spc="-10" dirty="0"/>
              <a:t>highway</a:t>
            </a:r>
            <a:r>
              <a:rPr lang="en-US" spc="-20" dirty="0"/>
              <a:t> </a:t>
            </a:r>
            <a:r>
              <a:rPr lang="en-US" spc="-60" dirty="0"/>
              <a:t>infrastructure</a:t>
            </a:r>
            <a:r>
              <a:rPr lang="en-US" spc="-35" dirty="0"/>
              <a:t> should </a:t>
            </a:r>
            <a:r>
              <a:rPr lang="en-US" spc="80" dirty="0"/>
              <a:t>be</a:t>
            </a:r>
            <a:r>
              <a:rPr lang="en-US" spc="-40" dirty="0"/>
              <a:t> </a:t>
            </a:r>
            <a:r>
              <a:rPr lang="en-US" spc="-20" dirty="0"/>
              <a:t>maintained,</a:t>
            </a:r>
            <a:r>
              <a:rPr lang="en-US" spc="-15" dirty="0"/>
              <a:t> </a:t>
            </a:r>
            <a:r>
              <a:rPr lang="en-US" dirty="0"/>
              <a:t>and</a:t>
            </a:r>
            <a:r>
              <a:rPr lang="en-US" spc="-15" dirty="0"/>
              <a:t> </a:t>
            </a:r>
            <a:r>
              <a:rPr lang="en-US" dirty="0"/>
              <a:t>the</a:t>
            </a:r>
            <a:r>
              <a:rPr lang="en-US" spc="-10" dirty="0"/>
              <a:t> </a:t>
            </a:r>
            <a:r>
              <a:rPr lang="en-US" dirty="0"/>
              <a:t>damages</a:t>
            </a:r>
            <a:r>
              <a:rPr lang="en-US" spc="-10" dirty="0"/>
              <a:t> </a:t>
            </a:r>
            <a:r>
              <a:rPr lang="en-US" dirty="0"/>
              <a:t>may</a:t>
            </a:r>
            <a:r>
              <a:rPr lang="en-US" spc="-20" dirty="0"/>
              <a:t> </a:t>
            </a:r>
            <a:r>
              <a:rPr lang="en-US" spc="70" dirty="0"/>
              <a:t>be</a:t>
            </a:r>
            <a:r>
              <a:rPr lang="en-US" spc="-40" dirty="0"/>
              <a:t> </a:t>
            </a:r>
            <a:r>
              <a:rPr lang="en-US" dirty="0"/>
              <a:t>the</a:t>
            </a:r>
            <a:r>
              <a:rPr lang="en-US" spc="10" dirty="0"/>
              <a:t> </a:t>
            </a:r>
            <a:r>
              <a:rPr lang="en-US" spc="-20" dirty="0"/>
              <a:t>reason</a:t>
            </a:r>
            <a:r>
              <a:rPr lang="en-US" spc="-25" dirty="0"/>
              <a:t> </a:t>
            </a:r>
            <a:r>
              <a:rPr lang="en-US" spc="-40" dirty="0"/>
              <a:t>for</a:t>
            </a:r>
          </a:p>
          <a:p>
            <a:pPr marL="12065" marR="5715" indent="0" algn="just">
              <a:lnSpc>
                <a:spcPct val="100000"/>
              </a:lnSpc>
              <a:spcBef>
                <a:spcPts val="1010"/>
              </a:spcBef>
              <a:buNone/>
              <a:tabLst>
                <a:tab pos="356870" algn="l"/>
              </a:tabLst>
            </a:pPr>
            <a:r>
              <a:rPr lang="en-US" spc="-40" dirty="0"/>
              <a:t>       </a:t>
            </a:r>
            <a:r>
              <a:rPr lang="en-US" spc="-5" dirty="0"/>
              <a:t> </a:t>
            </a:r>
            <a:r>
              <a:rPr lang="en-US" spc="-25" dirty="0"/>
              <a:t>the    </a:t>
            </a:r>
            <a:r>
              <a:rPr lang="en-US" spc="-30" dirty="0"/>
              <a:t>growing</a:t>
            </a:r>
            <a:r>
              <a:rPr lang="en-US" spc="-90" dirty="0"/>
              <a:t> </a:t>
            </a:r>
            <a:r>
              <a:rPr lang="en-US" spc="-10" dirty="0"/>
              <a:t>amount</a:t>
            </a:r>
            <a:r>
              <a:rPr lang="en-US" spc="-65" dirty="0"/>
              <a:t> </a:t>
            </a:r>
            <a:r>
              <a:rPr lang="en-US" dirty="0"/>
              <a:t>of</a:t>
            </a:r>
            <a:r>
              <a:rPr lang="en-US" spc="-120" dirty="0"/>
              <a:t> </a:t>
            </a:r>
            <a:r>
              <a:rPr lang="en-US" spc="-10" dirty="0"/>
              <a:t>accidents.</a:t>
            </a:r>
          </a:p>
          <a:p>
            <a:pPr marL="12065" marR="5715" indent="0" algn="just">
              <a:lnSpc>
                <a:spcPct val="100000"/>
              </a:lnSpc>
              <a:spcBef>
                <a:spcPts val="1010"/>
              </a:spcBef>
              <a:buNone/>
              <a:tabLst>
                <a:tab pos="356870" algn="l"/>
              </a:tabLst>
            </a:pPr>
            <a:endParaRPr lang="en-US" sz="2000" dirty="0">
              <a:latin typeface="DejaVu Sans"/>
              <a:cs typeface="DejaVu Sans"/>
            </a:endParaRPr>
          </a:p>
          <a:p>
            <a:pPr algn="just">
              <a:lnSpc>
                <a:spcPct val="100000"/>
              </a:lnSpc>
              <a:spcBef>
                <a:spcPts val="985"/>
              </a:spcBef>
              <a:tabLst>
                <a:tab pos="405765" algn="l"/>
              </a:tabLst>
            </a:pPr>
            <a:r>
              <a:rPr lang="en-US" sz="2000" dirty="0">
                <a:latin typeface="DejaVu Sans"/>
                <a:cs typeface="DejaVu Sans"/>
              </a:rPr>
              <a:t>	</a:t>
            </a:r>
            <a:r>
              <a:rPr lang="en-US" spc="-40" dirty="0"/>
              <a:t>However,</a:t>
            </a:r>
            <a:r>
              <a:rPr lang="en-US" spc="-35" dirty="0"/>
              <a:t> </a:t>
            </a:r>
            <a:r>
              <a:rPr lang="en-US" spc="-25" dirty="0"/>
              <a:t>roads</a:t>
            </a:r>
            <a:r>
              <a:rPr lang="en-US" spc="-40" dirty="0"/>
              <a:t> </a:t>
            </a:r>
            <a:r>
              <a:rPr lang="en-US" spc="-60" dirty="0"/>
              <a:t>inside</a:t>
            </a:r>
            <a:r>
              <a:rPr lang="en-US" spc="-50" dirty="0"/>
              <a:t> </a:t>
            </a:r>
            <a:r>
              <a:rPr lang="en-US" spc="-70" dirty="0"/>
              <a:t>towns</a:t>
            </a:r>
            <a:r>
              <a:rPr lang="en-US" spc="-45" dirty="0"/>
              <a:t> </a:t>
            </a:r>
            <a:r>
              <a:rPr lang="en-US" dirty="0"/>
              <a:t>are</a:t>
            </a:r>
            <a:r>
              <a:rPr lang="en-US" spc="-50" dirty="0"/>
              <a:t> </a:t>
            </a:r>
            <a:r>
              <a:rPr lang="en-US" spc="-10" dirty="0"/>
              <a:t>constructed</a:t>
            </a:r>
            <a:r>
              <a:rPr lang="en-US" spc="-25" dirty="0"/>
              <a:t> to</a:t>
            </a:r>
            <a:r>
              <a:rPr lang="en-US" spc="-80" dirty="0"/>
              <a:t> </a:t>
            </a:r>
            <a:r>
              <a:rPr lang="en-US" spc="70" dirty="0"/>
              <a:t>be</a:t>
            </a:r>
            <a:r>
              <a:rPr lang="en-US" spc="-80" dirty="0"/>
              <a:t> </a:t>
            </a:r>
            <a:r>
              <a:rPr lang="en-US" spc="-75" dirty="0"/>
              <a:t>smaller</a:t>
            </a:r>
            <a:r>
              <a:rPr lang="en-US" spc="-90" dirty="0"/>
              <a:t> </a:t>
            </a:r>
            <a:r>
              <a:rPr lang="en-US" dirty="0"/>
              <a:t>and</a:t>
            </a:r>
            <a:r>
              <a:rPr lang="en-US" spc="-55" dirty="0"/>
              <a:t> </a:t>
            </a:r>
            <a:r>
              <a:rPr lang="en-US" dirty="0"/>
              <a:t>made</a:t>
            </a:r>
            <a:r>
              <a:rPr lang="en-US" spc="-45" dirty="0"/>
              <a:t> </a:t>
            </a:r>
            <a:r>
              <a:rPr lang="en-US" dirty="0"/>
              <a:t>up</a:t>
            </a:r>
            <a:r>
              <a:rPr lang="en-US" spc="-75" dirty="0"/>
              <a:t> </a:t>
            </a:r>
            <a:r>
              <a:rPr lang="en-US" dirty="0"/>
              <a:t>of</a:t>
            </a:r>
            <a:r>
              <a:rPr lang="en-US" spc="-65" dirty="0"/>
              <a:t> </a:t>
            </a:r>
            <a:r>
              <a:rPr lang="en-US" dirty="0"/>
              <a:t>one</a:t>
            </a:r>
            <a:r>
              <a:rPr lang="en-US" spc="-75" dirty="0"/>
              <a:t> or </a:t>
            </a:r>
            <a:r>
              <a:rPr lang="en-US" spc="-10" dirty="0"/>
              <a:t>two</a:t>
            </a:r>
            <a:r>
              <a:rPr lang="en-US" spc="-60" dirty="0"/>
              <a:t> </a:t>
            </a:r>
            <a:r>
              <a:rPr lang="en-US" spc="-10" dirty="0"/>
              <a:t>lanes.</a:t>
            </a:r>
            <a:endParaRPr lang="en-US" dirty="0"/>
          </a:p>
        </p:txBody>
      </p:sp>
    </p:spTree>
    <p:extLst>
      <p:ext uri="{BB962C8B-B14F-4D97-AF65-F5344CB8AC3E}">
        <p14:creationId xmlns:p14="http://schemas.microsoft.com/office/powerpoint/2010/main" val="1297424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5F27-C301-1980-2F01-45249381B972}"/>
              </a:ext>
            </a:extLst>
          </p:cNvPr>
          <p:cNvSpPr>
            <a:spLocks noGrp="1"/>
          </p:cNvSpPr>
          <p:nvPr>
            <p:ph type="title"/>
          </p:nvPr>
        </p:nvSpPr>
        <p:spPr/>
        <p:txBody>
          <a:bodyPr/>
          <a:lstStyle/>
          <a:p>
            <a:r>
              <a:rPr lang="en-US"/>
              <a:t>Testing</a:t>
            </a:r>
          </a:p>
        </p:txBody>
      </p:sp>
      <p:sp>
        <p:nvSpPr>
          <p:cNvPr id="3" name="Content Placeholder 2">
            <a:extLst>
              <a:ext uri="{FF2B5EF4-FFF2-40B4-BE49-F238E27FC236}">
                <a16:creationId xmlns:a16="http://schemas.microsoft.com/office/drawing/2014/main" id="{464AD58C-6670-0DA2-0071-7F2633EAA978}"/>
              </a:ext>
            </a:extLst>
          </p:cNvPr>
          <p:cNvSpPr>
            <a:spLocks noGrp="1"/>
          </p:cNvSpPr>
          <p:nvPr>
            <p:ph idx="1"/>
          </p:nvPr>
        </p:nvSpPr>
        <p:spPr/>
        <p:txBody>
          <a:bodyPr/>
          <a:lstStyle/>
          <a:p>
            <a:pPr marL="0" indent="0">
              <a:buNone/>
            </a:pPr>
            <a:r>
              <a:rPr lang="en-US" sz="1600"/>
              <a:t>Test case on verify Geolocation:</a:t>
            </a:r>
          </a:p>
          <a:p>
            <a:pPr marL="0" indent="0">
              <a:buNone/>
            </a:pPr>
            <a:r>
              <a:rPr lang="en-US" sz="1600"/>
              <a:t>This test case is used to validate the accurate capturing of pothole locations through geolocation.</a:t>
            </a:r>
          </a:p>
          <a:p>
            <a:endParaRPr lang="en-US"/>
          </a:p>
        </p:txBody>
      </p:sp>
      <p:graphicFrame>
        <p:nvGraphicFramePr>
          <p:cNvPr id="4" name="Table 3">
            <a:extLst>
              <a:ext uri="{FF2B5EF4-FFF2-40B4-BE49-F238E27FC236}">
                <a16:creationId xmlns:a16="http://schemas.microsoft.com/office/drawing/2014/main" id="{A33A316B-FF59-A57B-2F03-09C8F036969A}"/>
              </a:ext>
            </a:extLst>
          </p:cNvPr>
          <p:cNvGraphicFramePr>
            <a:graphicFrameLocks noGrp="1"/>
          </p:cNvGraphicFramePr>
          <p:nvPr>
            <p:extLst>
              <p:ext uri="{D42A27DB-BD31-4B8C-83A1-F6EECF244321}">
                <p14:modId xmlns:p14="http://schemas.microsoft.com/office/powerpoint/2010/main" val="208660954"/>
              </p:ext>
            </p:extLst>
          </p:nvPr>
        </p:nvGraphicFramePr>
        <p:xfrm>
          <a:off x="1762298" y="3190649"/>
          <a:ext cx="6750106" cy="3585457"/>
        </p:xfrm>
        <a:graphic>
          <a:graphicData uri="http://schemas.openxmlformats.org/drawingml/2006/table">
            <a:tbl>
              <a:tblPr firstRow="1" firstCol="1" lastRow="1" lastCol="1" bandRow="1" bandCol="1">
                <a:tableStyleId>{5C22544A-7EE6-4342-B048-85BDC9FD1C3A}</a:tableStyleId>
              </a:tblPr>
              <a:tblGrid>
                <a:gridCol w="4015913">
                  <a:extLst>
                    <a:ext uri="{9D8B030D-6E8A-4147-A177-3AD203B41FA5}">
                      <a16:colId xmlns:a16="http://schemas.microsoft.com/office/drawing/2014/main" val="150768819"/>
                    </a:ext>
                  </a:extLst>
                </a:gridCol>
                <a:gridCol w="2734193">
                  <a:extLst>
                    <a:ext uri="{9D8B030D-6E8A-4147-A177-3AD203B41FA5}">
                      <a16:colId xmlns:a16="http://schemas.microsoft.com/office/drawing/2014/main" val="1764400754"/>
                    </a:ext>
                  </a:extLst>
                </a:gridCol>
              </a:tblGrid>
              <a:tr h="229693">
                <a:tc>
                  <a:txBody>
                    <a:bodyPr/>
                    <a:lstStyle/>
                    <a:p>
                      <a:pPr marL="109220" marR="0">
                        <a:spcBef>
                          <a:spcPts val="460"/>
                        </a:spcBef>
                        <a:spcAft>
                          <a:spcPts val="0"/>
                        </a:spcAft>
                      </a:pPr>
                      <a:r>
                        <a:rPr lang="en-US" sz="800">
                          <a:effectLst/>
                        </a:rPr>
                        <a:t>Test</a:t>
                      </a:r>
                      <a:r>
                        <a:rPr lang="en-US" sz="800" spc="-5">
                          <a:effectLst/>
                        </a:rPr>
                        <a:t> </a:t>
                      </a:r>
                      <a:r>
                        <a:rPr lang="en-US" sz="800">
                          <a:effectLst/>
                        </a:rPr>
                        <a:t>Case</a:t>
                      </a:r>
                      <a:r>
                        <a:rPr lang="en-US" sz="800" spc="-15">
                          <a:effectLst/>
                        </a:rPr>
                        <a:t> </a:t>
                      </a:r>
                      <a:r>
                        <a:rPr lang="en-US" sz="800">
                          <a:effectLst/>
                        </a:rPr>
                        <a:t>4:</a:t>
                      </a:r>
                      <a:r>
                        <a:rPr lang="en-US" sz="800" spc="-15">
                          <a:effectLst/>
                        </a:rPr>
                        <a:t> </a:t>
                      </a:r>
                      <a:r>
                        <a:rPr lang="en-US" sz="800">
                          <a:effectLst/>
                        </a:rPr>
                        <a:t>Check</a:t>
                      </a:r>
                      <a:r>
                        <a:rPr lang="en-US" sz="800" spc="-10">
                          <a:effectLst/>
                        </a:rPr>
                        <a:t> </a:t>
                      </a:r>
                      <a:r>
                        <a:rPr lang="en-US" sz="800">
                          <a:effectLst/>
                        </a:rPr>
                        <a:t>the</a:t>
                      </a:r>
                      <a:r>
                        <a:rPr lang="en-US" sz="800" spc="-10">
                          <a:effectLst/>
                        </a:rPr>
                        <a:t> </a:t>
                      </a:r>
                      <a:r>
                        <a:rPr lang="en-US" sz="800">
                          <a:effectLst/>
                        </a:rPr>
                        <a:t>search</a:t>
                      </a:r>
                      <a:r>
                        <a:rPr lang="en-US" sz="800" spc="-20">
                          <a:effectLst/>
                        </a:rPr>
                        <a:t> </a:t>
                      </a:r>
                      <a:r>
                        <a:rPr lang="en-US" sz="800">
                          <a:effectLst/>
                        </a:rPr>
                        <a:t>analysis module.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50"/>
                        </a:spcBef>
                        <a:spcAft>
                          <a:spcPts val="0"/>
                        </a:spcAft>
                      </a:pPr>
                      <a:r>
                        <a:rPr lang="en-US" sz="900">
                          <a:effectLst/>
                        </a:rPr>
                        <a:t> </a:t>
                      </a:r>
                      <a:endParaRPr lang="en-US" sz="700">
                        <a:effectLst/>
                      </a:endParaRPr>
                    </a:p>
                    <a:p>
                      <a:pPr marL="75565" marR="0">
                        <a:spcBef>
                          <a:spcPts val="0"/>
                        </a:spcBef>
                        <a:spcAft>
                          <a:spcPts val="0"/>
                        </a:spcAft>
                      </a:pPr>
                      <a:r>
                        <a:rPr lang="en-US" sz="800">
                          <a:effectLst/>
                        </a:rPr>
                        <a:t>Priority:</a:t>
                      </a:r>
                      <a:r>
                        <a:rPr lang="en-US" sz="800" spc="-5">
                          <a:effectLst/>
                        </a:rPr>
                        <a:t> </a:t>
                      </a:r>
                      <a:r>
                        <a:rPr lang="en-US" sz="800">
                          <a:effectLst/>
                        </a:rPr>
                        <a:t>High</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66799987"/>
                  </a:ext>
                </a:extLst>
              </a:tr>
              <a:tr h="229693">
                <a:tc gridSpan="2">
                  <a:txBody>
                    <a:bodyPr/>
                    <a:lstStyle/>
                    <a:p>
                      <a:pPr marL="0" marR="0">
                        <a:spcBef>
                          <a:spcPts val="15"/>
                        </a:spcBef>
                        <a:spcAft>
                          <a:spcPts val="0"/>
                        </a:spcAft>
                      </a:pPr>
                      <a:r>
                        <a:rPr lang="en-US" sz="900">
                          <a:effectLst/>
                        </a:rPr>
                        <a:t> </a:t>
                      </a:r>
                      <a:endParaRPr lang="en-US" sz="700">
                        <a:effectLst/>
                      </a:endParaRPr>
                    </a:p>
                    <a:p>
                      <a:pPr marL="109220" marR="0">
                        <a:spcBef>
                          <a:spcPts val="0"/>
                        </a:spcBef>
                        <a:spcAft>
                          <a:spcPts val="0"/>
                        </a:spcAft>
                      </a:pPr>
                      <a:r>
                        <a:rPr lang="en-US" sz="800">
                          <a:effectLst/>
                        </a:rPr>
                        <a:t>Test</a:t>
                      </a:r>
                      <a:r>
                        <a:rPr lang="en-US" sz="800" spc="5">
                          <a:effectLst/>
                        </a:rPr>
                        <a:t> </a:t>
                      </a:r>
                      <a:r>
                        <a:rPr lang="en-US" sz="800">
                          <a:effectLst/>
                        </a:rPr>
                        <a:t>Objective:</a:t>
                      </a:r>
                      <a:r>
                        <a:rPr lang="en-US" sz="800" spc="-5">
                          <a:effectLst/>
                        </a:rPr>
                        <a:t> </a:t>
                      </a:r>
                      <a:r>
                        <a:rPr lang="en-US" sz="800">
                          <a:effectLst/>
                        </a:rPr>
                        <a:t>To</a:t>
                      </a:r>
                      <a:r>
                        <a:rPr lang="en-US" sz="800" spc="5">
                          <a:effectLst/>
                        </a:rPr>
                        <a:t> </a:t>
                      </a:r>
                      <a:r>
                        <a:rPr lang="en-US" sz="800">
                          <a:effectLst/>
                        </a:rPr>
                        <a:t>verify</a:t>
                      </a:r>
                      <a:r>
                        <a:rPr lang="en-US" sz="800" spc="-50">
                          <a:effectLst/>
                        </a:rPr>
                        <a:t> </a:t>
                      </a:r>
                      <a:r>
                        <a:rPr lang="en-US" sz="800">
                          <a:effectLst/>
                        </a:rPr>
                        <a:t>the data updated</a:t>
                      </a:r>
                      <a:r>
                        <a:rPr lang="en-US" sz="800" spc="-20">
                          <a:effectLst/>
                        </a:rPr>
                        <a:t> </a:t>
                      </a:r>
                      <a:r>
                        <a:rPr lang="en-US" sz="800">
                          <a:effectLst/>
                        </a:rPr>
                        <a:t>in</a:t>
                      </a:r>
                      <a:r>
                        <a:rPr lang="en-US" sz="800" spc="280">
                          <a:effectLst/>
                        </a:rPr>
                        <a:t> </a:t>
                      </a:r>
                      <a:r>
                        <a:rPr lang="en-US" sz="800">
                          <a:effectLst/>
                        </a:rPr>
                        <a:t>database or</a:t>
                      </a:r>
                      <a:r>
                        <a:rPr lang="en-US" sz="800" spc="300">
                          <a:effectLst/>
                        </a:rPr>
                        <a:t> </a:t>
                      </a:r>
                      <a:r>
                        <a:rPr lang="en-US" sz="800">
                          <a:effectLst/>
                        </a:rPr>
                        <a:t>not.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3769012560"/>
                  </a:ext>
                </a:extLst>
              </a:tr>
              <a:tr h="276725">
                <a:tc gridSpan="2">
                  <a:txBody>
                    <a:bodyPr/>
                    <a:lstStyle/>
                    <a:p>
                      <a:pPr marL="0" marR="0">
                        <a:spcBef>
                          <a:spcPts val="45"/>
                        </a:spcBef>
                        <a:spcAft>
                          <a:spcPts val="0"/>
                        </a:spcAft>
                      </a:pPr>
                      <a:r>
                        <a:rPr lang="en-US" sz="800">
                          <a:effectLst/>
                        </a:rPr>
                        <a:t> </a:t>
                      </a:r>
                      <a:endParaRPr lang="en-US" sz="700">
                        <a:effectLst/>
                      </a:endParaRPr>
                    </a:p>
                    <a:p>
                      <a:pPr marL="69215" marR="0">
                        <a:spcBef>
                          <a:spcPts val="0"/>
                        </a:spcBef>
                        <a:spcAft>
                          <a:spcPts val="0"/>
                        </a:spcAft>
                      </a:pPr>
                      <a:r>
                        <a:rPr lang="en-US" sz="800">
                          <a:effectLst/>
                        </a:rPr>
                        <a:t>Test</a:t>
                      </a:r>
                      <a:r>
                        <a:rPr lang="en-US" sz="800" spc="-10">
                          <a:effectLst/>
                        </a:rPr>
                        <a:t> </a:t>
                      </a:r>
                      <a:r>
                        <a:rPr lang="en-US" sz="800">
                          <a:effectLst/>
                        </a:rPr>
                        <a:t>Description:</a:t>
                      </a:r>
                      <a:r>
                        <a:rPr lang="en-US" sz="800" spc="10">
                          <a:effectLst/>
                        </a:rPr>
                        <a:t> </a:t>
                      </a:r>
                      <a:r>
                        <a:rPr lang="en-US" sz="800">
                          <a:effectLst/>
                        </a:rPr>
                        <a:t>verify</a:t>
                      </a:r>
                      <a:r>
                        <a:rPr lang="en-US" sz="800" spc="-55">
                          <a:effectLst/>
                        </a:rPr>
                        <a:t> </a:t>
                      </a:r>
                      <a:r>
                        <a:rPr lang="en-US" sz="800">
                          <a:effectLst/>
                        </a:rPr>
                        <a:t>that</a:t>
                      </a:r>
                      <a:r>
                        <a:rPr lang="en-US" sz="800" spc="10">
                          <a:effectLst/>
                        </a:rPr>
                        <a:t> </a:t>
                      </a:r>
                      <a:r>
                        <a:rPr lang="en-US" sz="800">
                          <a:effectLst/>
                        </a:rPr>
                        <a:t>the</a:t>
                      </a:r>
                      <a:r>
                        <a:rPr lang="en-US" sz="800" spc="-10">
                          <a:effectLst/>
                        </a:rPr>
                        <a:t> </a:t>
                      </a:r>
                      <a:r>
                        <a:rPr lang="en-US" sz="800">
                          <a:effectLst/>
                        </a:rPr>
                        <a:t>system</a:t>
                      </a:r>
                      <a:r>
                        <a:rPr lang="en-US" sz="800" spc="-55">
                          <a:effectLst/>
                        </a:rPr>
                        <a:t> </a:t>
                      </a:r>
                      <a:r>
                        <a:rPr lang="en-US" sz="800">
                          <a:effectLst/>
                        </a:rPr>
                        <a:t>accurately</a:t>
                      </a:r>
                      <a:r>
                        <a:rPr lang="en-US" sz="800" spc="-35">
                          <a:effectLst/>
                        </a:rPr>
                        <a:t> </a:t>
                      </a:r>
                      <a:r>
                        <a:rPr lang="en-US" sz="800">
                          <a:effectLst/>
                        </a:rPr>
                        <a:t>captures</a:t>
                      </a:r>
                      <a:r>
                        <a:rPr lang="en-US" sz="800" spc="-15">
                          <a:effectLst/>
                        </a:rPr>
                        <a:t> </a:t>
                      </a:r>
                      <a:r>
                        <a:rPr lang="en-US" sz="800">
                          <a:effectLst/>
                        </a:rPr>
                        <a:t>pothole</a:t>
                      </a:r>
                      <a:r>
                        <a:rPr lang="en-US" sz="800" spc="5">
                          <a:effectLst/>
                        </a:rPr>
                        <a:t> </a:t>
                      </a:r>
                      <a:r>
                        <a:rPr lang="en-US" sz="800">
                          <a:effectLst/>
                        </a:rPr>
                        <a:t>locations.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1598317808"/>
                  </a:ext>
                </a:extLst>
              </a:tr>
              <a:tr h="216182">
                <a:tc gridSpan="2">
                  <a:txBody>
                    <a:bodyPr/>
                    <a:lstStyle/>
                    <a:p>
                      <a:pPr marL="0" marR="0">
                        <a:spcBef>
                          <a:spcPts val="45"/>
                        </a:spcBef>
                        <a:spcAft>
                          <a:spcPts val="0"/>
                        </a:spcAft>
                      </a:pPr>
                      <a:r>
                        <a:rPr lang="en-US" sz="800">
                          <a:effectLst/>
                        </a:rPr>
                        <a:t> </a:t>
                      </a:r>
                      <a:endParaRPr lang="en-US" sz="700">
                        <a:effectLst/>
                      </a:endParaRPr>
                    </a:p>
                    <a:p>
                      <a:pPr marL="69215" marR="0">
                        <a:spcBef>
                          <a:spcPts val="5"/>
                        </a:spcBef>
                        <a:spcAft>
                          <a:spcPts val="0"/>
                        </a:spcAft>
                      </a:pPr>
                      <a:r>
                        <a:rPr lang="en-US" sz="800">
                          <a:effectLst/>
                        </a:rPr>
                        <a:t>Test</a:t>
                      </a:r>
                      <a:r>
                        <a:rPr lang="en-US" sz="800" spc="-10">
                          <a:effectLst/>
                        </a:rPr>
                        <a:t> </a:t>
                      </a:r>
                      <a:r>
                        <a:rPr lang="en-US" sz="800">
                          <a:effectLst/>
                        </a:rPr>
                        <a:t>Requirements</a:t>
                      </a:r>
                      <a:r>
                        <a:rPr lang="en-US" sz="800" spc="-20">
                          <a:effectLst/>
                        </a:rPr>
                        <a:t> </a:t>
                      </a:r>
                      <a:r>
                        <a:rPr lang="en-US" sz="800">
                          <a:effectLst/>
                        </a:rPr>
                        <a:t>Verified:</a:t>
                      </a:r>
                      <a:r>
                        <a:rPr lang="en-US" sz="800" spc="15">
                          <a:effectLst/>
                        </a:rPr>
                        <a:t> </a:t>
                      </a:r>
                      <a:r>
                        <a:rPr lang="en-US" sz="800">
                          <a:effectLst/>
                        </a:rPr>
                        <a:t>Yes</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2782058254"/>
                  </a:ext>
                </a:extLst>
              </a:tr>
              <a:tr h="229693">
                <a:tc gridSpan="2">
                  <a:txBody>
                    <a:bodyPr/>
                    <a:lstStyle/>
                    <a:p>
                      <a:pPr marL="0" marR="0">
                        <a:spcBef>
                          <a:spcPts val="10"/>
                        </a:spcBef>
                        <a:spcAft>
                          <a:spcPts val="0"/>
                        </a:spcAft>
                      </a:pPr>
                      <a:r>
                        <a:rPr lang="en-US" sz="900">
                          <a:effectLst/>
                        </a:rPr>
                        <a:t> </a:t>
                      </a:r>
                      <a:endParaRPr lang="en-US" sz="700">
                        <a:effectLst/>
                      </a:endParaRPr>
                    </a:p>
                    <a:p>
                      <a:pPr marL="109220" marR="0">
                        <a:spcBef>
                          <a:spcPts val="0"/>
                        </a:spcBef>
                        <a:spcAft>
                          <a:spcPts val="0"/>
                        </a:spcAft>
                      </a:pPr>
                      <a:r>
                        <a:rPr lang="en-US" sz="800">
                          <a:effectLst/>
                        </a:rPr>
                        <a:t>Test</a:t>
                      </a:r>
                      <a:r>
                        <a:rPr lang="en-US" sz="800" spc="-10">
                          <a:effectLst/>
                        </a:rPr>
                        <a:t> </a:t>
                      </a:r>
                      <a:r>
                        <a:rPr lang="en-US" sz="800">
                          <a:effectLst/>
                        </a:rPr>
                        <a:t>Environment:</a:t>
                      </a:r>
                      <a:r>
                        <a:rPr lang="en-US" sz="800" spc="10">
                          <a:effectLst/>
                        </a:rPr>
                        <a:t> </a:t>
                      </a:r>
                      <a:r>
                        <a:rPr lang="en-US" sz="800">
                          <a:effectLst/>
                        </a:rPr>
                        <a:t>Web</a:t>
                      </a:r>
                      <a:r>
                        <a:rPr lang="en-US" sz="800" spc="-35">
                          <a:effectLst/>
                        </a:rPr>
                        <a:t> </a:t>
                      </a:r>
                      <a:r>
                        <a:rPr lang="en-US" sz="800">
                          <a:effectLst/>
                        </a:rPr>
                        <a:t>application</a:t>
                      </a:r>
                      <a:r>
                        <a:rPr lang="en-US" sz="800" spc="-20">
                          <a:effectLst/>
                        </a:rPr>
                        <a:t> </a:t>
                      </a:r>
                      <a:r>
                        <a:rPr lang="en-US" sz="80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3515402919"/>
                  </a:ext>
                </a:extLst>
              </a:tr>
              <a:tr h="426340">
                <a:tc gridSpan="2">
                  <a:txBody>
                    <a:bodyPr/>
                    <a:lstStyle/>
                    <a:p>
                      <a:pPr marL="0" marR="0">
                        <a:spcBef>
                          <a:spcPts val="10"/>
                        </a:spcBef>
                        <a:spcAft>
                          <a:spcPts val="0"/>
                        </a:spcAft>
                      </a:pPr>
                      <a:r>
                        <a:rPr lang="en-US" sz="900">
                          <a:effectLst/>
                        </a:rPr>
                        <a:t> </a:t>
                      </a:r>
                      <a:endParaRPr lang="en-US" sz="700">
                        <a:effectLst/>
                      </a:endParaRPr>
                    </a:p>
                    <a:p>
                      <a:pPr marL="75565" marR="0" indent="33020">
                        <a:lnSpc>
                          <a:spcPct val="150000"/>
                        </a:lnSpc>
                        <a:spcBef>
                          <a:spcPts val="5"/>
                        </a:spcBef>
                        <a:spcAft>
                          <a:spcPts val="0"/>
                        </a:spcAft>
                      </a:pPr>
                      <a:r>
                        <a:rPr lang="en-US" sz="800">
                          <a:effectLst/>
                        </a:rPr>
                        <a:t>Test</a:t>
                      </a:r>
                      <a:r>
                        <a:rPr lang="en-US" sz="800" spc="25">
                          <a:effectLst/>
                        </a:rPr>
                        <a:t> </a:t>
                      </a:r>
                      <a:r>
                        <a:rPr lang="en-US" sz="800">
                          <a:effectLst/>
                        </a:rPr>
                        <a:t>Setup:</a:t>
                      </a:r>
                      <a:r>
                        <a:rPr lang="en-US" sz="800" spc="10">
                          <a:effectLst/>
                        </a:rPr>
                        <a:t> </a:t>
                      </a:r>
                      <a:r>
                        <a:rPr lang="en-US" sz="800">
                          <a:effectLst/>
                        </a:rPr>
                        <a:t>The</a:t>
                      </a:r>
                      <a:r>
                        <a:rPr lang="en-US" sz="800" spc="15">
                          <a:effectLst/>
                        </a:rPr>
                        <a:t> </a:t>
                      </a:r>
                      <a:r>
                        <a:rPr lang="en-US" sz="800">
                          <a:effectLst/>
                        </a:rPr>
                        <a:t>server</a:t>
                      </a:r>
                      <a:r>
                        <a:rPr lang="en-US" sz="800" spc="25">
                          <a:effectLst/>
                        </a:rPr>
                        <a:t> </a:t>
                      </a:r>
                      <a:r>
                        <a:rPr lang="en-US" sz="800">
                          <a:effectLst/>
                        </a:rPr>
                        <a:t>should</a:t>
                      </a:r>
                      <a:r>
                        <a:rPr lang="en-US" sz="800" spc="40">
                          <a:effectLst/>
                        </a:rPr>
                        <a:t> </a:t>
                      </a:r>
                      <a:r>
                        <a:rPr lang="en-US" sz="800">
                          <a:effectLst/>
                        </a:rPr>
                        <a:t>be</a:t>
                      </a:r>
                      <a:r>
                        <a:rPr lang="en-US" sz="800" spc="35">
                          <a:effectLst/>
                        </a:rPr>
                        <a:t> </a:t>
                      </a:r>
                      <a:r>
                        <a:rPr lang="en-US" sz="800">
                          <a:effectLst/>
                        </a:rPr>
                        <a:t>in</a:t>
                      </a:r>
                      <a:r>
                        <a:rPr lang="en-US" sz="800" spc="20">
                          <a:effectLst/>
                        </a:rPr>
                        <a:t> </a:t>
                      </a:r>
                      <a:r>
                        <a:rPr lang="en-US" sz="800">
                          <a:effectLst/>
                        </a:rPr>
                        <a:t>running</a:t>
                      </a:r>
                      <a:r>
                        <a:rPr lang="en-US" sz="800" spc="15">
                          <a:effectLst/>
                        </a:rPr>
                        <a:t> </a:t>
                      </a:r>
                      <a:r>
                        <a:rPr lang="en-US" sz="800">
                          <a:effectLst/>
                        </a:rPr>
                        <a:t>state</a:t>
                      </a:r>
                      <a:r>
                        <a:rPr lang="en-US" sz="800" spc="-10">
                          <a:effectLst/>
                        </a:rPr>
                        <a:t> </a:t>
                      </a:r>
                      <a:r>
                        <a:rPr lang="en-US" sz="800">
                          <a:effectLst/>
                        </a:rPr>
                        <a:t>and</a:t>
                      </a:r>
                      <a:r>
                        <a:rPr lang="en-US" sz="800" spc="20">
                          <a:effectLst/>
                        </a:rPr>
                        <a:t> </a:t>
                      </a:r>
                      <a:r>
                        <a:rPr lang="en-US" sz="800">
                          <a:effectLst/>
                        </a:rPr>
                        <a:t>all the</a:t>
                      </a:r>
                      <a:r>
                        <a:rPr lang="en-US" sz="800" spc="15">
                          <a:effectLst/>
                        </a:rPr>
                        <a:t> </a:t>
                      </a:r>
                      <a:r>
                        <a:rPr lang="en-US" sz="800">
                          <a:effectLst/>
                        </a:rPr>
                        <a:t>required</a:t>
                      </a:r>
                      <a:r>
                        <a:rPr lang="en-US" sz="800" spc="15">
                          <a:effectLst/>
                        </a:rPr>
                        <a:t> </a:t>
                      </a:r>
                      <a:r>
                        <a:rPr lang="en-US" sz="800">
                          <a:effectLst/>
                        </a:rPr>
                        <a:t>technologies</a:t>
                      </a:r>
                      <a:r>
                        <a:rPr lang="en-US" sz="800" spc="35">
                          <a:effectLst/>
                        </a:rPr>
                        <a:t> </a:t>
                      </a:r>
                      <a:r>
                        <a:rPr lang="en-US" sz="800">
                          <a:effectLst/>
                        </a:rPr>
                        <a:t>should</a:t>
                      </a:r>
                      <a:r>
                        <a:rPr lang="en-US" sz="800" spc="40">
                          <a:effectLst/>
                        </a:rPr>
                        <a:t> </a:t>
                      </a:r>
                      <a:r>
                        <a:rPr lang="en-US" sz="800">
                          <a:effectLst/>
                        </a:rPr>
                        <a:t>be</a:t>
                      </a:r>
                      <a:r>
                        <a:rPr lang="en-US" sz="800" spc="-285">
                          <a:effectLst/>
                        </a:rPr>
                        <a:t> </a:t>
                      </a:r>
                      <a:r>
                        <a:rPr lang="en-US" sz="800">
                          <a:effectLst/>
                        </a:rPr>
                        <a:t>installed</a:t>
                      </a:r>
                      <a:r>
                        <a:rPr lang="en-US" sz="800" spc="5">
                          <a:effectLst/>
                        </a:rPr>
                        <a:t> </a:t>
                      </a:r>
                      <a:r>
                        <a:rPr lang="en-US" sz="800">
                          <a:effectLst/>
                        </a:rPr>
                        <a:t>and</a:t>
                      </a:r>
                      <a:r>
                        <a:rPr lang="en-US" sz="800" spc="5">
                          <a:effectLst/>
                        </a:rPr>
                        <a:t> </a:t>
                      </a:r>
                      <a:r>
                        <a:rPr lang="en-US" sz="800">
                          <a:effectLst/>
                        </a:rPr>
                        <a:t>the</a:t>
                      </a:r>
                      <a:r>
                        <a:rPr lang="en-US" sz="800" spc="5">
                          <a:effectLst/>
                        </a:rPr>
                        <a:t> </a:t>
                      </a:r>
                      <a:r>
                        <a:rPr lang="en-US" sz="800">
                          <a:effectLst/>
                        </a:rPr>
                        <a:t>setup</a:t>
                      </a:r>
                      <a:r>
                        <a:rPr lang="en-US" sz="800" spc="-20">
                          <a:effectLst/>
                        </a:rPr>
                        <a:t> </a:t>
                      </a:r>
                      <a:r>
                        <a:rPr lang="en-US" sz="800">
                          <a:effectLst/>
                        </a:rPr>
                        <a:t>of</a:t>
                      </a:r>
                      <a:r>
                        <a:rPr lang="en-US" sz="800" spc="-30">
                          <a:effectLst/>
                        </a:rPr>
                        <a:t> </a:t>
                      </a:r>
                      <a:r>
                        <a:rPr lang="en-US" sz="800">
                          <a:effectLst/>
                        </a:rPr>
                        <a:t>environment</a:t>
                      </a:r>
                      <a:r>
                        <a:rPr lang="en-US" sz="800" spc="30">
                          <a:effectLst/>
                        </a:rPr>
                        <a:t> </a:t>
                      </a:r>
                      <a:r>
                        <a:rPr lang="en-US" sz="800">
                          <a:effectLst/>
                        </a:rPr>
                        <a:t>should</a:t>
                      </a:r>
                      <a:r>
                        <a:rPr lang="en-US" sz="800" spc="10">
                          <a:effectLst/>
                        </a:rPr>
                        <a:t> </a:t>
                      </a:r>
                      <a:r>
                        <a:rPr lang="en-US" sz="800">
                          <a:effectLst/>
                        </a:rPr>
                        <a:t>be completed.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3962056055"/>
                  </a:ext>
                </a:extLst>
              </a:tr>
              <a:tr h="426340">
                <a:tc>
                  <a:txBody>
                    <a:bodyPr/>
                    <a:lstStyle/>
                    <a:p>
                      <a:pPr marL="0" marR="0">
                        <a:spcBef>
                          <a:spcPts val="15"/>
                        </a:spcBef>
                        <a:spcAft>
                          <a:spcPts val="0"/>
                        </a:spcAft>
                      </a:pPr>
                      <a:r>
                        <a:rPr lang="en-US" sz="900">
                          <a:effectLst/>
                        </a:rPr>
                        <a:t> </a:t>
                      </a:r>
                      <a:endParaRPr lang="en-US" sz="700">
                        <a:effectLst/>
                      </a:endParaRPr>
                    </a:p>
                    <a:p>
                      <a:pPr marL="75565" marR="47625" indent="33020">
                        <a:lnSpc>
                          <a:spcPct val="150000"/>
                        </a:lnSpc>
                        <a:spcBef>
                          <a:spcPts val="0"/>
                        </a:spcBef>
                        <a:spcAft>
                          <a:spcPts val="0"/>
                        </a:spcAft>
                      </a:pPr>
                      <a:r>
                        <a:rPr lang="en-US" sz="800">
                          <a:effectLst/>
                        </a:rPr>
                        <a:t>Actions:</a:t>
                      </a:r>
                      <a:r>
                        <a:rPr lang="en-US" sz="800" spc="50">
                          <a:effectLst/>
                        </a:rPr>
                        <a:t> </a:t>
                      </a:r>
                      <a:r>
                        <a:rPr lang="en-US" sz="800">
                          <a:effectLst/>
                        </a:rPr>
                        <a:t>Enable</a:t>
                      </a:r>
                      <a:r>
                        <a:rPr lang="en-US" sz="800" spc="30">
                          <a:effectLst/>
                        </a:rPr>
                        <a:t> </a:t>
                      </a:r>
                      <a:r>
                        <a:rPr lang="en-US" sz="800">
                          <a:effectLst/>
                        </a:rPr>
                        <a:t>geolocation</a:t>
                      </a:r>
                      <a:r>
                        <a:rPr lang="en-US" sz="800" spc="35">
                          <a:effectLst/>
                        </a:rPr>
                        <a:t> </a:t>
                      </a:r>
                      <a:r>
                        <a:rPr lang="en-US" sz="800">
                          <a:effectLst/>
                        </a:rPr>
                        <a:t>feature</a:t>
                      </a:r>
                      <a:r>
                        <a:rPr lang="en-US" sz="800" spc="30">
                          <a:effectLst/>
                        </a:rPr>
                        <a:t> </a:t>
                      </a:r>
                      <a:r>
                        <a:rPr lang="en-US" sz="800">
                          <a:effectLst/>
                        </a:rPr>
                        <a:t>an</a:t>
                      </a:r>
                      <a:r>
                        <a:rPr lang="en-US" sz="800" spc="10">
                          <a:effectLst/>
                        </a:rPr>
                        <a:t> </a:t>
                      </a:r>
                      <a:r>
                        <a:rPr lang="en-US" sz="800">
                          <a:effectLst/>
                        </a:rPr>
                        <a:t>dupload</a:t>
                      </a:r>
                      <a:r>
                        <a:rPr lang="en-US" sz="800" spc="-285">
                          <a:effectLst/>
                        </a:rPr>
                        <a:t> </a:t>
                      </a:r>
                      <a:r>
                        <a:rPr lang="en-US" sz="800">
                          <a:effectLst/>
                        </a:rPr>
                        <a:t>pothole</a:t>
                      </a:r>
                      <a:r>
                        <a:rPr lang="en-US" sz="800" spc="25">
                          <a:effectLst/>
                        </a:rPr>
                        <a:t> </a:t>
                      </a:r>
                      <a:r>
                        <a:rPr lang="en-US" sz="800">
                          <a:effectLst/>
                        </a:rPr>
                        <a:t>image.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15"/>
                        </a:spcBef>
                        <a:spcAft>
                          <a:spcPts val="0"/>
                        </a:spcAft>
                      </a:pPr>
                      <a:r>
                        <a:rPr lang="en-US" sz="900">
                          <a:effectLst/>
                        </a:rPr>
                        <a:t> </a:t>
                      </a:r>
                      <a:endParaRPr lang="en-US" sz="700">
                        <a:effectLst/>
                      </a:endParaRPr>
                    </a:p>
                    <a:p>
                      <a:pPr marL="81915" marR="0" indent="-6350">
                        <a:lnSpc>
                          <a:spcPct val="150000"/>
                        </a:lnSpc>
                        <a:spcBef>
                          <a:spcPts val="0"/>
                        </a:spcBef>
                        <a:spcAft>
                          <a:spcPts val="0"/>
                        </a:spcAft>
                      </a:pPr>
                      <a:r>
                        <a:rPr lang="en-US" sz="800">
                          <a:effectLst/>
                        </a:rPr>
                        <a:t>Expected</a:t>
                      </a:r>
                      <a:r>
                        <a:rPr lang="en-US" sz="800" spc="85">
                          <a:effectLst/>
                        </a:rPr>
                        <a:t> </a:t>
                      </a:r>
                      <a:r>
                        <a:rPr lang="en-US" sz="800">
                          <a:effectLst/>
                        </a:rPr>
                        <a:t>result:</a:t>
                      </a:r>
                      <a:r>
                        <a:rPr lang="en-US" sz="800" spc="100">
                          <a:effectLst/>
                        </a:rPr>
                        <a:t> </a:t>
                      </a:r>
                      <a:r>
                        <a:rPr lang="en-US" sz="800">
                          <a:effectLst/>
                        </a:rPr>
                        <a:t>pothole</a:t>
                      </a:r>
                      <a:r>
                        <a:rPr lang="en-US" sz="800" spc="105">
                          <a:effectLst/>
                        </a:rPr>
                        <a:t> </a:t>
                      </a:r>
                      <a:r>
                        <a:rPr lang="en-US" sz="800">
                          <a:effectLst/>
                        </a:rPr>
                        <a:t>location</a:t>
                      </a:r>
                      <a:r>
                        <a:rPr lang="en-US" sz="800" spc="85">
                          <a:effectLst/>
                        </a:rPr>
                        <a:t> </a:t>
                      </a:r>
                      <a:r>
                        <a:rPr lang="en-US" sz="800">
                          <a:effectLst/>
                        </a:rPr>
                        <a:t>is</a:t>
                      </a:r>
                      <a:r>
                        <a:rPr lang="en-US" sz="800" spc="-285">
                          <a:effectLst/>
                        </a:rPr>
                        <a:t> </a:t>
                      </a:r>
                      <a:r>
                        <a:rPr lang="en-US" sz="800">
                          <a:effectLst/>
                        </a:rPr>
                        <a:t>accurately</a:t>
                      </a:r>
                      <a:r>
                        <a:rPr lang="en-US" sz="800" spc="-20">
                          <a:effectLst/>
                        </a:rPr>
                        <a:t> </a:t>
                      </a:r>
                      <a:r>
                        <a:rPr lang="en-US" sz="800">
                          <a:effectLst/>
                        </a:rPr>
                        <a:t>captured.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69345840"/>
                  </a:ext>
                </a:extLst>
              </a:tr>
              <a:tr h="716101">
                <a:tc gridSpan="2">
                  <a:txBody>
                    <a:bodyPr/>
                    <a:lstStyle/>
                    <a:p>
                      <a:pPr marL="0" marR="0">
                        <a:spcBef>
                          <a:spcPts val="45"/>
                        </a:spcBef>
                        <a:spcAft>
                          <a:spcPts val="0"/>
                        </a:spcAft>
                      </a:pPr>
                      <a:r>
                        <a:rPr lang="en-US" sz="800">
                          <a:effectLst/>
                        </a:rPr>
                        <a:t> </a:t>
                      </a:r>
                      <a:endParaRPr lang="en-US" sz="700">
                        <a:effectLst/>
                      </a:endParaRPr>
                    </a:p>
                    <a:p>
                      <a:pPr marL="69215" marR="0">
                        <a:spcBef>
                          <a:spcPts val="0"/>
                        </a:spcBef>
                        <a:spcAft>
                          <a:spcPts val="0"/>
                        </a:spcAft>
                      </a:pPr>
                      <a:r>
                        <a:rPr lang="en-US" sz="800">
                          <a:effectLst/>
                        </a:rPr>
                        <a:t>Pass:</a:t>
                      </a:r>
                      <a:r>
                        <a:rPr lang="en-US" sz="800" spc="-5">
                          <a:effectLst/>
                        </a:rPr>
                        <a:t> </a:t>
                      </a:r>
                      <a:r>
                        <a:rPr lang="en-US" sz="800">
                          <a:effectLst/>
                        </a:rPr>
                        <a:t>Yes</a:t>
                      </a:r>
                      <a:endParaRPr lang="en-US" sz="700">
                        <a:effectLst/>
                      </a:endParaRPr>
                    </a:p>
                    <a:p>
                      <a:pPr marL="0" marR="0">
                        <a:spcBef>
                          <a:spcPts val="15"/>
                        </a:spcBef>
                        <a:spcAft>
                          <a:spcPts val="0"/>
                        </a:spcAft>
                      </a:pPr>
                      <a:r>
                        <a:rPr lang="en-US" sz="1100">
                          <a:effectLst/>
                        </a:rPr>
                        <a:t> </a:t>
                      </a:r>
                      <a:endParaRPr lang="en-US" sz="700">
                        <a:effectLst/>
                      </a:endParaRPr>
                    </a:p>
                    <a:p>
                      <a:pPr marL="69215" marR="0">
                        <a:spcBef>
                          <a:spcPts val="0"/>
                        </a:spcBef>
                        <a:spcAft>
                          <a:spcPts val="0"/>
                        </a:spcAft>
                      </a:pPr>
                      <a:r>
                        <a:rPr lang="en-US" sz="800">
                          <a:effectLst/>
                        </a:rPr>
                        <a:t>Conditions</a:t>
                      </a:r>
                      <a:r>
                        <a:rPr lang="en-US" sz="800" spc="-10">
                          <a:effectLst/>
                        </a:rPr>
                        <a:t> </a:t>
                      </a:r>
                      <a:r>
                        <a:rPr lang="en-US" sz="800">
                          <a:effectLst/>
                        </a:rPr>
                        <a:t>pass:</a:t>
                      </a:r>
                      <a:r>
                        <a:rPr lang="en-US" sz="800" spc="15">
                          <a:effectLst/>
                        </a:rPr>
                        <a:t> </a:t>
                      </a:r>
                      <a:r>
                        <a:rPr lang="en-US" sz="800">
                          <a:effectLst/>
                        </a:rPr>
                        <a:t>Yes</a:t>
                      </a:r>
                      <a:endParaRPr lang="en-US" sz="700">
                        <a:effectLst/>
                      </a:endParaRPr>
                    </a:p>
                    <a:p>
                      <a:pPr marL="0" marR="0">
                        <a:spcBef>
                          <a:spcPts val="40"/>
                        </a:spcBef>
                        <a:spcAft>
                          <a:spcPts val="0"/>
                        </a:spcAft>
                      </a:pPr>
                      <a:r>
                        <a:rPr lang="en-US" sz="1000">
                          <a:effectLst/>
                        </a:rPr>
                        <a:t> </a:t>
                      </a:r>
                      <a:endParaRPr lang="en-US" sz="700">
                        <a:effectLst/>
                      </a:endParaRPr>
                    </a:p>
                    <a:p>
                      <a:pPr marL="69215" marR="0">
                        <a:spcBef>
                          <a:spcPts val="5"/>
                        </a:spcBef>
                        <a:spcAft>
                          <a:spcPts val="0"/>
                        </a:spcAft>
                      </a:pPr>
                      <a:r>
                        <a:rPr lang="en-US" sz="800">
                          <a:effectLst/>
                        </a:rPr>
                        <a:t>Fail:</a:t>
                      </a:r>
                      <a:r>
                        <a:rPr lang="en-US" sz="800" spc="-5">
                          <a:effectLst/>
                        </a:rPr>
                        <a:t> </a:t>
                      </a:r>
                      <a:r>
                        <a:rPr lang="en-US" sz="800">
                          <a:effectLst/>
                        </a:rPr>
                        <a:t>No</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1606820398"/>
                  </a:ext>
                </a:extLst>
              </a:tr>
              <a:tr h="229693">
                <a:tc gridSpan="2">
                  <a:txBody>
                    <a:bodyPr/>
                    <a:lstStyle/>
                    <a:p>
                      <a:pPr marL="0" marR="0">
                        <a:spcBef>
                          <a:spcPts val="15"/>
                        </a:spcBef>
                        <a:spcAft>
                          <a:spcPts val="0"/>
                        </a:spcAft>
                      </a:pPr>
                      <a:r>
                        <a:rPr lang="en-US" sz="900">
                          <a:effectLst/>
                        </a:rPr>
                        <a:t> </a:t>
                      </a:r>
                      <a:endParaRPr lang="en-US" sz="700">
                        <a:effectLst/>
                      </a:endParaRPr>
                    </a:p>
                    <a:p>
                      <a:pPr marL="109220" marR="0">
                        <a:spcBef>
                          <a:spcPts val="0"/>
                        </a:spcBef>
                        <a:spcAft>
                          <a:spcPts val="0"/>
                        </a:spcAft>
                      </a:pPr>
                      <a:r>
                        <a:rPr lang="en-US" sz="800">
                          <a:effectLst/>
                        </a:rPr>
                        <a:t>Problems</a:t>
                      </a:r>
                      <a:r>
                        <a:rPr lang="en-US" sz="800" spc="-20">
                          <a:effectLst/>
                        </a:rPr>
                        <a:t> </a:t>
                      </a:r>
                      <a:r>
                        <a:rPr lang="en-US" sz="800">
                          <a:effectLst/>
                        </a:rPr>
                        <a:t>or</a:t>
                      </a:r>
                      <a:r>
                        <a:rPr lang="en-US" sz="800" spc="-35">
                          <a:effectLst/>
                        </a:rPr>
                        <a:t> </a:t>
                      </a:r>
                      <a:r>
                        <a:rPr lang="en-US" sz="800">
                          <a:effectLst/>
                        </a:rPr>
                        <a:t>Issues:</a:t>
                      </a:r>
                      <a:r>
                        <a:rPr lang="en-US" sz="800" spc="10">
                          <a:effectLst/>
                        </a:rPr>
                        <a:t> </a:t>
                      </a:r>
                      <a:r>
                        <a:rPr lang="en-US" sz="800">
                          <a:effectLst/>
                        </a:rPr>
                        <a:t>None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862532596"/>
                  </a:ext>
                </a:extLst>
              </a:tr>
              <a:tr h="229693">
                <a:tc gridSpan="2">
                  <a:txBody>
                    <a:bodyPr/>
                    <a:lstStyle/>
                    <a:p>
                      <a:pPr marL="0" marR="0">
                        <a:spcBef>
                          <a:spcPts val="10"/>
                        </a:spcBef>
                        <a:spcAft>
                          <a:spcPts val="0"/>
                        </a:spcAft>
                      </a:pPr>
                      <a:r>
                        <a:rPr lang="en-US" sz="900" dirty="0">
                          <a:effectLst/>
                        </a:rPr>
                        <a:t> </a:t>
                      </a:r>
                      <a:endParaRPr lang="en-US" sz="700" dirty="0">
                        <a:effectLst/>
                      </a:endParaRPr>
                    </a:p>
                    <a:p>
                      <a:pPr marL="109220" marR="0">
                        <a:spcBef>
                          <a:spcPts val="0"/>
                        </a:spcBef>
                        <a:spcAft>
                          <a:spcPts val="0"/>
                        </a:spcAft>
                      </a:pPr>
                      <a:r>
                        <a:rPr lang="en-US" sz="800" dirty="0">
                          <a:effectLst/>
                        </a:rPr>
                        <a:t>Note:</a:t>
                      </a:r>
                      <a:r>
                        <a:rPr lang="en-US" sz="800" spc="-25" dirty="0">
                          <a:effectLst/>
                        </a:rPr>
                        <a:t> </a:t>
                      </a:r>
                      <a:r>
                        <a:rPr lang="en-US" sz="800" dirty="0">
                          <a:effectLst/>
                        </a:rPr>
                        <a:t>Successfully</a:t>
                      </a:r>
                      <a:r>
                        <a:rPr lang="en-US" sz="800" spc="-35" dirty="0">
                          <a:effectLst/>
                        </a:rPr>
                        <a:t> </a:t>
                      </a:r>
                      <a:r>
                        <a:rPr lang="en-US" sz="800" dirty="0">
                          <a:effectLst/>
                        </a:rPr>
                        <a:t>Processed</a:t>
                      </a:r>
                      <a:endParaRPr lang="en-US" sz="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2923452567"/>
                  </a:ext>
                </a:extLst>
              </a:tr>
            </a:tbl>
          </a:graphicData>
        </a:graphic>
      </p:graphicFrame>
    </p:spTree>
    <p:extLst>
      <p:ext uri="{BB962C8B-B14F-4D97-AF65-F5344CB8AC3E}">
        <p14:creationId xmlns:p14="http://schemas.microsoft.com/office/powerpoint/2010/main" val="2715027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348A-6999-1B62-7140-8972549B0D67}"/>
              </a:ext>
            </a:extLst>
          </p:cNvPr>
          <p:cNvSpPr>
            <a:spLocks noGrp="1"/>
          </p:cNvSpPr>
          <p:nvPr>
            <p:ph type="title"/>
          </p:nvPr>
        </p:nvSpPr>
        <p:spPr/>
        <p:txBody>
          <a:bodyPr>
            <a:normAutofit/>
          </a:bodyPr>
          <a:lstStyle/>
          <a:p>
            <a:r>
              <a:rPr lang="en-US" sz="3600">
                <a:effectLst/>
                <a:latin typeface="Times New Roman" panose="02020603050405020304" pitchFamily="18" charset="0"/>
                <a:ea typeface="Times New Roman" panose="02020603050405020304" pitchFamily="18" charset="0"/>
              </a:rPr>
              <a:t>Implementation</a:t>
            </a:r>
            <a:endParaRPr lang="en-US" sz="3600"/>
          </a:p>
        </p:txBody>
      </p:sp>
      <p:sp>
        <p:nvSpPr>
          <p:cNvPr id="3" name="Content Placeholder 2">
            <a:extLst>
              <a:ext uri="{FF2B5EF4-FFF2-40B4-BE49-F238E27FC236}">
                <a16:creationId xmlns:a16="http://schemas.microsoft.com/office/drawing/2014/main" id="{6CFD6BAC-7289-AB6D-162F-DB43B50F9105}"/>
              </a:ext>
            </a:extLst>
          </p:cNvPr>
          <p:cNvSpPr>
            <a:spLocks noGrp="1"/>
          </p:cNvSpPr>
          <p:nvPr>
            <p:ph idx="1"/>
          </p:nvPr>
        </p:nvSpPr>
        <p:spPr/>
        <p:txBody>
          <a:bodyPr>
            <a:normAutofit fontScale="85000" lnSpcReduction="20000"/>
          </a:bodyPr>
          <a:lstStyle/>
          <a:p>
            <a:pPr marL="889635" marR="0" indent="0" algn="just">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0" indent="0" algn="just">
              <a:buNone/>
            </a:pPr>
            <a:r>
              <a:rPr lang="en-US" sz="2600" dirty="0">
                <a:effectLst/>
                <a:ea typeface="Times New Roman" panose="02020603050405020304" pitchFamily="18" charset="0"/>
              </a:rPr>
              <a:t>The</a:t>
            </a:r>
            <a:r>
              <a:rPr lang="en-US" sz="2600" spc="10" dirty="0">
                <a:effectLst/>
                <a:ea typeface="Times New Roman" panose="02020603050405020304" pitchFamily="18" charset="0"/>
              </a:rPr>
              <a:t> </a:t>
            </a:r>
            <a:r>
              <a:rPr lang="en-US" sz="2600" dirty="0">
                <a:effectLst/>
                <a:ea typeface="Times New Roman" panose="02020603050405020304" pitchFamily="18" charset="0"/>
              </a:rPr>
              <a:t>following</a:t>
            </a:r>
            <a:r>
              <a:rPr lang="en-US" sz="2600" spc="-10" dirty="0">
                <a:effectLst/>
                <a:ea typeface="Times New Roman" panose="02020603050405020304" pitchFamily="18" charset="0"/>
              </a:rPr>
              <a:t> </a:t>
            </a:r>
            <a:r>
              <a:rPr lang="en-US" sz="2600" dirty="0">
                <a:effectLst/>
                <a:ea typeface="Times New Roman" panose="02020603050405020304" pitchFamily="18" charset="0"/>
              </a:rPr>
              <a:t>are</a:t>
            </a:r>
            <a:r>
              <a:rPr lang="en-US" sz="2600" spc="-15" dirty="0">
                <a:effectLst/>
                <a:ea typeface="Times New Roman" panose="02020603050405020304" pitchFamily="18" charset="0"/>
              </a:rPr>
              <a:t> </a:t>
            </a:r>
            <a:r>
              <a:rPr lang="en-US" sz="2600" dirty="0">
                <a:effectLst/>
                <a:ea typeface="Times New Roman" panose="02020603050405020304" pitchFamily="18" charset="0"/>
              </a:rPr>
              <a:t>to</a:t>
            </a:r>
            <a:r>
              <a:rPr lang="en-US" sz="2600" spc="-5" dirty="0">
                <a:effectLst/>
                <a:ea typeface="Times New Roman" panose="02020603050405020304" pitchFamily="18" charset="0"/>
              </a:rPr>
              <a:t> </a:t>
            </a:r>
            <a:r>
              <a:rPr lang="en-US" sz="2600" dirty="0">
                <a:effectLst/>
                <a:ea typeface="Times New Roman" panose="02020603050405020304" pitchFamily="18" charset="0"/>
              </a:rPr>
              <a:t>be</a:t>
            </a:r>
            <a:r>
              <a:rPr lang="en-US" sz="2600" spc="-15" dirty="0">
                <a:effectLst/>
                <a:ea typeface="Times New Roman" panose="02020603050405020304" pitchFamily="18" charset="0"/>
              </a:rPr>
              <a:t> </a:t>
            </a:r>
            <a:r>
              <a:rPr lang="en-US" sz="2600" dirty="0">
                <a:effectLst/>
                <a:ea typeface="Times New Roman" panose="02020603050405020304" pitchFamily="18" charset="0"/>
              </a:rPr>
              <a:t>followed</a:t>
            </a:r>
            <a:r>
              <a:rPr lang="en-US" sz="2600" spc="-10" dirty="0">
                <a:effectLst/>
                <a:ea typeface="Times New Roman" panose="02020603050405020304" pitchFamily="18" charset="0"/>
              </a:rPr>
              <a:t> </a:t>
            </a:r>
            <a:r>
              <a:rPr lang="en-US" sz="2600" dirty="0">
                <a:effectLst/>
                <a:ea typeface="Times New Roman" panose="02020603050405020304" pitchFamily="18" charset="0"/>
              </a:rPr>
              <a:t>during</a:t>
            </a:r>
            <a:r>
              <a:rPr lang="en-US" sz="2600" spc="-5" dirty="0">
                <a:effectLst/>
                <a:ea typeface="Times New Roman" panose="02020603050405020304" pitchFamily="18" charset="0"/>
              </a:rPr>
              <a:t> </a:t>
            </a:r>
            <a:r>
              <a:rPr lang="en-US" sz="2600" dirty="0">
                <a:effectLst/>
                <a:ea typeface="Times New Roman" panose="02020603050405020304" pitchFamily="18" charset="0"/>
              </a:rPr>
              <a:t>the</a:t>
            </a:r>
            <a:r>
              <a:rPr lang="en-US" sz="2600" spc="-15" dirty="0">
                <a:effectLst/>
                <a:ea typeface="Times New Roman" panose="02020603050405020304" pitchFamily="18" charset="0"/>
              </a:rPr>
              <a:t> </a:t>
            </a:r>
            <a:r>
              <a:rPr lang="en-US" sz="2600" dirty="0">
                <a:effectLst/>
                <a:ea typeface="Times New Roman" panose="02020603050405020304" pitchFamily="18" charset="0"/>
              </a:rPr>
              <a:t>project:</a:t>
            </a:r>
          </a:p>
          <a:p>
            <a:pPr algn="just"/>
            <a:r>
              <a:rPr lang="en-US" dirty="0"/>
              <a:t>The system must have a proper Internet connection to run the project.</a:t>
            </a:r>
          </a:p>
          <a:p>
            <a:pPr algn="just"/>
            <a:r>
              <a:rPr lang="en-US" dirty="0"/>
              <a:t>Open the website. It shows various options there.</a:t>
            </a:r>
          </a:p>
          <a:p>
            <a:pPr algn="just"/>
            <a:r>
              <a:rPr lang="en-US" dirty="0"/>
              <a:t>If you are a user then choose the user login option in order to login into your account.</a:t>
            </a:r>
          </a:p>
          <a:p>
            <a:pPr algn="just"/>
            <a:r>
              <a:rPr lang="en-US" dirty="0"/>
              <a:t>If you are new to the site then you can create your new account by choosing the sign in option on the home page.</a:t>
            </a:r>
          </a:p>
          <a:p>
            <a:pPr algn="just"/>
            <a:r>
              <a:rPr lang="en-US" dirty="0"/>
              <a:t>After logging into the site you can perform the operations by choosing the corresponding option.</a:t>
            </a:r>
          </a:p>
          <a:p>
            <a:pPr algn="just"/>
            <a:r>
              <a:rPr lang="en-US" dirty="0"/>
              <a:t>If you are the admin, then you can login into the site by clicking admin login on the home page.</a:t>
            </a:r>
          </a:p>
          <a:p>
            <a:pPr algn="just"/>
            <a:r>
              <a:rPr lang="en-US" dirty="0"/>
              <a:t>Admin can perform the required analysis in his valid account.</a:t>
            </a:r>
          </a:p>
          <a:p>
            <a:pPr algn="just"/>
            <a:r>
              <a:rPr lang="en-US" dirty="0"/>
              <a:t>After completing the activities to be performed you can logout.</a:t>
            </a:r>
          </a:p>
          <a:p>
            <a:pPr algn="just"/>
            <a:endParaRPr lang="en-US" dirty="0"/>
          </a:p>
        </p:txBody>
      </p:sp>
    </p:spTree>
    <p:extLst>
      <p:ext uri="{BB962C8B-B14F-4D97-AF65-F5344CB8AC3E}">
        <p14:creationId xmlns:p14="http://schemas.microsoft.com/office/powerpoint/2010/main" val="1987466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E0BD-7DCE-1F21-29BC-C62B67B7F336}"/>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864B175-70B1-EC0E-482C-6A19E28B114E}"/>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An important development in road upkeep and safety is the Pothole Detection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Reporting System. The system helps to enhance road infrastructure generally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giving consumers a smooth platform to report potholes and authorities the resources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they need to remove them quickly. </a:t>
            </a:r>
          </a:p>
          <a:p>
            <a:pPr algn="just"/>
            <a:r>
              <a:rPr lang="en-US" sz="1800" dirty="0">
                <a:effectLst/>
                <a:latin typeface="Times New Roman" panose="02020603050405020304" pitchFamily="18" charset="0"/>
                <a:ea typeface="Times New Roman" panose="02020603050405020304" pitchFamily="18" charset="0"/>
              </a:rPr>
              <a:t>The process of locating, reporting, and fixing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potholes has been effectively expedited by the system's use of machine 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 geolocation technologies, and user-friendly </a:t>
            </a:r>
            <a:r>
              <a:rPr lang="en-US" sz="1800" dirty="0" err="1">
                <a:effectLst/>
                <a:latin typeface="Times New Roman" panose="02020603050405020304" pitchFamily="18" charset="0"/>
                <a:ea typeface="Times New Roman" panose="02020603050405020304" pitchFamily="18" charset="0"/>
              </a:rPr>
              <a:t>interfaces.The</a:t>
            </a:r>
            <a:r>
              <a:rPr lang="en-US" sz="1800" dirty="0">
                <a:effectLst/>
                <a:latin typeface="Times New Roman" panose="02020603050405020304" pitchFamily="18" charset="0"/>
                <a:ea typeface="Times New Roman" panose="02020603050405020304" pitchFamily="18" charset="0"/>
              </a:rPr>
              <a:t> system 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proven useful in promoting citizen-authority communication throughout its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implementation,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leading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traffic</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problems.</a:t>
            </a:r>
          </a:p>
          <a:p>
            <a:pPr algn="just"/>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 the use of technology, the system has enabled communities to take an active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role in maintaining local road networks, which has eventually made travel safer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more convenient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everyone.</a:t>
            </a:r>
          </a:p>
          <a:p>
            <a:pPr algn="just"/>
            <a:endParaRPr lang="en-US" dirty="0"/>
          </a:p>
        </p:txBody>
      </p:sp>
    </p:spTree>
    <p:extLst>
      <p:ext uri="{BB962C8B-B14F-4D97-AF65-F5344CB8AC3E}">
        <p14:creationId xmlns:p14="http://schemas.microsoft.com/office/powerpoint/2010/main" val="230323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27C4-3BA2-4036-98E9-5A87B70D2E41}"/>
              </a:ext>
            </a:extLst>
          </p:cNvPr>
          <p:cNvSpPr>
            <a:spLocks noGrp="1"/>
          </p:cNvSpPr>
          <p:nvPr>
            <p:ph type="title"/>
          </p:nvPr>
        </p:nvSpPr>
        <p:spPr/>
        <p:txBody>
          <a:bodyPr/>
          <a:lstStyle/>
          <a:p>
            <a:r>
              <a:rPr lang="en-US"/>
              <a:t>Future Enhancements</a:t>
            </a:r>
          </a:p>
        </p:txBody>
      </p:sp>
      <p:sp>
        <p:nvSpPr>
          <p:cNvPr id="3" name="Content Placeholder 2">
            <a:extLst>
              <a:ext uri="{FF2B5EF4-FFF2-40B4-BE49-F238E27FC236}">
                <a16:creationId xmlns:a16="http://schemas.microsoft.com/office/drawing/2014/main" id="{5935D7A4-6B29-5EC5-A12D-9954AF7895C0}"/>
              </a:ext>
            </a:extLst>
          </p:cNvPr>
          <p:cNvSpPr>
            <a:spLocks noGrp="1"/>
          </p:cNvSpPr>
          <p:nvPr>
            <p:ph idx="1"/>
          </p:nvPr>
        </p:nvSpPr>
        <p:spPr/>
        <p:txBody>
          <a:bodyPr>
            <a:normAutofit fontScale="70000" lnSpcReduction="20000"/>
          </a:bodyPr>
          <a:lstStyle/>
          <a:p>
            <a:pPr algn="just"/>
            <a:r>
              <a:rPr lang="en-US" dirty="0"/>
              <a:t>In order to further promote road safety and infrastructure maintenance, we have identified a number of areas in which we may improve the Pothole Detection and Reporting System in the future. First, in order to increase accuracy and efficiency even further, we want to improve our pothole identification algorithms. We can guarantee improved pothole detection and quicker reaction times by utilizing cutting- edge machine learning approaches and regularly updating our models with fresh data.</a:t>
            </a:r>
          </a:p>
          <a:p>
            <a:pPr algn="just"/>
            <a:r>
              <a:rPr lang="en-US" dirty="0"/>
              <a:t>We also intend to incorporate real-time data feeds into the system to give authorities and consumers the most recent information on road conditions. Data on traffic volume, meteorology, and road surface quality could be included in this, enabling more pro-active upkeep and decision-making. Additionally, we want to create a specific mobile application for the system that will allow users to conveniently report potholes from their mobile devices when traveling.</a:t>
            </a:r>
          </a:p>
          <a:p>
            <a:pPr algn="just"/>
            <a:r>
              <a:rPr lang="en-US" dirty="0"/>
              <a:t>We'll also be concentrating on community engagement in an attempt to boost involvement in pothole reporting initiatives. Our goal is to increase public awareness of the value of road maintenance and provide citizens with the tools they need to actively report road hazards by partnering with local groups and launching outreach programs. Finally, we will strive for a smooth interface with municipal databases and systems, which will improve stakeholder engagement and communication while guaranteeing effective resource allocation for pothole repair.</a:t>
            </a:r>
          </a:p>
          <a:p>
            <a:pPr algn="just"/>
            <a:r>
              <a:rPr lang="en-US" dirty="0"/>
              <a:t>We are dedicated to constantly enhancing the Pothole Detection and Reporting System and ensuring that everyone travels on safer roads, which is why we are giving priority to these upcoming improvements.</a:t>
            </a:r>
          </a:p>
          <a:p>
            <a:pPr algn="just"/>
            <a:endParaRPr lang="en-US" dirty="0"/>
          </a:p>
        </p:txBody>
      </p:sp>
    </p:spTree>
    <p:extLst>
      <p:ext uri="{BB962C8B-B14F-4D97-AF65-F5344CB8AC3E}">
        <p14:creationId xmlns:p14="http://schemas.microsoft.com/office/powerpoint/2010/main" val="1400687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6D4C-DA89-ACC0-5DA0-AB2D0E5F5427}"/>
              </a:ext>
            </a:extLst>
          </p:cNvPr>
          <p:cNvSpPr>
            <a:spLocks noGrp="1"/>
          </p:cNvSpPr>
          <p:nvPr>
            <p:ph type="title"/>
          </p:nvPr>
        </p:nvSpPr>
        <p:spPr/>
        <p:txBody>
          <a:bodyPr/>
          <a:lstStyle/>
          <a:p>
            <a:r>
              <a:rPr lang="en-US"/>
              <a:t>Bibilography</a:t>
            </a:r>
          </a:p>
        </p:txBody>
      </p:sp>
      <p:sp>
        <p:nvSpPr>
          <p:cNvPr id="3" name="Content Placeholder 2">
            <a:extLst>
              <a:ext uri="{FF2B5EF4-FFF2-40B4-BE49-F238E27FC236}">
                <a16:creationId xmlns:a16="http://schemas.microsoft.com/office/drawing/2014/main" id="{5B04D9A1-6505-34EE-3EFA-A7AFC277242A}"/>
              </a:ext>
            </a:extLst>
          </p:cNvPr>
          <p:cNvSpPr>
            <a:spLocks noGrp="1"/>
          </p:cNvSpPr>
          <p:nvPr>
            <p:ph idx="1"/>
          </p:nvPr>
        </p:nvSpPr>
        <p:spPr/>
        <p:txBody>
          <a:bodyPr/>
          <a:lstStyle/>
          <a:p>
            <a:pPr marL="342900" marR="720090" lvl="0" indent="-342900">
              <a:lnSpc>
                <a:spcPct val="150000"/>
              </a:lnSpc>
              <a:spcBef>
                <a:spcPts val="0"/>
              </a:spcBef>
              <a:spcAft>
                <a:spcPts val="0"/>
              </a:spcAft>
              <a:buSzPts val="1200"/>
              <a:buFont typeface="Times New Roman" panose="02020603050405020304" pitchFamily="18" charset="0"/>
              <a:buAutoNum type="arabicPeriod"/>
              <a:tabLst>
                <a:tab pos="1337945" algn="l"/>
              </a:tabLst>
            </a:pPr>
            <a:r>
              <a:rPr lang="en-US" sz="1800" spc="0" dirty="0">
                <a:effectLst/>
                <a:latin typeface="Times New Roman" panose="02020603050405020304" pitchFamily="18" charset="0"/>
                <a:ea typeface="Times New Roman" panose="02020603050405020304" pitchFamily="18" charset="0"/>
              </a:rPr>
              <a:t>Smith,</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John.</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Road</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Maintenance</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Safety:</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Practical</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Approach.</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Publisher</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XYZ,</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2020.</a:t>
            </a:r>
          </a:p>
          <a:p>
            <a:pPr marL="342900" marR="0" lvl="0" indent="-342900">
              <a:spcBef>
                <a:spcPts val="15"/>
              </a:spcBef>
              <a:spcAft>
                <a:spcPts val="0"/>
              </a:spcAft>
              <a:buSzPts val="1200"/>
              <a:buFont typeface="Times New Roman" panose="02020603050405020304" pitchFamily="18" charset="0"/>
              <a:buAutoNum type="arabicPeriod"/>
              <a:tabLst>
                <a:tab pos="1338580" algn="l"/>
              </a:tabLst>
            </a:pPr>
            <a:r>
              <a:rPr lang="en-US" sz="1800" spc="0" dirty="0">
                <a:effectLst/>
                <a:latin typeface="Times New Roman" panose="02020603050405020304" pitchFamily="18" charset="0"/>
                <a:ea typeface="Times New Roman" panose="02020603050405020304" pitchFamily="18" charset="0"/>
              </a:rPr>
              <a:t>Brown,</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Sarah.</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Introduction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Machine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Python.</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Publisher</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ABC,</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2019.</a:t>
            </a:r>
          </a:p>
          <a:p>
            <a:pPr marL="342900" marR="715010" lvl="0" indent="-342900">
              <a:lnSpc>
                <a:spcPct val="150000"/>
              </a:lnSpc>
              <a:spcBef>
                <a:spcPts val="710"/>
              </a:spcBef>
              <a:spcAft>
                <a:spcPts val="0"/>
              </a:spcAft>
              <a:buSzPts val="1200"/>
              <a:buFont typeface="Times New Roman" panose="02020603050405020304" pitchFamily="18" charset="0"/>
              <a:buAutoNum type="arabicPeriod"/>
              <a:tabLst>
                <a:tab pos="1332230" algn="l"/>
              </a:tabLst>
            </a:pPr>
            <a:r>
              <a:rPr lang="en-US" sz="1800" spc="-5" dirty="0">
                <a:effectLst/>
                <a:latin typeface="Times New Roman" panose="02020603050405020304" pitchFamily="18" charset="0"/>
                <a:ea typeface="Times New Roman" panose="02020603050405020304" pitchFamily="18" charset="0"/>
              </a:rPr>
              <a:t>Johnson,</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David.</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Community</a:t>
            </a:r>
            <a:r>
              <a:rPr lang="en-US" sz="1800" spc="-6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Engagement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Infrastructure</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Projects.</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Publisher</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DEF,</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2018.</a:t>
            </a:r>
          </a:p>
          <a:p>
            <a:pPr marL="342900" marR="719455" lvl="0" indent="-342900">
              <a:lnSpc>
                <a:spcPct val="150000"/>
              </a:lnSpc>
              <a:spcBef>
                <a:spcPts val="0"/>
              </a:spcBef>
              <a:spcAft>
                <a:spcPts val="0"/>
              </a:spcAft>
              <a:buSzPts val="1200"/>
              <a:buFont typeface="Times New Roman" panose="02020603050405020304" pitchFamily="18" charset="0"/>
              <a:buAutoNum type="arabicPeriod"/>
              <a:tabLst>
                <a:tab pos="1359535" algn="l"/>
              </a:tabLst>
            </a:pPr>
            <a:r>
              <a:rPr lang="en-US" sz="1800" spc="0" dirty="0">
                <a:effectLst/>
                <a:latin typeface="Times New Roman" panose="02020603050405020304" pitchFamily="18" charset="0"/>
                <a:ea typeface="Times New Roman" panose="02020603050405020304" pitchFamily="18" charset="0"/>
              </a:rPr>
              <a:t>White,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Emily.</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Web Application Development</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 Python and</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Flask.</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Publisher</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GHI,</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2021.</a:t>
            </a:r>
          </a:p>
          <a:p>
            <a:pPr marL="342900" marR="716280" lvl="0" indent="-342900">
              <a:lnSpc>
                <a:spcPct val="150000"/>
              </a:lnSpc>
              <a:spcBef>
                <a:spcPts val="0"/>
              </a:spcBef>
              <a:spcAft>
                <a:spcPts val="0"/>
              </a:spcAft>
              <a:buSzPts val="1200"/>
              <a:buFont typeface="Times New Roman" panose="02020603050405020304" pitchFamily="18" charset="0"/>
              <a:buAutoNum type="arabicPeriod"/>
              <a:tabLst>
                <a:tab pos="1329055" algn="l"/>
              </a:tabLst>
            </a:pPr>
            <a:r>
              <a:rPr lang="en-US" sz="1800" spc="-5" dirty="0">
                <a:effectLst/>
                <a:latin typeface="Times New Roman" panose="02020603050405020304" pitchFamily="18" charset="0"/>
                <a:ea typeface="Times New Roman" panose="02020603050405020304" pitchFamily="18" charset="0"/>
              </a:rPr>
              <a:t>Patel,</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Rajesh.</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Geolocation</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Technologies</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for</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Transportation</a:t>
            </a:r>
            <a:r>
              <a:rPr lang="en-US" sz="1800" spc="-8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Systems.</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Publisher</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JKL,</a:t>
            </a:r>
            <a:r>
              <a:rPr lang="en-US" sz="1800" spc="-2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2017.</a:t>
            </a:r>
          </a:p>
          <a:p>
            <a:endParaRPr lang="en-US" dirty="0"/>
          </a:p>
        </p:txBody>
      </p:sp>
    </p:spTree>
    <p:extLst>
      <p:ext uri="{BB962C8B-B14F-4D97-AF65-F5344CB8AC3E}">
        <p14:creationId xmlns:p14="http://schemas.microsoft.com/office/powerpoint/2010/main" val="5545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382B-6B1D-0556-4EFB-4E18AE82041D}"/>
              </a:ext>
            </a:extLst>
          </p:cNvPr>
          <p:cNvSpPr>
            <a:spLocks noGrp="1"/>
          </p:cNvSpPr>
          <p:nvPr>
            <p:ph type="title"/>
          </p:nvPr>
        </p:nvSpPr>
        <p:spPr/>
        <p:txBody>
          <a:bodyPr/>
          <a:lstStyle/>
          <a:p>
            <a:r>
              <a:rPr lang="en-US" spc="-85"/>
              <a:t>Introduction</a:t>
            </a:r>
            <a:endParaRPr lang="en-US"/>
          </a:p>
        </p:txBody>
      </p:sp>
      <p:sp>
        <p:nvSpPr>
          <p:cNvPr id="3" name="Content Placeholder 2">
            <a:extLst>
              <a:ext uri="{FF2B5EF4-FFF2-40B4-BE49-F238E27FC236}">
                <a16:creationId xmlns:a16="http://schemas.microsoft.com/office/drawing/2014/main" id="{27221A4F-AD3D-14A5-91B6-33F2233EBA5E}"/>
              </a:ext>
            </a:extLst>
          </p:cNvPr>
          <p:cNvSpPr>
            <a:spLocks noGrp="1"/>
          </p:cNvSpPr>
          <p:nvPr>
            <p:ph idx="1"/>
          </p:nvPr>
        </p:nvSpPr>
        <p:spPr/>
        <p:txBody>
          <a:bodyPr>
            <a:normAutofit fontScale="55000" lnSpcReduction="20000"/>
          </a:bodyPr>
          <a:lstStyle/>
          <a:p>
            <a:pPr marL="0" indent="0" algn="just">
              <a:lnSpc>
                <a:spcPct val="100000"/>
              </a:lnSpc>
              <a:spcBef>
                <a:spcPts val="90"/>
              </a:spcBef>
              <a:buNone/>
              <a:tabLst>
                <a:tab pos="356870" algn="l"/>
              </a:tabLst>
            </a:pPr>
            <a:r>
              <a:rPr lang="en-US" sz="2000" spc="85" dirty="0">
                <a:latin typeface="DejaVu Sans"/>
                <a:cs typeface="DejaVu Sans"/>
              </a:rPr>
              <a:t>▶</a:t>
            </a:r>
            <a:r>
              <a:rPr lang="en-US" sz="2000" dirty="0">
                <a:latin typeface="DejaVu Sans"/>
                <a:cs typeface="DejaVu Sans"/>
              </a:rPr>
              <a:t>	</a:t>
            </a:r>
            <a:r>
              <a:rPr lang="en-US" sz="2800" dirty="0">
                <a:latin typeface="Verdana"/>
                <a:cs typeface="Verdana"/>
              </a:rPr>
              <a:t>Roads</a:t>
            </a:r>
            <a:r>
              <a:rPr lang="en-US" sz="2800" spc="130" dirty="0">
                <a:latin typeface="Verdana"/>
                <a:cs typeface="Verdana"/>
              </a:rPr>
              <a:t> </a:t>
            </a:r>
            <a:r>
              <a:rPr lang="en-US" sz="2800" dirty="0">
                <a:latin typeface="Verdana"/>
                <a:cs typeface="Verdana"/>
              </a:rPr>
              <a:t>are</a:t>
            </a:r>
            <a:r>
              <a:rPr lang="en-US" sz="2800" spc="150" dirty="0">
                <a:latin typeface="Verdana"/>
                <a:cs typeface="Verdana"/>
              </a:rPr>
              <a:t> </a:t>
            </a:r>
            <a:r>
              <a:rPr lang="en-US" sz="2800" spc="-10" dirty="0">
                <a:latin typeface="Verdana"/>
                <a:cs typeface="Verdana"/>
              </a:rPr>
              <a:t>vital</a:t>
            </a:r>
            <a:r>
              <a:rPr lang="en-US" sz="2800" spc="130" dirty="0">
                <a:latin typeface="Verdana"/>
                <a:cs typeface="Verdana"/>
              </a:rPr>
              <a:t> </a:t>
            </a:r>
            <a:r>
              <a:rPr lang="en-US" sz="2800" dirty="0">
                <a:latin typeface="Verdana"/>
                <a:cs typeface="Verdana"/>
              </a:rPr>
              <a:t>in</a:t>
            </a:r>
            <a:r>
              <a:rPr lang="en-US" sz="2800" spc="110" dirty="0">
                <a:latin typeface="Verdana"/>
                <a:cs typeface="Verdana"/>
              </a:rPr>
              <a:t> </a:t>
            </a:r>
            <a:r>
              <a:rPr lang="en-US" sz="2800" dirty="0">
                <a:latin typeface="Verdana"/>
                <a:cs typeface="Verdana"/>
              </a:rPr>
              <a:t>people’s</a:t>
            </a:r>
            <a:r>
              <a:rPr lang="en-US" sz="2800" spc="125" dirty="0">
                <a:latin typeface="Verdana"/>
                <a:cs typeface="Verdana"/>
              </a:rPr>
              <a:t> </a:t>
            </a:r>
            <a:r>
              <a:rPr lang="en-US" sz="2800" dirty="0">
                <a:latin typeface="Verdana"/>
                <a:cs typeface="Verdana"/>
              </a:rPr>
              <a:t>daily</a:t>
            </a:r>
            <a:r>
              <a:rPr lang="en-US" sz="2800" spc="145" dirty="0">
                <a:latin typeface="Verdana"/>
                <a:cs typeface="Verdana"/>
              </a:rPr>
              <a:t> </a:t>
            </a:r>
            <a:r>
              <a:rPr lang="en-US" sz="2800" spc="-35" dirty="0">
                <a:latin typeface="Verdana"/>
                <a:cs typeface="Verdana"/>
              </a:rPr>
              <a:t>life,</a:t>
            </a:r>
            <a:r>
              <a:rPr lang="en-US" sz="2800" spc="120" dirty="0">
                <a:latin typeface="Verdana"/>
                <a:cs typeface="Verdana"/>
              </a:rPr>
              <a:t> </a:t>
            </a:r>
            <a:r>
              <a:rPr lang="en-US" sz="2800" dirty="0">
                <a:latin typeface="Verdana"/>
                <a:cs typeface="Verdana"/>
              </a:rPr>
              <a:t>so</a:t>
            </a:r>
            <a:r>
              <a:rPr lang="en-US" sz="2800" spc="120" dirty="0">
                <a:latin typeface="Verdana"/>
                <a:cs typeface="Verdana"/>
              </a:rPr>
              <a:t> </a:t>
            </a:r>
            <a:r>
              <a:rPr lang="en-US" sz="2800" dirty="0">
                <a:latin typeface="Verdana"/>
                <a:cs typeface="Verdana"/>
              </a:rPr>
              <a:t>periodic</a:t>
            </a:r>
            <a:r>
              <a:rPr lang="en-US" sz="2800" spc="125" dirty="0">
                <a:latin typeface="Verdana"/>
                <a:cs typeface="Verdana"/>
              </a:rPr>
              <a:t> </a:t>
            </a:r>
            <a:r>
              <a:rPr lang="en-US" sz="2800" dirty="0">
                <a:latin typeface="Verdana"/>
                <a:cs typeface="Verdana"/>
              </a:rPr>
              <a:t>maintenance</a:t>
            </a:r>
            <a:r>
              <a:rPr lang="en-US" sz="2800" spc="135" dirty="0">
                <a:latin typeface="Verdana"/>
                <a:cs typeface="Verdana"/>
              </a:rPr>
              <a:t> </a:t>
            </a:r>
            <a:r>
              <a:rPr lang="en-US" sz="2800" spc="-30" dirty="0">
                <a:latin typeface="Verdana"/>
                <a:cs typeface="Verdana"/>
              </a:rPr>
              <a:t>shall</a:t>
            </a:r>
            <a:r>
              <a:rPr lang="en-US" sz="2800" spc="130" dirty="0">
                <a:latin typeface="Verdana"/>
                <a:cs typeface="Verdana"/>
              </a:rPr>
              <a:t> </a:t>
            </a:r>
          </a:p>
          <a:p>
            <a:pPr marL="0" indent="0" algn="just">
              <a:lnSpc>
                <a:spcPct val="100000"/>
              </a:lnSpc>
              <a:spcBef>
                <a:spcPts val="90"/>
              </a:spcBef>
              <a:buNone/>
              <a:tabLst>
                <a:tab pos="356870" algn="l"/>
              </a:tabLst>
            </a:pPr>
            <a:r>
              <a:rPr lang="en-US" spc="130" dirty="0">
                <a:latin typeface="Verdana"/>
                <a:cs typeface="Verdana"/>
              </a:rPr>
              <a:t>      </a:t>
            </a:r>
            <a:r>
              <a:rPr lang="en-US" sz="2800" spc="70" dirty="0">
                <a:latin typeface="Verdana"/>
                <a:cs typeface="Verdana"/>
              </a:rPr>
              <a:t>be</a:t>
            </a:r>
            <a:r>
              <a:rPr lang="en-US" sz="2800" spc="125" dirty="0">
                <a:latin typeface="Verdana"/>
                <a:cs typeface="Verdana"/>
              </a:rPr>
              <a:t> </a:t>
            </a:r>
            <a:r>
              <a:rPr lang="en-US" sz="2800" dirty="0">
                <a:latin typeface="Verdana"/>
                <a:cs typeface="Verdana"/>
              </a:rPr>
              <a:t>made</a:t>
            </a:r>
            <a:r>
              <a:rPr lang="en-US" sz="2800" spc="150" dirty="0">
                <a:latin typeface="Verdana"/>
                <a:cs typeface="Verdana"/>
              </a:rPr>
              <a:t> </a:t>
            </a:r>
            <a:r>
              <a:rPr lang="en-US" sz="2800" dirty="0">
                <a:latin typeface="Verdana"/>
                <a:cs typeface="Verdana"/>
              </a:rPr>
              <a:t>to</a:t>
            </a:r>
            <a:r>
              <a:rPr lang="en-US" sz="2800" spc="140" dirty="0">
                <a:latin typeface="Verdana"/>
                <a:cs typeface="Verdana"/>
              </a:rPr>
              <a:t> </a:t>
            </a:r>
            <a:r>
              <a:rPr lang="en-US" sz="2800" dirty="0">
                <a:latin typeface="Verdana"/>
                <a:cs typeface="Verdana"/>
              </a:rPr>
              <a:t>keep</a:t>
            </a:r>
            <a:r>
              <a:rPr lang="en-US" sz="2800" spc="125" dirty="0">
                <a:latin typeface="Verdana"/>
                <a:cs typeface="Verdana"/>
              </a:rPr>
              <a:t> </a:t>
            </a:r>
            <a:r>
              <a:rPr lang="en-US" sz="2800" spc="-20" dirty="0">
                <a:latin typeface="Verdana"/>
                <a:cs typeface="Verdana"/>
              </a:rPr>
              <a:t>them</a:t>
            </a:r>
            <a:r>
              <a:rPr lang="en-US" dirty="0">
                <a:latin typeface="Verdana"/>
                <a:cs typeface="Verdana"/>
              </a:rPr>
              <a:t> </a:t>
            </a:r>
            <a:r>
              <a:rPr lang="en-US" sz="2800" spc="-25" dirty="0">
                <a:latin typeface="Verdana"/>
                <a:cs typeface="Verdana"/>
              </a:rPr>
              <a:t>functional</a:t>
            </a:r>
            <a:r>
              <a:rPr lang="en-US" sz="2800" spc="30" dirty="0">
                <a:latin typeface="Verdana"/>
                <a:cs typeface="Verdana"/>
              </a:rPr>
              <a:t> </a:t>
            </a:r>
            <a:r>
              <a:rPr lang="en-US" sz="2800" dirty="0">
                <a:latin typeface="Verdana"/>
                <a:cs typeface="Verdana"/>
              </a:rPr>
              <a:t>and</a:t>
            </a:r>
            <a:r>
              <a:rPr lang="en-US" sz="2800" spc="5" dirty="0">
                <a:latin typeface="Verdana"/>
                <a:cs typeface="Verdana"/>
              </a:rPr>
              <a:t> </a:t>
            </a:r>
            <a:r>
              <a:rPr lang="en-US" sz="2800" spc="-20" dirty="0">
                <a:latin typeface="Verdana"/>
                <a:cs typeface="Verdana"/>
              </a:rPr>
              <a:t>safe.</a:t>
            </a:r>
            <a:endParaRPr lang="en-US" sz="2800" dirty="0">
              <a:latin typeface="Verdana"/>
              <a:cs typeface="Verdana"/>
            </a:endParaRPr>
          </a:p>
          <a:p>
            <a:pPr marL="12065" marR="5080" indent="0" algn="just">
              <a:lnSpc>
                <a:spcPct val="100000"/>
              </a:lnSpc>
              <a:spcBef>
                <a:spcPts val="1010"/>
              </a:spcBef>
              <a:buNone/>
            </a:pPr>
            <a:r>
              <a:rPr lang="en-US" sz="2000" spc="135" dirty="0">
                <a:latin typeface="DejaVu Sans"/>
                <a:cs typeface="DejaVu Sans"/>
              </a:rPr>
              <a:t>▶</a:t>
            </a:r>
            <a:r>
              <a:rPr lang="en-US" sz="2000" spc="390" dirty="0">
                <a:latin typeface="DejaVu Sans"/>
                <a:cs typeface="DejaVu Sans"/>
              </a:rPr>
              <a:t>  </a:t>
            </a:r>
            <a:r>
              <a:rPr lang="en-US" sz="2800" dirty="0">
                <a:latin typeface="Verdana"/>
                <a:cs typeface="Verdana"/>
              </a:rPr>
              <a:t>The</a:t>
            </a:r>
            <a:r>
              <a:rPr lang="en-US" sz="2800" spc="140" dirty="0">
                <a:latin typeface="Verdana"/>
                <a:cs typeface="Verdana"/>
              </a:rPr>
              <a:t> </a:t>
            </a:r>
            <a:r>
              <a:rPr lang="en-US" sz="2800" dirty="0">
                <a:latin typeface="Verdana"/>
                <a:cs typeface="Verdana"/>
              </a:rPr>
              <a:t>vast</a:t>
            </a:r>
            <a:r>
              <a:rPr lang="en-US" sz="2800" spc="114" dirty="0">
                <a:latin typeface="Verdana"/>
                <a:cs typeface="Verdana"/>
              </a:rPr>
              <a:t> </a:t>
            </a:r>
            <a:r>
              <a:rPr lang="en-US" sz="2800" spc="-35" dirty="0">
                <a:latin typeface="Verdana"/>
                <a:cs typeface="Verdana"/>
              </a:rPr>
              <a:t>majority</a:t>
            </a:r>
            <a:r>
              <a:rPr lang="en-US" sz="2800" spc="135" dirty="0">
                <a:latin typeface="Verdana"/>
                <a:cs typeface="Verdana"/>
              </a:rPr>
              <a:t> </a:t>
            </a:r>
            <a:r>
              <a:rPr lang="en-US" sz="2800" dirty="0">
                <a:latin typeface="Verdana"/>
                <a:cs typeface="Verdana"/>
              </a:rPr>
              <a:t>of</a:t>
            </a:r>
            <a:r>
              <a:rPr lang="en-US" sz="2800" spc="100" dirty="0">
                <a:latin typeface="Verdana"/>
                <a:cs typeface="Verdana"/>
              </a:rPr>
              <a:t> </a:t>
            </a:r>
            <a:r>
              <a:rPr lang="en-US" sz="2800" dirty="0">
                <a:latin typeface="Verdana"/>
                <a:cs typeface="Verdana"/>
              </a:rPr>
              <a:t>the</a:t>
            </a:r>
            <a:r>
              <a:rPr lang="en-US" sz="2800" spc="114" dirty="0">
                <a:latin typeface="Verdana"/>
                <a:cs typeface="Verdana"/>
              </a:rPr>
              <a:t> </a:t>
            </a:r>
            <a:r>
              <a:rPr lang="en-US" sz="2800" spc="-10" dirty="0">
                <a:latin typeface="Verdana"/>
                <a:cs typeface="Verdana"/>
              </a:rPr>
              <a:t>nation's</a:t>
            </a:r>
            <a:r>
              <a:rPr lang="en-US" sz="2800" spc="145" dirty="0">
                <a:latin typeface="Verdana"/>
                <a:cs typeface="Verdana"/>
              </a:rPr>
              <a:t> </a:t>
            </a:r>
            <a:r>
              <a:rPr lang="en-US" sz="2800" dirty="0">
                <a:latin typeface="Verdana"/>
                <a:cs typeface="Verdana"/>
              </a:rPr>
              <a:t>roadways</a:t>
            </a:r>
            <a:r>
              <a:rPr lang="en-US" sz="2800" spc="120" dirty="0">
                <a:latin typeface="Verdana"/>
                <a:cs typeface="Verdana"/>
              </a:rPr>
              <a:t> </a:t>
            </a:r>
            <a:r>
              <a:rPr lang="en-US" sz="2800" dirty="0">
                <a:latin typeface="Verdana"/>
                <a:cs typeface="Verdana"/>
              </a:rPr>
              <a:t>have</a:t>
            </a:r>
            <a:r>
              <a:rPr lang="en-US" sz="2800" spc="114" dirty="0">
                <a:latin typeface="Verdana"/>
                <a:cs typeface="Verdana"/>
              </a:rPr>
              <a:t> </a:t>
            </a:r>
            <a:r>
              <a:rPr lang="en-US" sz="2800" dirty="0">
                <a:latin typeface="Verdana"/>
                <a:cs typeface="Verdana"/>
              </a:rPr>
              <a:t>congestion,</a:t>
            </a:r>
            <a:r>
              <a:rPr lang="en-US" spc="110" dirty="0">
                <a:latin typeface="Verdana"/>
                <a:cs typeface="Verdana"/>
              </a:rPr>
              <a:t> </a:t>
            </a:r>
          </a:p>
          <a:p>
            <a:pPr marL="12065" marR="5080" indent="0" algn="just">
              <a:lnSpc>
                <a:spcPct val="100000"/>
              </a:lnSpc>
              <a:spcBef>
                <a:spcPts val="1010"/>
              </a:spcBef>
              <a:buNone/>
            </a:pPr>
            <a:r>
              <a:rPr lang="en-US" sz="2800" spc="110" dirty="0">
                <a:latin typeface="Verdana"/>
                <a:cs typeface="Verdana"/>
              </a:rPr>
              <a:t>    </a:t>
            </a:r>
            <a:r>
              <a:rPr lang="en-US" sz="2800" dirty="0">
                <a:latin typeface="Verdana"/>
                <a:cs typeface="Verdana"/>
              </a:rPr>
              <a:t>have</a:t>
            </a:r>
            <a:r>
              <a:rPr lang="en-US" sz="2800" spc="145" dirty="0">
                <a:latin typeface="Verdana"/>
                <a:cs typeface="Verdana"/>
              </a:rPr>
              <a:t> </a:t>
            </a:r>
            <a:r>
              <a:rPr lang="en-US" sz="2800" dirty="0">
                <a:latin typeface="Verdana"/>
                <a:cs typeface="Verdana"/>
              </a:rPr>
              <a:t>poor</a:t>
            </a:r>
            <a:r>
              <a:rPr lang="en-US" sz="2800" spc="100" dirty="0">
                <a:latin typeface="Verdana"/>
                <a:cs typeface="Verdana"/>
              </a:rPr>
              <a:t> </a:t>
            </a:r>
            <a:r>
              <a:rPr lang="en-US" sz="2800" spc="-20" dirty="0">
                <a:latin typeface="Verdana"/>
                <a:cs typeface="Verdana"/>
              </a:rPr>
              <a:t>surfaces,</a:t>
            </a:r>
            <a:r>
              <a:rPr lang="en-US" sz="2800" spc="114" dirty="0">
                <a:latin typeface="Verdana"/>
                <a:cs typeface="Verdana"/>
              </a:rPr>
              <a:t> </a:t>
            </a:r>
            <a:r>
              <a:rPr lang="en-US" sz="2800" dirty="0">
                <a:latin typeface="Verdana"/>
                <a:cs typeface="Verdana"/>
              </a:rPr>
              <a:t>and</a:t>
            </a:r>
            <a:r>
              <a:rPr lang="en-US" sz="2800" spc="114" dirty="0">
                <a:latin typeface="Verdana"/>
                <a:cs typeface="Verdana"/>
              </a:rPr>
              <a:t> </a:t>
            </a:r>
            <a:r>
              <a:rPr lang="en-US" sz="2800" spc="-20" dirty="0">
                <a:latin typeface="Verdana"/>
                <a:cs typeface="Verdana"/>
              </a:rPr>
              <a:t>have </a:t>
            </a:r>
            <a:r>
              <a:rPr lang="en-US" sz="2800" spc="-60" dirty="0">
                <a:latin typeface="Verdana"/>
                <a:cs typeface="Verdana"/>
              </a:rPr>
              <a:t>unsatisfied</a:t>
            </a:r>
            <a:r>
              <a:rPr lang="en-US" sz="2800" dirty="0">
                <a:latin typeface="Verdana"/>
                <a:cs typeface="Verdana"/>
              </a:rPr>
              <a:t> maintenance</a:t>
            </a:r>
            <a:r>
              <a:rPr lang="en-US" sz="2800" spc="30" dirty="0">
                <a:latin typeface="Verdana"/>
                <a:cs typeface="Verdana"/>
              </a:rPr>
              <a:t> </a:t>
            </a:r>
            <a:r>
              <a:rPr lang="en-US" sz="2800" spc="-10" dirty="0">
                <a:latin typeface="Verdana"/>
                <a:cs typeface="Verdana"/>
              </a:rPr>
              <a:t>demands.</a:t>
            </a:r>
            <a:endParaRPr lang="en-US" sz="2800" dirty="0">
              <a:latin typeface="Verdana"/>
              <a:cs typeface="Verdana"/>
            </a:endParaRPr>
          </a:p>
          <a:p>
            <a:pPr marL="12065" marR="8255" indent="0" algn="just">
              <a:lnSpc>
                <a:spcPct val="100000"/>
              </a:lnSpc>
              <a:spcBef>
                <a:spcPts val="985"/>
              </a:spcBef>
              <a:buNone/>
            </a:pPr>
            <a:r>
              <a:rPr lang="en-US" sz="2000" spc="135" dirty="0">
                <a:latin typeface="DejaVu Sans"/>
                <a:cs typeface="DejaVu Sans"/>
              </a:rPr>
              <a:t>▶</a:t>
            </a:r>
            <a:r>
              <a:rPr lang="en-US" sz="2000" spc="390" dirty="0">
                <a:latin typeface="DejaVu Sans"/>
                <a:cs typeface="DejaVu Sans"/>
              </a:rPr>
              <a:t>  </a:t>
            </a:r>
            <a:r>
              <a:rPr lang="en-US" sz="2800" dirty="0">
                <a:latin typeface="Verdana"/>
                <a:cs typeface="Verdana"/>
              </a:rPr>
              <a:t>Roads</a:t>
            </a:r>
            <a:r>
              <a:rPr lang="en-US" sz="2800" spc="350" dirty="0">
                <a:latin typeface="Verdana"/>
                <a:cs typeface="Verdana"/>
              </a:rPr>
              <a:t> </a:t>
            </a:r>
            <a:r>
              <a:rPr lang="en-US" sz="2800" dirty="0">
                <a:latin typeface="Verdana"/>
                <a:cs typeface="Verdana"/>
              </a:rPr>
              <a:t>have</a:t>
            </a:r>
            <a:r>
              <a:rPr lang="en-US" sz="2800" spc="335" dirty="0">
                <a:latin typeface="Verdana"/>
                <a:cs typeface="Verdana"/>
              </a:rPr>
              <a:t> </a:t>
            </a:r>
            <a:r>
              <a:rPr lang="en-US" sz="2800" dirty="0">
                <a:latin typeface="Verdana"/>
                <a:cs typeface="Verdana"/>
              </a:rPr>
              <a:t>many</a:t>
            </a:r>
            <a:r>
              <a:rPr lang="en-US" sz="2800" spc="350" dirty="0">
                <a:latin typeface="Verdana"/>
                <a:cs typeface="Verdana"/>
              </a:rPr>
              <a:t> </a:t>
            </a:r>
            <a:r>
              <a:rPr lang="en-US" sz="2800" dirty="0">
                <a:latin typeface="Verdana"/>
                <a:cs typeface="Verdana"/>
              </a:rPr>
              <a:t>undesired</a:t>
            </a:r>
            <a:r>
              <a:rPr lang="en-US" sz="2800" spc="340" dirty="0">
                <a:latin typeface="Verdana"/>
                <a:cs typeface="Verdana"/>
              </a:rPr>
              <a:t> </a:t>
            </a:r>
            <a:r>
              <a:rPr lang="en-US" sz="2800" dirty="0">
                <a:latin typeface="Verdana"/>
                <a:cs typeface="Verdana"/>
              </a:rPr>
              <a:t>potholes</a:t>
            </a:r>
            <a:r>
              <a:rPr lang="en-US" sz="2800" spc="350" dirty="0">
                <a:latin typeface="Verdana"/>
                <a:cs typeface="Verdana"/>
              </a:rPr>
              <a:t> </a:t>
            </a:r>
            <a:r>
              <a:rPr lang="en-US" sz="2800" dirty="0">
                <a:latin typeface="Verdana"/>
                <a:cs typeface="Verdana"/>
              </a:rPr>
              <a:t>that</a:t>
            </a:r>
            <a:r>
              <a:rPr lang="en-US" sz="2800" spc="315" dirty="0">
                <a:latin typeface="Verdana"/>
                <a:cs typeface="Verdana"/>
              </a:rPr>
              <a:t> </a:t>
            </a:r>
            <a:r>
              <a:rPr lang="en-US" sz="2800" dirty="0">
                <a:latin typeface="Verdana"/>
                <a:cs typeface="Verdana"/>
              </a:rPr>
              <a:t>are</a:t>
            </a:r>
            <a:r>
              <a:rPr lang="en-US" sz="2800" spc="340" dirty="0">
                <a:latin typeface="Verdana"/>
                <a:cs typeface="Verdana"/>
              </a:rPr>
              <a:t> </a:t>
            </a:r>
            <a:r>
              <a:rPr lang="en-US" sz="2800" dirty="0">
                <a:latin typeface="Verdana"/>
                <a:cs typeface="Verdana"/>
              </a:rPr>
              <a:t>extremely</a:t>
            </a:r>
            <a:r>
              <a:rPr lang="en-US" sz="2800" spc="355" dirty="0">
                <a:latin typeface="Verdana"/>
                <a:cs typeface="Verdana"/>
              </a:rPr>
              <a:t> </a:t>
            </a:r>
            <a:r>
              <a:rPr lang="en-US" sz="2800" dirty="0">
                <a:latin typeface="Verdana"/>
                <a:cs typeface="Verdana"/>
              </a:rPr>
              <a:t>unsafe</a:t>
            </a:r>
            <a:r>
              <a:rPr lang="en-US" sz="2800" spc="340" dirty="0">
                <a:latin typeface="Verdana"/>
                <a:cs typeface="Verdana"/>
              </a:rPr>
              <a:t> </a:t>
            </a:r>
          </a:p>
          <a:p>
            <a:pPr marL="12065" marR="8255" indent="0" algn="just">
              <a:lnSpc>
                <a:spcPct val="100000"/>
              </a:lnSpc>
              <a:spcBef>
                <a:spcPts val="985"/>
              </a:spcBef>
              <a:buNone/>
            </a:pPr>
            <a:r>
              <a:rPr lang="en-US" spc="340" dirty="0">
                <a:latin typeface="Verdana"/>
                <a:cs typeface="Verdana"/>
              </a:rPr>
              <a:t>    </a:t>
            </a:r>
            <a:r>
              <a:rPr lang="en-US" sz="2800" dirty="0">
                <a:latin typeface="Verdana"/>
                <a:cs typeface="Verdana"/>
              </a:rPr>
              <a:t>for</a:t>
            </a:r>
            <a:r>
              <a:rPr lang="en-US" sz="2800" spc="325" dirty="0">
                <a:latin typeface="Verdana"/>
                <a:cs typeface="Verdana"/>
              </a:rPr>
              <a:t> </a:t>
            </a:r>
            <a:r>
              <a:rPr lang="en-US" sz="2800" dirty="0">
                <a:latin typeface="Verdana"/>
                <a:cs typeface="Verdana"/>
              </a:rPr>
              <a:t>commuters</a:t>
            </a:r>
            <a:r>
              <a:rPr lang="en-US" sz="2800" spc="350" dirty="0">
                <a:latin typeface="Verdana"/>
                <a:cs typeface="Verdana"/>
              </a:rPr>
              <a:t> </a:t>
            </a:r>
            <a:r>
              <a:rPr lang="en-US" sz="2800" dirty="0">
                <a:latin typeface="Verdana"/>
                <a:cs typeface="Verdana"/>
              </a:rPr>
              <a:t>due</a:t>
            </a:r>
            <a:r>
              <a:rPr lang="en-US" sz="2800" spc="335" dirty="0">
                <a:latin typeface="Verdana"/>
                <a:cs typeface="Verdana"/>
              </a:rPr>
              <a:t> </a:t>
            </a:r>
            <a:r>
              <a:rPr lang="en-US" sz="2800" spc="-25" dirty="0">
                <a:latin typeface="Verdana"/>
                <a:cs typeface="Verdana"/>
              </a:rPr>
              <a:t>to </a:t>
            </a:r>
            <a:r>
              <a:rPr lang="en-US" sz="2800" dirty="0">
                <a:latin typeface="Verdana"/>
                <a:cs typeface="Verdana"/>
              </a:rPr>
              <a:t>inadequate</a:t>
            </a:r>
            <a:r>
              <a:rPr lang="en-US" sz="2800" spc="125" dirty="0">
                <a:latin typeface="Verdana"/>
                <a:cs typeface="Verdana"/>
              </a:rPr>
              <a:t> </a:t>
            </a:r>
            <a:r>
              <a:rPr lang="en-US" sz="2800" dirty="0">
                <a:latin typeface="Verdana"/>
                <a:cs typeface="Verdana"/>
              </a:rPr>
              <a:t>road</a:t>
            </a:r>
            <a:r>
              <a:rPr lang="en-US" sz="2800" spc="114" dirty="0">
                <a:latin typeface="Verdana"/>
                <a:cs typeface="Verdana"/>
              </a:rPr>
              <a:t> </a:t>
            </a:r>
            <a:r>
              <a:rPr lang="en-US" sz="2800" spc="-10" dirty="0">
                <a:latin typeface="Verdana"/>
                <a:cs typeface="Verdana"/>
              </a:rPr>
              <a:t>network</a:t>
            </a:r>
            <a:r>
              <a:rPr lang="en-US" sz="2800" spc="95" dirty="0">
                <a:latin typeface="Verdana"/>
                <a:cs typeface="Verdana"/>
              </a:rPr>
              <a:t> </a:t>
            </a:r>
            <a:r>
              <a:rPr lang="en-US" sz="2800" dirty="0">
                <a:latin typeface="Verdana"/>
                <a:cs typeface="Verdana"/>
              </a:rPr>
              <a:t>design</a:t>
            </a:r>
            <a:r>
              <a:rPr lang="en-US" sz="2800" spc="100" dirty="0">
                <a:latin typeface="Verdana"/>
                <a:cs typeface="Verdana"/>
              </a:rPr>
              <a:t> </a:t>
            </a:r>
          </a:p>
          <a:p>
            <a:pPr marL="12065" marR="8255" indent="0" algn="just">
              <a:lnSpc>
                <a:spcPct val="100000"/>
              </a:lnSpc>
              <a:spcBef>
                <a:spcPts val="985"/>
              </a:spcBef>
              <a:buNone/>
            </a:pPr>
            <a:r>
              <a:rPr lang="en-US" spc="100" dirty="0">
                <a:latin typeface="Verdana"/>
                <a:cs typeface="Verdana"/>
              </a:rPr>
              <a:t>      </a:t>
            </a:r>
            <a:r>
              <a:rPr lang="en-US" sz="2800" dirty="0">
                <a:latin typeface="Verdana"/>
                <a:cs typeface="Verdana"/>
              </a:rPr>
              <a:t>and</a:t>
            </a:r>
            <a:r>
              <a:rPr lang="en-US" sz="2800" spc="100" dirty="0">
                <a:latin typeface="Verdana"/>
                <a:cs typeface="Verdana"/>
              </a:rPr>
              <a:t> </a:t>
            </a:r>
            <a:r>
              <a:rPr lang="en-US" sz="2800" dirty="0">
                <a:latin typeface="Verdana"/>
                <a:cs typeface="Verdana"/>
              </a:rPr>
              <a:t>development</a:t>
            </a:r>
            <a:r>
              <a:rPr lang="en-US" sz="2800" spc="90" dirty="0">
                <a:latin typeface="Verdana"/>
                <a:cs typeface="Verdana"/>
              </a:rPr>
              <a:t> </a:t>
            </a:r>
            <a:r>
              <a:rPr lang="en-US" sz="2800" dirty="0">
                <a:latin typeface="Verdana"/>
                <a:cs typeface="Verdana"/>
              </a:rPr>
              <a:t>as</a:t>
            </a:r>
            <a:r>
              <a:rPr lang="en-US" sz="2800" spc="105" dirty="0">
                <a:latin typeface="Verdana"/>
                <a:cs typeface="Verdana"/>
              </a:rPr>
              <a:t> </a:t>
            </a:r>
            <a:r>
              <a:rPr lang="en-US" sz="2800" dirty="0">
                <a:latin typeface="Verdana"/>
                <a:cs typeface="Verdana"/>
              </a:rPr>
              <a:t>well</a:t>
            </a:r>
            <a:r>
              <a:rPr lang="en-US" sz="2800" spc="105" dirty="0">
                <a:latin typeface="Verdana"/>
                <a:cs typeface="Verdana"/>
              </a:rPr>
              <a:t> </a:t>
            </a:r>
            <a:r>
              <a:rPr lang="en-US" sz="2800" dirty="0">
                <a:latin typeface="Verdana"/>
                <a:cs typeface="Verdana"/>
              </a:rPr>
              <a:t>as</a:t>
            </a:r>
            <a:r>
              <a:rPr lang="en-US" sz="2800" spc="100" dirty="0">
                <a:latin typeface="Verdana"/>
                <a:cs typeface="Verdana"/>
              </a:rPr>
              <a:t> </a:t>
            </a:r>
            <a:r>
              <a:rPr lang="en-US" sz="2800" dirty="0">
                <a:latin typeface="Verdana"/>
                <a:cs typeface="Verdana"/>
              </a:rPr>
              <a:t>natural</a:t>
            </a:r>
            <a:r>
              <a:rPr lang="en-US" sz="2800" spc="110" dirty="0">
                <a:latin typeface="Verdana"/>
                <a:cs typeface="Verdana"/>
              </a:rPr>
              <a:t> </a:t>
            </a:r>
            <a:r>
              <a:rPr lang="en-US" sz="2800" dirty="0">
                <a:latin typeface="Verdana"/>
                <a:cs typeface="Verdana"/>
              </a:rPr>
              <a:t>calamities</a:t>
            </a:r>
            <a:r>
              <a:rPr lang="en-US" sz="2800" spc="110" dirty="0">
                <a:latin typeface="Verdana"/>
                <a:cs typeface="Verdana"/>
              </a:rPr>
              <a:t> </a:t>
            </a:r>
            <a:r>
              <a:rPr lang="en-US" sz="2800" dirty="0">
                <a:latin typeface="Verdana"/>
                <a:cs typeface="Verdana"/>
              </a:rPr>
              <a:t>like</a:t>
            </a:r>
            <a:r>
              <a:rPr lang="en-US" sz="2800" spc="100" dirty="0">
                <a:latin typeface="Verdana"/>
                <a:cs typeface="Verdana"/>
              </a:rPr>
              <a:t> </a:t>
            </a:r>
            <a:r>
              <a:rPr lang="en-US" sz="2800" spc="-10" dirty="0">
                <a:latin typeface="Verdana"/>
                <a:cs typeface="Verdana"/>
              </a:rPr>
              <a:t>severe rains.</a:t>
            </a:r>
            <a:endParaRPr lang="en-US" sz="2800" dirty="0">
              <a:latin typeface="Verdana"/>
              <a:cs typeface="Verdana"/>
            </a:endParaRPr>
          </a:p>
          <a:p>
            <a:pPr marL="0" indent="0" algn="just">
              <a:lnSpc>
                <a:spcPct val="100000"/>
              </a:lnSpc>
              <a:spcBef>
                <a:spcPts val="1015"/>
              </a:spcBef>
              <a:buNone/>
              <a:tabLst>
                <a:tab pos="356870" algn="l"/>
              </a:tabLst>
            </a:pPr>
            <a:r>
              <a:rPr lang="en-US" sz="2000" spc="85" dirty="0">
                <a:latin typeface="DejaVu Sans"/>
                <a:cs typeface="DejaVu Sans"/>
              </a:rPr>
              <a:t>▶</a:t>
            </a:r>
            <a:r>
              <a:rPr lang="en-US" sz="2000" dirty="0">
                <a:latin typeface="DejaVu Sans"/>
                <a:cs typeface="DejaVu Sans"/>
              </a:rPr>
              <a:t>	</a:t>
            </a:r>
            <a:r>
              <a:rPr lang="en-US" sz="2800" dirty="0">
                <a:latin typeface="Verdana"/>
                <a:cs typeface="Verdana"/>
              </a:rPr>
              <a:t>On</a:t>
            </a:r>
            <a:r>
              <a:rPr lang="en-US" sz="2800" spc="-65" dirty="0">
                <a:latin typeface="Verdana"/>
                <a:cs typeface="Verdana"/>
              </a:rPr>
              <a:t> </a:t>
            </a:r>
            <a:r>
              <a:rPr lang="en-US" sz="2800" spc="105" dirty="0">
                <a:latin typeface="Verdana"/>
                <a:cs typeface="Verdana"/>
              </a:rPr>
              <a:t>a</a:t>
            </a:r>
            <a:r>
              <a:rPr lang="en-US" sz="2800" spc="-65" dirty="0">
                <a:latin typeface="Verdana"/>
                <a:cs typeface="Verdana"/>
              </a:rPr>
              <a:t> </a:t>
            </a:r>
            <a:r>
              <a:rPr lang="en-US" sz="2800" spc="-25" dirty="0">
                <a:latin typeface="Verdana"/>
                <a:cs typeface="Verdana"/>
              </a:rPr>
              <a:t>daily</a:t>
            </a:r>
            <a:r>
              <a:rPr lang="en-US" sz="2800" spc="-50" dirty="0">
                <a:latin typeface="Verdana"/>
                <a:cs typeface="Verdana"/>
              </a:rPr>
              <a:t> </a:t>
            </a:r>
            <a:r>
              <a:rPr lang="en-US" sz="2800" spc="-80" dirty="0">
                <a:latin typeface="Verdana"/>
                <a:cs typeface="Verdana"/>
              </a:rPr>
              <a:t>basis,</a:t>
            </a:r>
            <a:r>
              <a:rPr lang="en-US" sz="2800" spc="-100" dirty="0">
                <a:latin typeface="Verdana"/>
                <a:cs typeface="Verdana"/>
              </a:rPr>
              <a:t> </a:t>
            </a:r>
            <a:r>
              <a:rPr lang="en-US" sz="2800" spc="-40" dirty="0">
                <a:latin typeface="Verdana"/>
                <a:cs typeface="Verdana"/>
              </a:rPr>
              <a:t>commuters</a:t>
            </a:r>
            <a:r>
              <a:rPr lang="en-US" sz="2800" spc="-5" dirty="0">
                <a:latin typeface="Verdana"/>
                <a:cs typeface="Verdana"/>
              </a:rPr>
              <a:t> </a:t>
            </a:r>
            <a:r>
              <a:rPr lang="en-US" sz="2800" dirty="0">
                <a:latin typeface="Verdana"/>
                <a:cs typeface="Verdana"/>
              </a:rPr>
              <a:t>have</a:t>
            </a:r>
            <a:r>
              <a:rPr lang="en-US" sz="2800" spc="-45" dirty="0">
                <a:latin typeface="Verdana"/>
                <a:cs typeface="Verdana"/>
              </a:rPr>
              <a:t> </a:t>
            </a:r>
            <a:r>
              <a:rPr lang="en-US" sz="2800" spc="-20" dirty="0">
                <a:latin typeface="Verdana"/>
                <a:cs typeface="Verdana"/>
              </a:rPr>
              <a:t>to</a:t>
            </a:r>
            <a:r>
              <a:rPr lang="en-US" sz="2800" spc="-50" dirty="0">
                <a:latin typeface="Verdana"/>
                <a:cs typeface="Verdana"/>
              </a:rPr>
              <a:t> </a:t>
            </a:r>
            <a:r>
              <a:rPr lang="en-US" sz="2800" spc="-60" dirty="0">
                <a:latin typeface="Verdana"/>
                <a:cs typeface="Verdana"/>
              </a:rPr>
              <a:t>struggle</a:t>
            </a:r>
            <a:r>
              <a:rPr lang="en-US" sz="2800" spc="-40" dirty="0">
                <a:latin typeface="Verdana"/>
                <a:cs typeface="Verdana"/>
              </a:rPr>
              <a:t> </a:t>
            </a:r>
            <a:r>
              <a:rPr lang="en-US" sz="2800" spc="-70" dirty="0">
                <a:latin typeface="Verdana"/>
                <a:cs typeface="Verdana"/>
              </a:rPr>
              <a:t>with</a:t>
            </a:r>
            <a:r>
              <a:rPr lang="en-US" sz="2800" spc="-15" dirty="0">
                <a:latin typeface="Verdana"/>
                <a:cs typeface="Verdana"/>
              </a:rPr>
              <a:t> </a:t>
            </a:r>
            <a:r>
              <a:rPr lang="en-US" sz="2800" spc="-45" dirty="0">
                <a:latin typeface="Verdana"/>
                <a:cs typeface="Verdana"/>
              </a:rPr>
              <a:t>problems</a:t>
            </a:r>
            <a:r>
              <a:rPr lang="en-US" sz="2800" spc="-80" dirty="0">
                <a:latin typeface="Verdana"/>
                <a:cs typeface="Verdana"/>
              </a:rPr>
              <a:t> </a:t>
            </a:r>
            <a:r>
              <a:rPr lang="en-US" sz="2800" dirty="0">
                <a:latin typeface="Verdana"/>
                <a:cs typeface="Verdana"/>
              </a:rPr>
              <a:t>because</a:t>
            </a:r>
            <a:r>
              <a:rPr lang="en-US" sz="2800" spc="-60" dirty="0">
                <a:latin typeface="Verdana"/>
                <a:cs typeface="Verdana"/>
              </a:rPr>
              <a:t> </a:t>
            </a:r>
            <a:r>
              <a:rPr lang="en-US" sz="2800" dirty="0">
                <a:latin typeface="Verdana"/>
                <a:cs typeface="Verdana"/>
              </a:rPr>
              <a:t>of</a:t>
            </a:r>
            <a:r>
              <a:rPr lang="en-US" sz="2800" spc="-85" dirty="0">
                <a:latin typeface="Verdana"/>
                <a:cs typeface="Verdana"/>
              </a:rPr>
              <a:t> </a:t>
            </a:r>
          </a:p>
          <a:p>
            <a:pPr marL="0" indent="0" algn="just">
              <a:lnSpc>
                <a:spcPct val="100000"/>
              </a:lnSpc>
              <a:spcBef>
                <a:spcPts val="1015"/>
              </a:spcBef>
              <a:buNone/>
              <a:tabLst>
                <a:tab pos="356870" algn="l"/>
              </a:tabLst>
            </a:pPr>
            <a:r>
              <a:rPr lang="en-US" spc="-85" dirty="0">
                <a:latin typeface="Verdana"/>
                <a:cs typeface="Verdana"/>
              </a:rPr>
              <a:t>          </a:t>
            </a:r>
            <a:r>
              <a:rPr lang="en-US" sz="2800" spc="-20" dirty="0">
                <a:latin typeface="Verdana"/>
                <a:cs typeface="Verdana"/>
              </a:rPr>
              <a:t>awful</a:t>
            </a:r>
            <a:r>
              <a:rPr lang="en-US" sz="2800" spc="-40" dirty="0">
                <a:latin typeface="Verdana"/>
                <a:cs typeface="Verdana"/>
              </a:rPr>
              <a:t> </a:t>
            </a:r>
            <a:r>
              <a:rPr lang="en-US" sz="2800" dirty="0">
                <a:latin typeface="Verdana"/>
                <a:cs typeface="Verdana"/>
              </a:rPr>
              <a:t>road</a:t>
            </a:r>
            <a:r>
              <a:rPr lang="en-US" sz="2800" spc="-45" dirty="0">
                <a:latin typeface="Verdana"/>
                <a:cs typeface="Verdana"/>
              </a:rPr>
              <a:t> </a:t>
            </a:r>
            <a:r>
              <a:rPr lang="en-US" sz="2800" spc="-10" dirty="0">
                <a:latin typeface="Verdana"/>
                <a:cs typeface="Verdana"/>
              </a:rPr>
              <a:t>conditions.</a:t>
            </a:r>
            <a:endParaRPr lang="en-US" sz="2800" dirty="0">
              <a:latin typeface="Verdana"/>
              <a:cs typeface="Verdana"/>
            </a:endParaRPr>
          </a:p>
          <a:p>
            <a:pPr marL="0" indent="0" algn="just">
              <a:lnSpc>
                <a:spcPct val="100000"/>
              </a:lnSpc>
              <a:spcBef>
                <a:spcPts val="1005"/>
              </a:spcBef>
              <a:buNone/>
              <a:tabLst>
                <a:tab pos="405765" algn="l"/>
              </a:tabLst>
            </a:pPr>
            <a:r>
              <a:rPr lang="en-US" sz="2000" spc="85" dirty="0">
                <a:latin typeface="DejaVu Sans"/>
                <a:cs typeface="DejaVu Sans"/>
              </a:rPr>
              <a:t>▶</a:t>
            </a:r>
            <a:r>
              <a:rPr lang="en-US" sz="2000" dirty="0">
                <a:latin typeface="DejaVu Sans"/>
                <a:cs typeface="DejaVu Sans"/>
              </a:rPr>
              <a:t>	</a:t>
            </a:r>
            <a:r>
              <a:rPr lang="en-US" sz="2800" dirty="0">
                <a:latin typeface="Verdana"/>
                <a:cs typeface="Verdana"/>
              </a:rPr>
              <a:t>Because</a:t>
            </a:r>
            <a:r>
              <a:rPr lang="en-US" sz="2800" spc="-60" dirty="0">
                <a:latin typeface="Verdana"/>
                <a:cs typeface="Verdana"/>
              </a:rPr>
              <a:t> </a:t>
            </a:r>
            <a:r>
              <a:rPr lang="en-US" sz="2800" dirty="0">
                <a:latin typeface="Verdana"/>
                <a:cs typeface="Verdana"/>
              </a:rPr>
              <a:t>of</a:t>
            </a:r>
            <a:r>
              <a:rPr lang="en-US" sz="2800" spc="-75" dirty="0">
                <a:latin typeface="Verdana"/>
                <a:cs typeface="Verdana"/>
              </a:rPr>
              <a:t> </a:t>
            </a:r>
            <a:r>
              <a:rPr lang="en-US" sz="2800" spc="-25" dirty="0">
                <a:latin typeface="Verdana"/>
                <a:cs typeface="Verdana"/>
              </a:rPr>
              <a:t>the</a:t>
            </a:r>
            <a:r>
              <a:rPr lang="en-US" sz="2800" spc="-55" dirty="0">
                <a:latin typeface="Verdana"/>
                <a:cs typeface="Verdana"/>
              </a:rPr>
              <a:t> </a:t>
            </a:r>
            <a:r>
              <a:rPr lang="en-US" sz="2800" spc="-45" dirty="0">
                <a:latin typeface="Verdana"/>
                <a:cs typeface="Verdana"/>
              </a:rPr>
              <a:t>discomfort,</a:t>
            </a:r>
            <a:r>
              <a:rPr lang="en-US" sz="2800" spc="-65" dirty="0">
                <a:latin typeface="Verdana"/>
                <a:cs typeface="Verdana"/>
              </a:rPr>
              <a:t> </a:t>
            </a:r>
            <a:r>
              <a:rPr lang="en-US" sz="2800" spc="-125" dirty="0">
                <a:latin typeface="Verdana"/>
                <a:cs typeface="Verdana"/>
              </a:rPr>
              <a:t>stress,</a:t>
            </a:r>
            <a:r>
              <a:rPr lang="en-US" sz="2800" spc="-80" dirty="0">
                <a:latin typeface="Verdana"/>
                <a:cs typeface="Verdana"/>
              </a:rPr>
              <a:t> </a:t>
            </a:r>
            <a:r>
              <a:rPr lang="en-US" sz="2800" dirty="0">
                <a:latin typeface="Verdana"/>
                <a:cs typeface="Verdana"/>
              </a:rPr>
              <a:t>and</a:t>
            </a:r>
            <a:r>
              <a:rPr lang="en-US" sz="2800" spc="-65" dirty="0">
                <a:latin typeface="Verdana"/>
                <a:cs typeface="Verdana"/>
              </a:rPr>
              <a:t> </a:t>
            </a:r>
            <a:r>
              <a:rPr lang="en-US" sz="2800" spc="-80" dirty="0">
                <a:latin typeface="Verdana"/>
                <a:cs typeface="Verdana"/>
              </a:rPr>
              <a:t>frustration</a:t>
            </a:r>
            <a:r>
              <a:rPr lang="en-US" sz="2800" spc="-45" dirty="0">
                <a:latin typeface="Verdana"/>
                <a:cs typeface="Verdana"/>
              </a:rPr>
              <a:t> </a:t>
            </a:r>
            <a:r>
              <a:rPr lang="en-US" sz="2800" spc="-20" dirty="0">
                <a:latin typeface="Verdana"/>
                <a:cs typeface="Verdana"/>
              </a:rPr>
              <a:t>that</a:t>
            </a:r>
            <a:r>
              <a:rPr lang="en-US" sz="2800" spc="-55" dirty="0">
                <a:latin typeface="Verdana"/>
                <a:cs typeface="Verdana"/>
              </a:rPr>
              <a:t> </a:t>
            </a:r>
            <a:r>
              <a:rPr lang="en-US" sz="2800" spc="-30" dirty="0">
                <a:latin typeface="Verdana"/>
                <a:cs typeface="Verdana"/>
              </a:rPr>
              <a:t>traffic</a:t>
            </a:r>
            <a:r>
              <a:rPr lang="en-US" sz="2800" spc="-55" dirty="0">
                <a:latin typeface="Verdana"/>
                <a:cs typeface="Verdana"/>
              </a:rPr>
              <a:t> </a:t>
            </a:r>
          </a:p>
          <a:p>
            <a:pPr marL="0" indent="0" algn="just">
              <a:lnSpc>
                <a:spcPct val="100000"/>
              </a:lnSpc>
              <a:spcBef>
                <a:spcPts val="1005"/>
              </a:spcBef>
              <a:buNone/>
              <a:tabLst>
                <a:tab pos="405765" algn="l"/>
              </a:tabLst>
            </a:pPr>
            <a:r>
              <a:rPr lang="en-US" spc="-55" dirty="0">
                <a:latin typeface="Verdana"/>
                <a:cs typeface="Verdana"/>
              </a:rPr>
              <a:t>          </a:t>
            </a:r>
            <a:r>
              <a:rPr lang="en-US" sz="2800" spc="-10" dirty="0">
                <a:latin typeface="Verdana"/>
                <a:cs typeface="Verdana"/>
              </a:rPr>
              <a:t>congestion</a:t>
            </a:r>
            <a:r>
              <a:rPr lang="en-US" sz="2800" spc="-45" dirty="0">
                <a:latin typeface="Verdana"/>
                <a:cs typeface="Verdana"/>
              </a:rPr>
              <a:t> </a:t>
            </a:r>
            <a:r>
              <a:rPr lang="en-US" sz="2800" spc="-10" dirty="0">
                <a:latin typeface="Verdana"/>
                <a:cs typeface="Verdana"/>
              </a:rPr>
              <a:t>affects</a:t>
            </a:r>
            <a:r>
              <a:rPr lang="en-US" sz="2800" spc="-55" dirty="0">
                <a:latin typeface="Verdana"/>
                <a:cs typeface="Verdana"/>
              </a:rPr>
              <a:t> </a:t>
            </a:r>
            <a:r>
              <a:rPr lang="en-US" sz="2800" spc="-65" dirty="0">
                <a:latin typeface="Verdana"/>
                <a:cs typeface="Verdana"/>
              </a:rPr>
              <a:t>for</a:t>
            </a:r>
            <a:r>
              <a:rPr lang="en-US" sz="2800" spc="-80" dirty="0">
                <a:latin typeface="Verdana"/>
                <a:cs typeface="Verdana"/>
              </a:rPr>
              <a:t> </a:t>
            </a:r>
            <a:r>
              <a:rPr lang="en-US" sz="2800" spc="-30" dirty="0">
                <a:latin typeface="Verdana"/>
                <a:cs typeface="Verdana"/>
              </a:rPr>
              <a:t>everyone,</a:t>
            </a:r>
            <a:r>
              <a:rPr lang="en-US" sz="2800" spc="-65" dirty="0">
                <a:latin typeface="Verdana"/>
                <a:cs typeface="Verdana"/>
              </a:rPr>
              <a:t> </a:t>
            </a:r>
            <a:r>
              <a:rPr lang="en-US" sz="2800" spc="-100" dirty="0">
                <a:latin typeface="Verdana"/>
                <a:cs typeface="Verdana"/>
              </a:rPr>
              <a:t>it</a:t>
            </a:r>
            <a:r>
              <a:rPr lang="en-US" sz="2800" spc="-85" dirty="0">
                <a:latin typeface="Verdana"/>
                <a:cs typeface="Verdana"/>
              </a:rPr>
              <a:t> </a:t>
            </a:r>
            <a:r>
              <a:rPr lang="en-US" sz="2800" spc="-25" dirty="0">
                <a:latin typeface="Verdana"/>
                <a:cs typeface="Verdana"/>
              </a:rPr>
              <a:t>is</a:t>
            </a:r>
            <a:r>
              <a:rPr lang="en-US" spc="-25" dirty="0">
                <a:latin typeface="Verdana"/>
                <a:cs typeface="Verdana"/>
              </a:rPr>
              <a:t> </a:t>
            </a:r>
            <a:r>
              <a:rPr lang="en-US" sz="2800" dirty="0">
                <a:latin typeface="Verdana"/>
                <a:cs typeface="Verdana"/>
              </a:rPr>
              <a:t>crucial</a:t>
            </a:r>
            <a:r>
              <a:rPr lang="en-US" sz="2800" spc="-100" dirty="0">
                <a:latin typeface="Verdana"/>
                <a:cs typeface="Verdana"/>
              </a:rPr>
              <a:t> </a:t>
            </a:r>
            <a:r>
              <a:rPr lang="en-US" sz="2800" spc="-20" dirty="0">
                <a:latin typeface="Verdana"/>
                <a:cs typeface="Verdana"/>
              </a:rPr>
              <a:t>to</a:t>
            </a:r>
            <a:r>
              <a:rPr lang="en-US" sz="2800" spc="-85" dirty="0">
                <a:latin typeface="Verdana"/>
                <a:cs typeface="Verdana"/>
              </a:rPr>
              <a:t> </a:t>
            </a:r>
            <a:r>
              <a:rPr lang="en-US" sz="2800" spc="-20" dirty="0">
                <a:latin typeface="Verdana"/>
                <a:cs typeface="Verdana"/>
              </a:rPr>
              <a:t>increase</a:t>
            </a:r>
            <a:r>
              <a:rPr lang="en-US" sz="2800" spc="-70" dirty="0">
                <a:latin typeface="Verdana"/>
                <a:cs typeface="Verdana"/>
              </a:rPr>
              <a:t> </a:t>
            </a:r>
            <a:r>
              <a:rPr lang="en-US" sz="2800" spc="-30" dirty="0">
                <a:latin typeface="Verdana"/>
                <a:cs typeface="Verdana"/>
              </a:rPr>
              <a:t>awareness</a:t>
            </a:r>
            <a:r>
              <a:rPr lang="en-US" sz="2800" spc="-70" dirty="0">
                <a:latin typeface="Verdana"/>
                <a:cs typeface="Verdana"/>
              </a:rPr>
              <a:t> </a:t>
            </a:r>
          </a:p>
          <a:p>
            <a:pPr marL="0" indent="0" algn="just">
              <a:lnSpc>
                <a:spcPct val="100000"/>
              </a:lnSpc>
              <a:spcBef>
                <a:spcPts val="1005"/>
              </a:spcBef>
              <a:buNone/>
              <a:tabLst>
                <a:tab pos="405765" algn="l"/>
              </a:tabLst>
            </a:pPr>
            <a:r>
              <a:rPr lang="en-US" sz="2800" dirty="0">
                <a:latin typeface="Verdana"/>
                <a:cs typeface="Verdana"/>
              </a:rPr>
              <a:t>      of</a:t>
            </a:r>
            <a:r>
              <a:rPr lang="en-US" sz="2800" spc="-114" dirty="0">
                <a:latin typeface="Verdana"/>
                <a:cs typeface="Verdana"/>
              </a:rPr>
              <a:t> </a:t>
            </a:r>
            <a:r>
              <a:rPr lang="en-US" sz="2800" spc="-45" dirty="0">
                <a:latin typeface="Verdana"/>
                <a:cs typeface="Verdana"/>
              </a:rPr>
              <a:t>these</a:t>
            </a:r>
            <a:r>
              <a:rPr lang="en-US" sz="2800" spc="-75" dirty="0">
                <a:latin typeface="Verdana"/>
                <a:cs typeface="Verdana"/>
              </a:rPr>
              <a:t> </a:t>
            </a:r>
            <a:r>
              <a:rPr lang="en-US" sz="2800" spc="-10" dirty="0">
                <a:latin typeface="Verdana"/>
                <a:cs typeface="Verdana"/>
              </a:rPr>
              <a:t>dangerous</a:t>
            </a:r>
            <a:r>
              <a:rPr lang="en-US" sz="2800" spc="-70" dirty="0">
                <a:latin typeface="Verdana"/>
                <a:cs typeface="Verdana"/>
              </a:rPr>
              <a:t> </a:t>
            </a:r>
            <a:r>
              <a:rPr lang="en-US" sz="2800" spc="-60" dirty="0">
                <a:latin typeface="Verdana"/>
                <a:cs typeface="Verdana"/>
              </a:rPr>
              <a:t>driving</a:t>
            </a:r>
            <a:r>
              <a:rPr lang="en-US" sz="2800" spc="-40" dirty="0">
                <a:latin typeface="Verdana"/>
                <a:cs typeface="Verdana"/>
              </a:rPr>
              <a:t> </a:t>
            </a:r>
            <a:r>
              <a:rPr lang="en-US" sz="2800" spc="-10" dirty="0">
                <a:latin typeface="Verdana"/>
                <a:cs typeface="Verdana"/>
              </a:rPr>
              <a:t>circumstances.</a:t>
            </a:r>
            <a:endParaRPr lang="en-US" sz="2800" dirty="0">
              <a:latin typeface="Verdana"/>
              <a:cs typeface="Verdana"/>
            </a:endParaRPr>
          </a:p>
          <a:p>
            <a:endParaRPr lang="en-US" dirty="0"/>
          </a:p>
        </p:txBody>
      </p:sp>
    </p:spTree>
    <p:extLst>
      <p:ext uri="{BB962C8B-B14F-4D97-AF65-F5344CB8AC3E}">
        <p14:creationId xmlns:p14="http://schemas.microsoft.com/office/powerpoint/2010/main" val="221157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FE8A-94DE-0FAF-C480-B50BB214A3A4}"/>
              </a:ext>
            </a:extLst>
          </p:cNvPr>
          <p:cNvSpPr>
            <a:spLocks noGrp="1"/>
          </p:cNvSpPr>
          <p:nvPr>
            <p:ph type="title"/>
          </p:nvPr>
        </p:nvSpPr>
        <p:spPr/>
        <p:txBody>
          <a:bodyPr/>
          <a:lstStyle/>
          <a:p>
            <a:r>
              <a:rPr lang="en-US" spc="-85"/>
              <a:t>Introduction</a:t>
            </a:r>
            <a:endParaRPr lang="en-US"/>
          </a:p>
        </p:txBody>
      </p:sp>
      <p:sp>
        <p:nvSpPr>
          <p:cNvPr id="3" name="Content Placeholder 2">
            <a:extLst>
              <a:ext uri="{FF2B5EF4-FFF2-40B4-BE49-F238E27FC236}">
                <a16:creationId xmlns:a16="http://schemas.microsoft.com/office/drawing/2014/main" id="{3F4455E3-4E5D-C992-9770-3ACD4C8D898D}"/>
              </a:ext>
            </a:extLst>
          </p:cNvPr>
          <p:cNvSpPr>
            <a:spLocks noGrp="1"/>
          </p:cNvSpPr>
          <p:nvPr>
            <p:ph idx="1"/>
          </p:nvPr>
        </p:nvSpPr>
        <p:spPr/>
        <p:txBody>
          <a:bodyPr>
            <a:normAutofit fontScale="55000" lnSpcReduction="20000"/>
          </a:bodyPr>
          <a:lstStyle/>
          <a:p>
            <a:pPr marL="0" indent="0" algn="just">
              <a:lnSpc>
                <a:spcPct val="100000"/>
              </a:lnSpc>
              <a:spcBef>
                <a:spcPts val="90"/>
              </a:spcBef>
              <a:buNone/>
              <a:tabLst>
                <a:tab pos="356870" algn="l"/>
              </a:tabLst>
            </a:pPr>
            <a:r>
              <a:rPr lang="en-US" sz="2000" spc="85" dirty="0">
                <a:latin typeface="Verdana" panose="020B0604030504040204" pitchFamily="34" charset="0"/>
                <a:ea typeface="Verdana" panose="020B0604030504040204" pitchFamily="34" charset="0"/>
                <a:cs typeface="DejaVu Sans"/>
              </a:rPr>
              <a:t>▶</a:t>
            </a:r>
            <a:r>
              <a:rPr lang="en-US" sz="2000" dirty="0">
                <a:latin typeface="Verdana" panose="020B0604030504040204" pitchFamily="34" charset="0"/>
                <a:ea typeface="Verdana" panose="020B0604030504040204" pitchFamily="34" charset="0"/>
                <a:cs typeface="DejaVu Sans"/>
              </a:rPr>
              <a:t>	</a:t>
            </a:r>
            <a:r>
              <a:rPr lang="en-US" sz="2800" spc="-40" dirty="0">
                <a:latin typeface="Verdana" panose="020B0604030504040204" pitchFamily="34" charset="0"/>
                <a:ea typeface="Verdana" panose="020B0604030504040204" pitchFamily="34" charset="0"/>
                <a:cs typeface="Verdana"/>
              </a:rPr>
              <a:t>Potholes</a:t>
            </a:r>
            <a:r>
              <a:rPr lang="en-US" sz="2800" spc="-60" dirty="0">
                <a:latin typeface="Verdana" panose="020B0604030504040204" pitchFamily="34" charset="0"/>
                <a:ea typeface="Verdana" panose="020B0604030504040204" pitchFamily="34" charset="0"/>
                <a:cs typeface="Verdana"/>
              </a:rPr>
              <a:t> </a:t>
            </a:r>
            <a:r>
              <a:rPr lang="en-US" sz="2800" spc="-25" dirty="0">
                <a:latin typeface="Verdana" panose="020B0604030504040204" pitchFamily="34" charset="0"/>
                <a:ea typeface="Verdana" panose="020B0604030504040204" pitchFamily="34" charset="0"/>
                <a:cs typeface="Verdana"/>
              </a:rPr>
              <a:t>additionally</a:t>
            </a:r>
            <a:r>
              <a:rPr lang="en-US" sz="2800" spc="-45" dirty="0">
                <a:latin typeface="Verdana" panose="020B0604030504040204" pitchFamily="34" charset="0"/>
                <a:ea typeface="Verdana" panose="020B0604030504040204" pitchFamily="34" charset="0"/>
                <a:cs typeface="Verdana"/>
              </a:rPr>
              <a:t> </a:t>
            </a:r>
            <a:r>
              <a:rPr lang="en-US" sz="2800" spc="-100" dirty="0">
                <a:latin typeface="Verdana" panose="020B0604030504040204" pitchFamily="34" charset="0"/>
                <a:ea typeface="Verdana" panose="020B0604030504040204" pitchFamily="34" charset="0"/>
                <a:cs typeface="Verdana"/>
              </a:rPr>
              <a:t>result</a:t>
            </a:r>
            <a:r>
              <a:rPr lang="en-US" sz="2800" spc="-105" dirty="0">
                <a:latin typeface="Verdana" panose="020B0604030504040204" pitchFamily="34" charset="0"/>
                <a:ea typeface="Verdana" panose="020B0604030504040204" pitchFamily="34" charset="0"/>
                <a:cs typeface="Verdana"/>
              </a:rPr>
              <a:t> </a:t>
            </a:r>
            <a:r>
              <a:rPr lang="en-US" sz="2800" spc="-90" dirty="0">
                <a:latin typeface="Verdana" panose="020B0604030504040204" pitchFamily="34" charset="0"/>
                <a:ea typeface="Verdana" panose="020B0604030504040204" pitchFamily="34" charset="0"/>
                <a:cs typeface="Verdana"/>
              </a:rPr>
              <a:t>in</a:t>
            </a:r>
            <a:r>
              <a:rPr lang="en-US" sz="2800" spc="-8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an</a:t>
            </a:r>
            <a:r>
              <a:rPr lang="en-US" sz="2800" spc="-80" dirty="0">
                <a:latin typeface="Verdana" panose="020B0604030504040204" pitchFamily="34" charset="0"/>
                <a:ea typeface="Verdana" panose="020B0604030504040204" pitchFamily="34" charset="0"/>
                <a:cs typeface="Verdana"/>
              </a:rPr>
              <a:t> </a:t>
            </a:r>
            <a:r>
              <a:rPr lang="en-US" sz="2800" spc="-45" dirty="0">
                <a:latin typeface="Verdana" panose="020B0604030504040204" pitchFamily="34" charset="0"/>
                <a:ea typeface="Verdana" panose="020B0604030504040204" pitchFamily="34" charset="0"/>
                <a:cs typeface="Verdana"/>
              </a:rPr>
              <a:t>enormous</a:t>
            </a:r>
            <a:r>
              <a:rPr lang="en-US" sz="2800" spc="-30"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amount</a:t>
            </a:r>
            <a:r>
              <a:rPr lang="en-US" sz="2800" spc="-4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of</a:t>
            </a:r>
            <a:r>
              <a:rPr lang="en-US" sz="2800" spc="-100" dirty="0">
                <a:latin typeface="Verdana" panose="020B0604030504040204" pitchFamily="34" charset="0"/>
                <a:ea typeface="Verdana" panose="020B0604030504040204" pitchFamily="34" charset="0"/>
                <a:cs typeface="Verdana"/>
              </a:rPr>
              <a:t> </a:t>
            </a:r>
            <a:r>
              <a:rPr lang="en-US" sz="2800" spc="-130" dirty="0">
                <a:latin typeface="Verdana" panose="020B0604030504040204" pitchFamily="34" charset="0"/>
                <a:ea typeface="Verdana" panose="020B0604030504040204" pitchFamily="34" charset="0"/>
                <a:cs typeface="Verdana"/>
              </a:rPr>
              <a:t>injury</a:t>
            </a:r>
            <a:r>
              <a:rPr lang="en-US" sz="2800" spc="-25"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to</a:t>
            </a:r>
            <a:r>
              <a:rPr lang="en-US" sz="2800" spc="-7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automobiles.</a:t>
            </a:r>
            <a:endParaRPr lang="en-US" sz="2800" dirty="0">
              <a:latin typeface="Verdana" panose="020B0604030504040204" pitchFamily="34" charset="0"/>
              <a:ea typeface="Verdana" panose="020B0604030504040204" pitchFamily="34" charset="0"/>
              <a:cs typeface="Verdana"/>
            </a:endParaRPr>
          </a:p>
          <a:p>
            <a:pPr marL="0" indent="0" algn="just">
              <a:lnSpc>
                <a:spcPct val="100000"/>
              </a:lnSpc>
              <a:spcBef>
                <a:spcPts val="1010"/>
              </a:spcBef>
              <a:buNone/>
              <a:tabLst>
                <a:tab pos="356870" algn="l"/>
              </a:tabLst>
            </a:pPr>
            <a:r>
              <a:rPr lang="en-US" sz="2000" spc="85" dirty="0">
                <a:latin typeface="Verdana" panose="020B0604030504040204" pitchFamily="34" charset="0"/>
                <a:ea typeface="Verdana" panose="020B0604030504040204" pitchFamily="34" charset="0"/>
                <a:cs typeface="DejaVu Sans"/>
              </a:rPr>
              <a:t>▶</a:t>
            </a:r>
            <a:r>
              <a:rPr lang="en-US" sz="2000" dirty="0">
                <a:latin typeface="Verdana" panose="020B0604030504040204" pitchFamily="34" charset="0"/>
                <a:ea typeface="Verdana" panose="020B0604030504040204" pitchFamily="34" charset="0"/>
                <a:cs typeface="DejaVu Sans"/>
              </a:rPr>
              <a:t>	</a:t>
            </a:r>
            <a:r>
              <a:rPr lang="en-US" sz="2800" spc="-30" dirty="0">
                <a:latin typeface="Verdana" panose="020B0604030504040204" pitchFamily="34" charset="0"/>
                <a:ea typeface="Verdana" panose="020B0604030504040204" pitchFamily="34" charset="0"/>
                <a:cs typeface="Verdana"/>
              </a:rPr>
              <a:t>Typical</a:t>
            </a:r>
            <a:r>
              <a:rPr lang="en-US" sz="2800" spc="-40" dirty="0">
                <a:latin typeface="Verdana" panose="020B0604030504040204" pitchFamily="34" charset="0"/>
                <a:ea typeface="Verdana" panose="020B0604030504040204" pitchFamily="34" charset="0"/>
                <a:cs typeface="Verdana"/>
              </a:rPr>
              <a:t> </a:t>
            </a:r>
            <a:r>
              <a:rPr lang="en-US" sz="2800" spc="-35" dirty="0">
                <a:latin typeface="Verdana" panose="020B0604030504040204" pitchFamily="34" charset="0"/>
                <a:ea typeface="Verdana" panose="020B0604030504040204" pitchFamily="34" charset="0"/>
                <a:cs typeface="Verdana"/>
              </a:rPr>
              <a:t>problems</a:t>
            </a:r>
            <a:r>
              <a:rPr lang="en-US" sz="2800" spc="-40" dirty="0">
                <a:latin typeface="Verdana" panose="020B0604030504040204" pitchFamily="34" charset="0"/>
                <a:ea typeface="Verdana" panose="020B0604030504040204" pitchFamily="34" charset="0"/>
                <a:cs typeface="Verdana"/>
              </a:rPr>
              <a:t> involve</a:t>
            </a:r>
            <a:r>
              <a:rPr lang="en-US" sz="2800" spc="-50" dirty="0">
                <a:latin typeface="Verdana" panose="020B0604030504040204" pitchFamily="34" charset="0"/>
                <a:ea typeface="Verdana" panose="020B0604030504040204" pitchFamily="34" charset="0"/>
                <a:cs typeface="Verdana"/>
              </a:rPr>
              <a:t> </a:t>
            </a:r>
            <a:r>
              <a:rPr lang="en-US" sz="2800" spc="60" dirty="0">
                <a:latin typeface="Verdana" panose="020B0604030504040204" pitchFamily="34" charset="0"/>
                <a:ea typeface="Verdana" panose="020B0604030504040204" pitchFamily="34" charset="0"/>
                <a:cs typeface="Verdana"/>
              </a:rPr>
              <a:t>damage</a:t>
            </a:r>
            <a:r>
              <a:rPr lang="en-US" sz="2800" spc="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to</a:t>
            </a:r>
            <a:r>
              <a:rPr lang="en-US" sz="2800" spc="-60"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the</a:t>
            </a:r>
            <a:r>
              <a:rPr lang="en-US" sz="2800" spc="-50" dirty="0">
                <a:latin typeface="Verdana" panose="020B0604030504040204" pitchFamily="34" charset="0"/>
                <a:ea typeface="Verdana" panose="020B0604030504040204" pitchFamily="34" charset="0"/>
                <a:cs typeface="Verdana"/>
              </a:rPr>
              <a:t> </a:t>
            </a:r>
            <a:r>
              <a:rPr lang="en-US" sz="2800" spc="-80" dirty="0">
                <a:latin typeface="Verdana" panose="020B0604030504040204" pitchFamily="34" charset="0"/>
                <a:ea typeface="Verdana" panose="020B0604030504040204" pitchFamily="34" charset="0"/>
                <a:cs typeface="Verdana"/>
              </a:rPr>
              <a:t>suspension,</a:t>
            </a:r>
            <a:r>
              <a:rPr lang="en-US" sz="2800" spc="-45" dirty="0">
                <a:latin typeface="Verdana" panose="020B0604030504040204" pitchFamily="34" charset="0"/>
                <a:ea typeface="Verdana" panose="020B0604030504040204" pitchFamily="34" charset="0"/>
                <a:cs typeface="Verdana"/>
              </a:rPr>
              <a:t> </a:t>
            </a:r>
            <a:r>
              <a:rPr lang="en-US" sz="2800" spc="-60" dirty="0">
                <a:latin typeface="Verdana" panose="020B0604030504040204" pitchFamily="34" charset="0"/>
                <a:ea typeface="Verdana" panose="020B0604030504040204" pitchFamily="34" charset="0"/>
                <a:cs typeface="Verdana"/>
              </a:rPr>
              <a:t>steering,</a:t>
            </a:r>
            <a:r>
              <a:rPr lang="en-US" sz="2800" spc="-25" dirty="0">
                <a:latin typeface="Verdana" panose="020B0604030504040204" pitchFamily="34" charset="0"/>
                <a:ea typeface="Verdana" panose="020B0604030504040204" pitchFamily="34" charset="0"/>
                <a:cs typeface="Verdana"/>
              </a:rPr>
              <a:t> </a:t>
            </a:r>
            <a:r>
              <a:rPr lang="en-US" sz="2800" spc="-114" dirty="0">
                <a:latin typeface="Verdana" panose="020B0604030504040204" pitchFamily="34" charset="0"/>
                <a:ea typeface="Verdana" panose="020B0604030504040204" pitchFamily="34" charset="0"/>
                <a:cs typeface="Verdana"/>
              </a:rPr>
              <a:t>tires</a:t>
            </a:r>
            <a:r>
              <a:rPr lang="en-US" sz="2800" spc="-45" dirty="0">
                <a:latin typeface="Verdana" panose="020B0604030504040204" pitchFamily="34" charset="0"/>
                <a:ea typeface="Verdana" panose="020B0604030504040204" pitchFamily="34" charset="0"/>
                <a:cs typeface="Verdana"/>
              </a:rPr>
              <a:t> </a:t>
            </a:r>
            <a:r>
              <a:rPr lang="en-US" sz="2800" spc="50" dirty="0">
                <a:latin typeface="Verdana" panose="020B0604030504040204" pitchFamily="34" charset="0"/>
                <a:ea typeface="Verdana" panose="020B0604030504040204" pitchFamily="34" charset="0"/>
                <a:cs typeface="Verdana"/>
              </a:rPr>
              <a:t>and</a:t>
            </a:r>
            <a:r>
              <a:rPr lang="en-US" sz="2800" spc="-20" dirty="0">
                <a:latin typeface="Verdana" panose="020B0604030504040204" pitchFamily="34" charset="0"/>
                <a:ea typeface="Verdana" panose="020B0604030504040204" pitchFamily="34" charset="0"/>
                <a:cs typeface="Verdana"/>
              </a:rPr>
              <a:t> </a:t>
            </a:r>
            <a:r>
              <a:rPr lang="en-US" sz="2800" spc="-145" dirty="0">
                <a:latin typeface="Verdana" panose="020B0604030504040204" pitchFamily="34" charset="0"/>
                <a:ea typeface="Verdana" panose="020B0604030504040204" pitchFamily="34" charset="0"/>
                <a:cs typeface="Verdana"/>
              </a:rPr>
              <a:t>rims,</a:t>
            </a:r>
            <a:r>
              <a:rPr lang="en-US" sz="2800" spc="-60" dirty="0">
                <a:latin typeface="Verdana" panose="020B0604030504040204" pitchFamily="34" charset="0"/>
                <a:ea typeface="Verdana" panose="020B0604030504040204" pitchFamily="34" charset="0"/>
                <a:cs typeface="Verdana"/>
              </a:rPr>
              <a:t> </a:t>
            </a:r>
          </a:p>
          <a:p>
            <a:pPr marL="0" indent="0" algn="just">
              <a:lnSpc>
                <a:spcPct val="100000"/>
              </a:lnSpc>
              <a:spcBef>
                <a:spcPts val="1010"/>
              </a:spcBef>
              <a:buNone/>
              <a:tabLst>
                <a:tab pos="356870" algn="l"/>
              </a:tabLst>
            </a:pPr>
            <a:r>
              <a:rPr lang="en-US" spc="-60" dirty="0">
                <a:latin typeface="Verdana" panose="020B0604030504040204" pitchFamily="34" charset="0"/>
                <a:ea typeface="Verdana" panose="020B0604030504040204" pitchFamily="34" charset="0"/>
                <a:cs typeface="Verdana"/>
              </a:rPr>
              <a:t>           </a:t>
            </a:r>
            <a:r>
              <a:rPr lang="en-US" sz="2800" spc="50" dirty="0">
                <a:latin typeface="Verdana" panose="020B0604030504040204" pitchFamily="34" charset="0"/>
                <a:ea typeface="Verdana" panose="020B0604030504040204" pitchFamily="34" charset="0"/>
                <a:cs typeface="Verdana"/>
              </a:rPr>
              <a:t>and</a:t>
            </a:r>
            <a:r>
              <a:rPr lang="en-US" sz="2800" spc="-5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even</a:t>
            </a:r>
            <a:r>
              <a:rPr lang="en-US" sz="2800" spc="-3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the</a:t>
            </a:r>
            <a:r>
              <a:rPr lang="en-US" sz="2800" spc="-50"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body</a:t>
            </a:r>
            <a:r>
              <a:rPr lang="en-US" spc="-2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of</a:t>
            </a:r>
            <a:r>
              <a:rPr lang="en-US" sz="2800" spc="-125"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the</a:t>
            </a:r>
            <a:r>
              <a:rPr lang="en-US" sz="2800" spc="-7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automobile.</a:t>
            </a:r>
            <a:endParaRPr lang="en-US" sz="2800" dirty="0">
              <a:latin typeface="Verdana" panose="020B0604030504040204" pitchFamily="34" charset="0"/>
              <a:ea typeface="Verdana" panose="020B0604030504040204" pitchFamily="34" charset="0"/>
              <a:cs typeface="Verdana"/>
            </a:endParaRPr>
          </a:p>
          <a:p>
            <a:pPr marL="0" indent="0" algn="just">
              <a:lnSpc>
                <a:spcPct val="100000"/>
              </a:lnSpc>
              <a:spcBef>
                <a:spcPts val="985"/>
              </a:spcBef>
              <a:buNone/>
              <a:tabLst>
                <a:tab pos="356870" algn="l"/>
              </a:tabLst>
            </a:pPr>
            <a:r>
              <a:rPr lang="en-US" sz="2000" spc="85" dirty="0">
                <a:latin typeface="Verdana" panose="020B0604030504040204" pitchFamily="34" charset="0"/>
                <a:ea typeface="Verdana" panose="020B0604030504040204" pitchFamily="34" charset="0"/>
                <a:cs typeface="DejaVu Sans"/>
              </a:rPr>
              <a:t>▶</a:t>
            </a:r>
            <a:r>
              <a:rPr lang="en-US" sz="2000" dirty="0">
                <a:latin typeface="Verdana" panose="020B0604030504040204" pitchFamily="34" charset="0"/>
                <a:ea typeface="Verdana" panose="020B0604030504040204" pitchFamily="34" charset="0"/>
                <a:cs typeface="DejaVu Sans"/>
              </a:rPr>
              <a:t>	</a:t>
            </a:r>
            <a:r>
              <a:rPr lang="en-US" sz="2800" spc="-20" dirty="0">
                <a:latin typeface="Verdana" panose="020B0604030504040204" pitchFamily="34" charset="0"/>
                <a:ea typeface="Verdana" panose="020B0604030504040204" pitchFamily="34" charset="0"/>
                <a:cs typeface="Verdana"/>
              </a:rPr>
              <a:t>Additionally,</a:t>
            </a:r>
            <a:r>
              <a:rPr lang="en-US" sz="2800" spc="13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potholes</a:t>
            </a:r>
            <a:r>
              <a:rPr lang="en-US" sz="2800" spc="13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may</a:t>
            </a:r>
            <a:r>
              <a:rPr lang="en-US" sz="2800" spc="14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cause</a:t>
            </a:r>
            <a:r>
              <a:rPr lang="en-US" sz="2800" spc="114"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vehicles</a:t>
            </a:r>
            <a:r>
              <a:rPr lang="en-US" sz="2800" spc="14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to</a:t>
            </a:r>
            <a:r>
              <a:rPr lang="en-US" sz="2800" spc="125" dirty="0">
                <a:latin typeface="Verdana" panose="020B0604030504040204" pitchFamily="34" charset="0"/>
                <a:ea typeface="Verdana" panose="020B0604030504040204" pitchFamily="34" charset="0"/>
                <a:cs typeface="Verdana"/>
              </a:rPr>
              <a:t> </a:t>
            </a:r>
            <a:r>
              <a:rPr lang="en-US" sz="2800" spc="60" dirty="0">
                <a:latin typeface="Verdana" panose="020B0604030504040204" pitchFamily="34" charset="0"/>
                <a:ea typeface="Verdana" panose="020B0604030504040204" pitchFamily="34" charset="0"/>
                <a:cs typeface="Verdana"/>
              </a:rPr>
              <a:t>become</a:t>
            </a:r>
            <a:r>
              <a:rPr lang="en-US" sz="2800" spc="14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out</a:t>
            </a:r>
            <a:r>
              <a:rPr lang="en-US" sz="2800" spc="13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of</a:t>
            </a:r>
            <a:r>
              <a:rPr lang="en-US" sz="2800" spc="120"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alignment,</a:t>
            </a:r>
            <a:r>
              <a:rPr lang="en-US" sz="2800" spc="15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which</a:t>
            </a:r>
            <a:r>
              <a:rPr lang="en-US" sz="2800" spc="145" dirty="0">
                <a:latin typeface="Verdana" panose="020B0604030504040204" pitchFamily="34" charset="0"/>
                <a:ea typeface="Verdana" panose="020B0604030504040204" pitchFamily="34" charset="0"/>
                <a:cs typeface="Verdana"/>
              </a:rPr>
              <a:t> </a:t>
            </a:r>
          </a:p>
          <a:p>
            <a:pPr marL="0" indent="0" algn="just">
              <a:lnSpc>
                <a:spcPct val="100000"/>
              </a:lnSpc>
              <a:spcBef>
                <a:spcPts val="985"/>
              </a:spcBef>
              <a:buNone/>
              <a:tabLst>
                <a:tab pos="356870" algn="l"/>
              </a:tabLst>
            </a:pPr>
            <a:r>
              <a:rPr lang="en-US" spc="14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may</a:t>
            </a:r>
            <a:r>
              <a:rPr lang="en-US" sz="2800" spc="15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lead</a:t>
            </a:r>
            <a:r>
              <a:rPr lang="en-US" sz="2800" spc="135" dirty="0">
                <a:latin typeface="Verdana" panose="020B0604030504040204" pitchFamily="34" charset="0"/>
                <a:ea typeface="Verdana" panose="020B0604030504040204" pitchFamily="34" charset="0"/>
                <a:cs typeface="Verdana"/>
              </a:rPr>
              <a:t> </a:t>
            </a:r>
            <a:r>
              <a:rPr lang="en-US" sz="2800" spc="-25" dirty="0">
                <a:latin typeface="Verdana" panose="020B0604030504040204" pitchFamily="34" charset="0"/>
                <a:ea typeface="Verdana" panose="020B0604030504040204" pitchFamily="34" charset="0"/>
                <a:cs typeface="Verdana"/>
              </a:rPr>
              <a:t>to </a:t>
            </a:r>
            <a:r>
              <a:rPr lang="en-US" sz="2800" spc="-10" dirty="0">
                <a:latin typeface="Verdana" panose="020B0604030504040204" pitchFamily="34" charset="0"/>
                <a:ea typeface="Verdana" panose="020B0604030504040204" pitchFamily="34" charset="0"/>
                <a:cs typeface="Verdana"/>
              </a:rPr>
              <a:t>uneven</a:t>
            </a:r>
            <a:r>
              <a:rPr lang="en-US" sz="2800" spc="-15" dirty="0">
                <a:latin typeface="Verdana" panose="020B0604030504040204" pitchFamily="34" charset="0"/>
                <a:ea typeface="Verdana" panose="020B0604030504040204" pitchFamily="34" charset="0"/>
                <a:cs typeface="Verdana"/>
              </a:rPr>
              <a:t> </a:t>
            </a:r>
            <a:r>
              <a:rPr lang="en-US" sz="2800" spc="-100" dirty="0">
                <a:latin typeface="Verdana" panose="020B0604030504040204" pitchFamily="34" charset="0"/>
                <a:ea typeface="Verdana" panose="020B0604030504040204" pitchFamily="34" charset="0"/>
                <a:cs typeface="Verdana"/>
              </a:rPr>
              <a:t>tire</a:t>
            </a:r>
            <a:r>
              <a:rPr lang="en-US" sz="2800" dirty="0">
                <a:latin typeface="Verdana" panose="020B0604030504040204" pitchFamily="34" charset="0"/>
                <a:ea typeface="Verdana" panose="020B0604030504040204" pitchFamily="34" charset="0"/>
                <a:cs typeface="Verdana"/>
              </a:rPr>
              <a:t> wear</a:t>
            </a:r>
            <a:r>
              <a:rPr lang="en-US" sz="2800" spc="-4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and</a:t>
            </a:r>
            <a:r>
              <a:rPr lang="en-US" sz="2800" spc="-2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an</a:t>
            </a:r>
            <a:r>
              <a:rPr lang="en-US" sz="2800" spc="-45" dirty="0">
                <a:latin typeface="Verdana" panose="020B0604030504040204" pitchFamily="34" charset="0"/>
                <a:ea typeface="Verdana" panose="020B0604030504040204" pitchFamily="34" charset="0"/>
                <a:cs typeface="Verdana"/>
              </a:rPr>
              <a:t> </a:t>
            </a:r>
            <a:r>
              <a:rPr lang="en-US" sz="2800" spc="-55" dirty="0">
                <a:latin typeface="Verdana" panose="020B0604030504040204" pitchFamily="34" charset="0"/>
                <a:ea typeface="Verdana" panose="020B0604030504040204" pitchFamily="34" charset="0"/>
                <a:cs typeface="Verdana"/>
              </a:rPr>
              <a:t>earlier</a:t>
            </a:r>
            <a:r>
              <a:rPr lang="en-US" sz="2800" spc="-4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need</a:t>
            </a:r>
            <a:r>
              <a:rPr lang="en-US" sz="2800" spc="-25" dirty="0">
                <a:latin typeface="Verdana" panose="020B0604030504040204" pitchFamily="34" charset="0"/>
                <a:ea typeface="Verdana" panose="020B0604030504040204" pitchFamily="34" charset="0"/>
                <a:cs typeface="Verdana"/>
              </a:rPr>
              <a:t> </a:t>
            </a:r>
            <a:r>
              <a:rPr lang="en-US" sz="2800" spc="-65" dirty="0">
                <a:latin typeface="Verdana" panose="020B0604030504040204" pitchFamily="34" charset="0"/>
                <a:ea typeface="Verdana" panose="020B0604030504040204" pitchFamily="34" charset="0"/>
                <a:cs typeface="Verdana"/>
              </a:rPr>
              <a:t>for</a:t>
            </a:r>
            <a:r>
              <a:rPr lang="en-US" sz="2800" spc="-4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replacement.</a:t>
            </a:r>
            <a:endParaRPr lang="en-US" sz="2800" dirty="0">
              <a:latin typeface="Verdana" panose="020B0604030504040204" pitchFamily="34" charset="0"/>
              <a:ea typeface="Verdana" panose="020B0604030504040204" pitchFamily="34" charset="0"/>
              <a:cs typeface="Verdana"/>
            </a:endParaRPr>
          </a:p>
          <a:p>
            <a:pPr marL="12065" marR="6985" indent="0" algn="just">
              <a:lnSpc>
                <a:spcPct val="100000"/>
              </a:lnSpc>
              <a:spcBef>
                <a:spcPts val="1010"/>
              </a:spcBef>
              <a:buNone/>
            </a:pPr>
            <a:r>
              <a:rPr lang="en-US" sz="2000" spc="135" dirty="0">
                <a:latin typeface="Verdana" panose="020B0604030504040204" pitchFamily="34" charset="0"/>
                <a:ea typeface="Verdana" panose="020B0604030504040204" pitchFamily="34" charset="0"/>
                <a:cs typeface="DejaVu Sans"/>
              </a:rPr>
              <a:t>▶</a:t>
            </a:r>
            <a:r>
              <a:rPr lang="en-US" sz="2000" spc="465" dirty="0">
                <a:latin typeface="Verdana" panose="020B0604030504040204" pitchFamily="34" charset="0"/>
                <a:ea typeface="Verdana" panose="020B0604030504040204" pitchFamily="34" charset="0"/>
                <a:cs typeface="DejaVu Sans"/>
              </a:rPr>
              <a:t> </a:t>
            </a:r>
            <a:r>
              <a:rPr lang="en-US" sz="2800" spc="-165" dirty="0">
                <a:latin typeface="Verdana" panose="020B0604030504040204" pitchFamily="34" charset="0"/>
                <a:ea typeface="Verdana" panose="020B0604030504040204" pitchFamily="34" charset="0"/>
                <a:cs typeface="Verdana"/>
              </a:rPr>
              <a:t>This</a:t>
            </a:r>
            <a:r>
              <a:rPr lang="en-US" sz="2800" spc="45" dirty="0">
                <a:latin typeface="Verdana" panose="020B0604030504040204" pitchFamily="34" charset="0"/>
                <a:ea typeface="Verdana" panose="020B0604030504040204" pitchFamily="34" charset="0"/>
                <a:cs typeface="Verdana"/>
              </a:rPr>
              <a:t> </a:t>
            </a:r>
            <a:r>
              <a:rPr lang="en-US" sz="2800" spc="-35" dirty="0">
                <a:latin typeface="Verdana" panose="020B0604030504040204" pitchFamily="34" charset="0"/>
                <a:ea typeface="Verdana" panose="020B0604030504040204" pitchFamily="34" charset="0"/>
                <a:cs typeface="Verdana"/>
              </a:rPr>
              <a:t>imposes</a:t>
            </a:r>
            <a:r>
              <a:rPr lang="en-US" sz="2800" spc="25" dirty="0">
                <a:latin typeface="Verdana" panose="020B0604030504040204" pitchFamily="34" charset="0"/>
                <a:ea typeface="Verdana" panose="020B0604030504040204" pitchFamily="34" charset="0"/>
                <a:cs typeface="Verdana"/>
              </a:rPr>
              <a:t> </a:t>
            </a:r>
            <a:r>
              <a:rPr lang="en-US" sz="2800" spc="105" dirty="0">
                <a:latin typeface="Verdana" panose="020B0604030504040204" pitchFamily="34" charset="0"/>
                <a:ea typeface="Verdana" panose="020B0604030504040204" pitchFamily="34" charset="0"/>
                <a:cs typeface="Verdana"/>
              </a:rPr>
              <a:t>a</a:t>
            </a:r>
            <a:r>
              <a:rPr lang="en-US" sz="2800" dirty="0">
                <a:latin typeface="Verdana" panose="020B0604030504040204" pitchFamily="34" charset="0"/>
                <a:ea typeface="Verdana" panose="020B0604030504040204" pitchFamily="34" charset="0"/>
                <a:cs typeface="Verdana"/>
              </a:rPr>
              <a:t> </a:t>
            </a:r>
            <a:r>
              <a:rPr lang="en-US" sz="2800" spc="-35" dirty="0">
                <a:latin typeface="Verdana" panose="020B0604030504040204" pitchFamily="34" charset="0"/>
                <a:ea typeface="Verdana" panose="020B0604030504040204" pitchFamily="34" charset="0"/>
                <a:cs typeface="Verdana"/>
              </a:rPr>
              <a:t>significant</a:t>
            </a:r>
            <a:r>
              <a:rPr lang="en-US" sz="2800" dirty="0">
                <a:latin typeface="Verdana" panose="020B0604030504040204" pitchFamily="34" charset="0"/>
                <a:ea typeface="Verdana" panose="020B0604030504040204" pitchFamily="34" charset="0"/>
                <a:cs typeface="Verdana"/>
              </a:rPr>
              <a:t> financial</a:t>
            </a:r>
            <a:r>
              <a:rPr lang="en-US" sz="2800" spc="30" dirty="0">
                <a:latin typeface="Verdana" panose="020B0604030504040204" pitchFamily="34" charset="0"/>
                <a:ea typeface="Verdana" panose="020B0604030504040204" pitchFamily="34" charset="0"/>
                <a:cs typeface="Verdana"/>
              </a:rPr>
              <a:t> </a:t>
            </a:r>
            <a:r>
              <a:rPr lang="en-US" sz="2800" spc="-85" dirty="0">
                <a:latin typeface="Verdana" panose="020B0604030504040204" pitchFamily="34" charset="0"/>
                <a:ea typeface="Verdana" panose="020B0604030504040204" pitchFamily="34" charset="0"/>
                <a:cs typeface="Verdana"/>
              </a:rPr>
              <a:t>strain</a:t>
            </a:r>
            <a:r>
              <a:rPr lang="en-US" sz="2800" spc="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on</a:t>
            </a:r>
            <a:r>
              <a:rPr lang="en-US" sz="2800" spc="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the</a:t>
            </a:r>
            <a:r>
              <a:rPr lang="en-US" sz="2800" spc="20" dirty="0">
                <a:latin typeface="Verdana" panose="020B0604030504040204" pitchFamily="34" charset="0"/>
                <a:ea typeface="Verdana" panose="020B0604030504040204" pitchFamily="34" charset="0"/>
                <a:cs typeface="Verdana"/>
              </a:rPr>
              <a:t> </a:t>
            </a:r>
            <a:r>
              <a:rPr lang="en-US" sz="2800" spc="-45" dirty="0">
                <a:latin typeface="Verdana" panose="020B0604030504040204" pitchFamily="34" charset="0"/>
                <a:ea typeface="Verdana" panose="020B0604030504040204" pitchFamily="34" charset="0"/>
                <a:cs typeface="Verdana"/>
              </a:rPr>
              <a:t>country's</a:t>
            </a:r>
            <a:r>
              <a:rPr lang="en-US" sz="2800" spc="25" dirty="0">
                <a:latin typeface="Verdana" panose="020B0604030504040204" pitchFamily="34" charset="0"/>
                <a:ea typeface="Verdana" panose="020B0604030504040204" pitchFamily="34" charset="0"/>
                <a:cs typeface="Verdana"/>
              </a:rPr>
              <a:t> </a:t>
            </a:r>
            <a:r>
              <a:rPr lang="en-US" sz="2800" spc="-70" dirty="0">
                <a:latin typeface="Verdana" panose="020B0604030504040204" pitchFamily="34" charset="0"/>
                <a:ea typeface="Verdana" panose="020B0604030504040204" pitchFamily="34" charset="0"/>
                <a:cs typeface="Verdana"/>
              </a:rPr>
              <a:t>residents.</a:t>
            </a:r>
            <a:r>
              <a:rPr lang="en-US" sz="2800" spc="3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According</a:t>
            </a:r>
            <a:r>
              <a:rPr lang="en-US" sz="2800" spc="4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to</a:t>
            </a:r>
            <a:r>
              <a:rPr lang="en-US" sz="2800" spc="10" dirty="0">
                <a:latin typeface="Verdana" panose="020B0604030504040204" pitchFamily="34" charset="0"/>
                <a:ea typeface="Verdana" panose="020B0604030504040204" pitchFamily="34" charset="0"/>
                <a:cs typeface="Verdana"/>
              </a:rPr>
              <a:t> </a:t>
            </a:r>
          </a:p>
          <a:p>
            <a:pPr marL="12065" marR="6985" indent="0" algn="just">
              <a:lnSpc>
                <a:spcPct val="100000"/>
              </a:lnSpc>
              <a:spcBef>
                <a:spcPts val="1010"/>
              </a:spcBef>
              <a:buNone/>
            </a:pPr>
            <a:r>
              <a:rPr lang="en-US" spc="1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the</a:t>
            </a:r>
            <a:r>
              <a:rPr lang="en-US" sz="2800" spc="25" dirty="0">
                <a:latin typeface="Verdana" panose="020B0604030504040204" pitchFamily="34" charset="0"/>
                <a:ea typeface="Verdana" panose="020B0604030504040204" pitchFamily="34" charset="0"/>
                <a:cs typeface="Verdana"/>
              </a:rPr>
              <a:t> </a:t>
            </a:r>
            <a:r>
              <a:rPr lang="en-US" sz="2800" spc="-90" dirty="0">
                <a:latin typeface="Verdana" panose="020B0604030504040204" pitchFamily="34" charset="0"/>
                <a:ea typeface="Verdana" panose="020B0604030504040204" pitchFamily="34" charset="0"/>
                <a:cs typeface="Verdana"/>
              </a:rPr>
              <a:t>Ministry</a:t>
            </a:r>
            <a:r>
              <a:rPr lang="en-US" sz="2800" spc="35" dirty="0">
                <a:latin typeface="Verdana" panose="020B0604030504040204" pitchFamily="34" charset="0"/>
                <a:ea typeface="Verdana" panose="020B0604030504040204" pitchFamily="34" charset="0"/>
                <a:cs typeface="Verdana"/>
              </a:rPr>
              <a:t> </a:t>
            </a:r>
            <a:r>
              <a:rPr lang="en-US" sz="2800" spc="-25" dirty="0">
                <a:latin typeface="Verdana" panose="020B0604030504040204" pitchFamily="34" charset="0"/>
                <a:ea typeface="Verdana" panose="020B0604030504040204" pitchFamily="34" charset="0"/>
                <a:cs typeface="Verdana"/>
              </a:rPr>
              <a:t>of </a:t>
            </a:r>
            <a:r>
              <a:rPr lang="en-US" sz="2800" dirty="0">
                <a:latin typeface="Verdana" panose="020B0604030504040204" pitchFamily="34" charset="0"/>
                <a:ea typeface="Verdana" panose="020B0604030504040204" pitchFamily="34" charset="0"/>
                <a:cs typeface="Verdana"/>
              </a:rPr>
              <a:t>Road</a:t>
            </a:r>
            <a:r>
              <a:rPr lang="en-US" sz="2800" spc="-30" dirty="0">
                <a:latin typeface="Verdana" panose="020B0604030504040204" pitchFamily="34" charset="0"/>
                <a:ea typeface="Verdana" panose="020B0604030504040204" pitchFamily="34" charset="0"/>
                <a:cs typeface="Verdana"/>
              </a:rPr>
              <a:t> </a:t>
            </a:r>
            <a:r>
              <a:rPr lang="en-US" sz="2800" spc="-95" dirty="0">
                <a:latin typeface="Verdana" panose="020B0604030504040204" pitchFamily="34" charset="0"/>
                <a:ea typeface="Verdana" panose="020B0604030504040204" pitchFamily="34" charset="0"/>
                <a:cs typeface="Verdana"/>
              </a:rPr>
              <a:t>Transport</a:t>
            </a:r>
            <a:r>
              <a:rPr lang="en-US" sz="2800" spc="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and</a:t>
            </a:r>
            <a:r>
              <a:rPr lang="en-US" sz="2800" spc="20" dirty="0">
                <a:latin typeface="Verdana" panose="020B0604030504040204" pitchFamily="34" charset="0"/>
                <a:ea typeface="Verdana" panose="020B0604030504040204" pitchFamily="34" charset="0"/>
                <a:cs typeface="Verdana"/>
              </a:rPr>
              <a:t> </a:t>
            </a:r>
            <a:r>
              <a:rPr lang="en-US" sz="2800" spc="-60" dirty="0">
                <a:latin typeface="Verdana" panose="020B0604030504040204" pitchFamily="34" charset="0"/>
                <a:ea typeface="Verdana" panose="020B0604030504040204" pitchFamily="34" charset="0"/>
                <a:cs typeface="Verdana"/>
              </a:rPr>
              <a:t>Highways,</a:t>
            </a:r>
            <a:r>
              <a:rPr lang="en-US" sz="2800" spc="-5" dirty="0">
                <a:latin typeface="Verdana" panose="020B0604030504040204" pitchFamily="34" charset="0"/>
                <a:ea typeface="Verdana" panose="020B0604030504040204" pitchFamily="34" charset="0"/>
                <a:cs typeface="Verdana"/>
              </a:rPr>
              <a:t> </a:t>
            </a:r>
            <a:r>
              <a:rPr lang="en-US" sz="2800" spc="-30" dirty="0">
                <a:latin typeface="Verdana" panose="020B0604030504040204" pitchFamily="34" charset="0"/>
                <a:ea typeface="Verdana" panose="020B0604030504040204" pitchFamily="34" charset="0"/>
                <a:cs typeface="Verdana"/>
              </a:rPr>
              <a:t>approximately</a:t>
            </a:r>
            <a:r>
              <a:rPr lang="en-US" sz="2800" spc="25" dirty="0">
                <a:latin typeface="Verdana" panose="020B0604030504040204" pitchFamily="34" charset="0"/>
                <a:ea typeface="Verdana" panose="020B0604030504040204" pitchFamily="34" charset="0"/>
                <a:cs typeface="Verdana"/>
              </a:rPr>
              <a:t> </a:t>
            </a:r>
            <a:r>
              <a:rPr lang="en-US" sz="2800" spc="-140" dirty="0">
                <a:latin typeface="Verdana" panose="020B0604030504040204" pitchFamily="34" charset="0"/>
                <a:ea typeface="Verdana" panose="020B0604030504040204" pitchFamily="34" charset="0"/>
                <a:cs typeface="Verdana"/>
              </a:rPr>
              <a:t>11300</a:t>
            </a:r>
            <a:r>
              <a:rPr lang="en-US" sz="2800" spc="2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people died</a:t>
            </a:r>
            <a:r>
              <a:rPr lang="en-US" sz="2800" spc="-5" dirty="0">
                <a:latin typeface="Verdana" panose="020B0604030504040204" pitchFamily="34" charset="0"/>
                <a:ea typeface="Verdana" panose="020B0604030504040204" pitchFamily="34" charset="0"/>
                <a:cs typeface="Verdana"/>
              </a:rPr>
              <a:t> </a:t>
            </a:r>
          </a:p>
          <a:p>
            <a:pPr marL="12065" marR="6985" indent="0" algn="just">
              <a:lnSpc>
                <a:spcPct val="100000"/>
              </a:lnSpc>
              <a:spcBef>
                <a:spcPts val="1010"/>
              </a:spcBef>
              <a:buNone/>
            </a:pPr>
            <a:r>
              <a:rPr lang="en-US" spc="-5" dirty="0">
                <a:latin typeface="Verdana" panose="020B0604030504040204" pitchFamily="34" charset="0"/>
                <a:ea typeface="Verdana" panose="020B0604030504040204" pitchFamily="34" charset="0"/>
                <a:cs typeface="Verdana"/>
              </a:rPr>
              <a:t>      </a:t>
            </a:r>
            <a:r>
              <a:rPr lang="en-US" sz="2800" spc="50" dirty="0">
                <a:latin typeface="Verdana" panose="020B0604030504040204" pitchFamily="34" charset="0"/>
                <a:ea typeface="Verdana" panose="020B0604030504040204" pitchFamily="34" charset="0"/>
                <a:cs typeface="Verdana"/>
              </a:rPr>
              <a:t>and</a:t>
            </a:r>
            <a:r>
              <a:rPr lang="en-US" sz="2800" spc="20" dirty="0">
                <a:latin typeface="Verdana" panose="020B0604030504040204" pitchFamily="34" charset="0"/>
                <a:ea typeface="Verdana" panose="020B0604030504040204" pitchFamily="34" charset="0"/>
                <a:cs typeface="Verdana"/>
              </a:rPr>
              <a:t> </a:t>
            </a:r>
            <a:r>
              <a:rPr lang="en-US" sz="2800" spc="-140" dirty="0">
                <a:latin typeface="Verdana" panose="020B0604030504040204" pitchFamily="34" charset="0"/>
                <a:ea typeface="Verdana" panose="020B0604030504040204" pitchFamily="34" charset="0"/>
                <a:cs typeface="Verdana"/>
              </a:rPr>
              <a:t>29600</a:t>
            </a:r>
            <a:r>
              <a:rPr lang="en-US" sz="2800" spc="20"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were</a:t>
            </a:r>
            <a:r>
              <a:rPr lang="en-US" sz="2800" spc="20" dirty="0">
                <a:latin typeface="Verdana" panose="020B0604030504040204" pitchFamily="34" charset="0"/>
                <a:ea typeface="Verdana" panose="020B0604030504040204" pitchFamily="34" charset="0"/>
                <a:cs typeface="Verdana"/>
              </a:rPr>
              <a:t> </a:t>
            </a:r>
            <a:r>
              <a:rPr lang="en-US" sz="2800" spc="-75" dirty="0">
                <a:latin typeface="Verdana" panose="020B0604030504040204" pitchFamily="34" charset="0"/>
                <a:ea typeface="Verdana" panose="020B0604030504040204" pitchFamily="34" charset="0"/>
                <a:cs typeface="Verdana"/>
              </a:rPr>
              <a:t>injured</a:t>
            </a:r>
            <a:r>
              <a:rPr lang="en-US" sz="2800" spc="25" dirty="0">
                <a:latin typeface="Verdana" panose="020B0604030504040204" pitchFamily="34" charset="0"/>
                <a:ea typeface="Verdana" panose="020B0604030504040204" pitchFamily="34" charset="0"/>
                <a:cs typeface="Verdana"/>
              </a:rPr>
              <a:t> </a:t>
            </a:r>
            <a:r>
              <a:rPr lang="en-US" sz="2800" spc="-150" dirty="0">
                <a:latin typeface="Verdana" panose="020B0604030504040204" pitchFamily="34" charset="0"/>
                <a:ea typeface="Verdana" panose="020B0604030504040204" pitchFamily="34" charset="0"/>
                <a:cs typeface="Verdana"/>
              </a:rPr>
              <a:t>in</a:t>
            </a:r>
            <a:r>
              <a:rPr lang="en-US" sz="2800" spc="30"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road </a:t>
            </a:r>
            <a:r>
              <a:rPr lang="en-US" sz="2800" dirty="0">
                <a:latin typeface="Verdana" panose="020B0604030504040204" pitchFamily="34" charset="0"/>
                <a:ea typeface="Verdana" panose="020B0604030504040204" pitchFamily="34" charset="0"/>
                <a:cs typeface="Verdana"/>
              </a:rPr>
              <a:t>accidents</a:t>
            </a:r>
            <a:r>
              <a:rPr lang="en-US" sz="2800" spc="-2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caused</a:t>
            </a:r>
            <a:r>
              <a:rPr lang="en-US" sz="2800" spc="-2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by</a:t>
            </a:r>
            <a:r>
              <a:rPr lang="en-US" sz="2800" spc="-45" dirty="0">
                <a:latin typeface="Verdana" panose="020B0604030504040204" pitchFamily="34" charset="0"/>
                <a:ea typeface="Verdana" panose="020B0604030504040204" pitchFamily="34" charset="0"/>
                <a:cs typeface="Verdana"/>
              </a:rPr>
              <a:t> </a:t>
            </a:r>
            <a:r>
              <a:rPr lang="en-US" sz="2800" spc="-30" dirty="0">
                <a:latin typeface="Verdana" panose="020B0604030504040204" pitchFamily="34" charset="0"/>
                <a:ea typeface="Verdana" panose="020B0604030504040204" pitchFamily="34" charset="0"/>
                <a:cs typeface="Verdana"/>
              </a:rPr>
              <a:t>potholes</a:t>
            </a:r>
            <a:r>
              <a:rPr lang="en-US" sz="2800" spc="-15" dirty="0">
                <a:latin typeface="Verdana" panose="020B0604030504040204" pitchFamily="34" charset="0"/>
                <a:ea typeface="Verdana" panose="020B0604030504040204" pitchFamily="34" charset="0"/>
                <a:cs typeface="Verdana"/>
              </a:rPr>
              <a:t> </a:t>
            </a:r>
            <a:r>
              <a:rPr lang="en-US" sz="2800" spc="-90" dirty="0">
                <a:latin typeface="Verdana" panose="020B0604030504040204" pitchFamily="34" charset="0"/>
                <a:ea typeface="Verdana" panose="020B0604030504040204" pitchFamily="34" charset="0"/>
                <a:cs typeface="Verdana"/>
              </a:rPr>
              <a:t>in</a:t>
            </a:r>
            <a:r>
              <a:rPr lang="en-US" sz="2800" spc="-25" dirty="0">
                <a:latin typeface="Verdana" panose="020B0604030504040204" pitchFamily="34" charset="0"/>
                <a:ea typeface="Verdana" panose="020B0604030504040204" pitchFamily="34" charset="0"/>
                <a:cs typeface="Verdana"/>
              </a:rPr>
              <a:t> </a:t>
            </a:r>
            <a:r>
              <a:rPr lang="en-US" sz="2800" spc="-130" dirty="0">
                <a:latin typeface="Verdana" panose="020B0604030504040204" pitchFamily="34" charset="0"/>
                <a:ea typeface="Verdana" panose="020B0604030504040204" pitchFamily="34" charset="0"/>
                <a:cs typeface="Verdana"/>
              </a:rPr>
              <a:t>2021,</a:t>
            </a:r>
            <a:r>
              <a:rPr lang="en-US" sz="2800" spc="-15" dirty="0">
                <a:latin typeface="Verdana" panose="020B0604030504040204" pitchFamily="34" charset="0"/>
                <a:ea typeface="Verdana" panose="020B0604030504040204" pitchFamily="34" charset="0"/>
                <a:cs typeface="Verdana"/>
              </a:rPr>
              <a:t> </a:t>
            </a:r>
            <a:r>
              <a:rPr lang="en-US" sz="2800" spc="-135" dirty="0">
                <a:latin typeface="Verdana" panose="020B0604030504040204" pitchFamily="34" charset="0"/>
                <a:ea typeface="Verdana" panose="020B0604030504040204" pitchFamily="34" charset="0"/>
                <a:cs typeface="Verdana"/>
              </a:rPr>
              <a:t>2022,</a:t>
            </a:r>
            <a:r>
              <a:rPr lang="en-US" sz="2800" spc="1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and</a:t>
            </a:r>
            <a:r>
              <a:rPr lang="en-US" sz="2800" spc="-5"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2023.</a:t>
            </a:r>
            <a:endParaRPr lang="en-US" sz="2800" dirty="0">
              <a:latin typeface="Verdana" panose="020B0604030504040204" pitchFamily="34" charset="0"/>
              <a:ea typeface="Verdana" panose="020B0604030504040204" pitchFamily="34" charset="0"/>
              <a:cs typeface="Verdana"/>
            </a:endParaRPr>
          </a:p>
          <a:p>
            <a:pPr marL="0" indent="0" algn="just">
              <a:lnSpc>
                <a:spcPct val="100000"/>
              </a:lnSpc>
              <a:spcBef>
                <a:spcPts val="1010"/>
              </a:spcBef>
              <a:buNone/>
              <a:tabLst>
                <a:tab pos="356870" algn="l"/>
              </a:tabLst>
            </a:pPr>
            <a:r>
              <a:rPr lang="en-US" sz="2000" spc="85" dirty="0">
                <a:latin typeface="Verdana" panose="020B0604030504040204" pitchFamily="34" charset="0"/>
                <a:ea typeface="Verdana" panose="020B0604030504040204" pitchFamily="34" charset="0"/>
                <a:cs typeface="DejaVu Sans"/>
              </a:rPr>
              <a:t>▶  </a:t>
            </a:r>
            <a:r>
              <a:rPr lang="en-US" sz="2800" dirty="0">
                <a:latin typeface="Verdana" panose="020B0604030504040204" pitchFamily="34" charset="0"/>
                <a:ea typeface="Verdana" panose="020B0604030504040204" pitchFamily="34" charset="0"/>
                <a:cs typeface="Verdana"/>
              </a:rPr>
              <a:t>According</a:t>
            </a:r>
            <a:r>
              <a:rPr lang="en-US" sz="2800" spc="19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to</a:t>
            </a:r>
            <a:r>
              <a:rPr lang="en-US" sz="2800" spc="190" dirty="0">
                <a:latin typeface="Verdana" panose="020B0604030504040204" pitchFamily="34" charset="0"/>
                <a:ea typeface="Verdana" panose="020B0604030504040204" pitchFamily="34" charset="0"/>
                <a:cs typeface="Verdana"/>
              </a:rPr>
              <a:t> </a:t>
            </a:r>
            <a:r>
              <a:rPr lang="en-US" sz="2800" spc="-40" dirty="0">
                <a:latin typeface="Verdana" panose="020B0604030504040204" pitchFamily="34" charset="0"/>
                <a:ea typeface="Verdana" panose="020B0604030504040204" pitchFamily="34" charset="0"/>
                <a:cs typeface="Verdana"/>
              </a:rPr>
              <a:t>UNESCAP,</a:t>
            </a:r>
            <a:r>
              <a:rPr lang="en-US" sz="2800" spc="19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road</a:t>
            </a:r>
            <a:r>
              <a:rPr lang="en-US" sz="2800" spc="19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traffic</a:t>
            </a:r>
            <a:r>
              <a:rPr lang="en-US" sz="2800" spc="19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accidents</a:t>
            </a:r>
            <a:r>
              <a:rPr lang="en-US" sz="2800" spc="18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cost</a:t>
            </a:r>
            <a:r>
              <a:rPr lang="en-US" sz="2800" spc="160"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India</a:t>
            </a:r>
            <a:r>
              <a:rPr lang="en-US" sz="2800" spc="185"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over</a:t>
            </a:r>
            <a:r>
              <a:rPr lang="en-US" sz="2800" spc="165" dirty="0">
                <a:latin typeface="Verdana" panose="020B0604030504040204" pitchFamily="34" charset="0"/>
                <a:ea typeface="Verdana" panose="020B0604030504040204" pitchFamily="34" charset="0"/>
                <a:cs typeface="Verdana"/>
              </a:rPr>
              <a:t> </a:t>
            </a:r>
            <a:r>
              <a:rPr lang="en-US" sz="2800" spc="-270" dirty="0">
                <a:latin typeface="Verdana" panose="020B0604030504040204" pitchFamily="34" charset="0"/>
                <a:ea typeface="Verdana" panose="020B0604030504040204" pitchFamily="34" charset="0"/>
                <a:cs typeface="Verdana"/>
              </a:rPr>
              <a:t>3%</a:t>
            </a:r>
            <a:r>
              <a:rPr lang="en-US" sz="2800" spc="17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of</a:t>
            </a:r>
            <a:r>
              <a:rPr lang="en-US" sz="2800" spc="190" dirty="0">
                <a:latin typeface="Verdana" panose="020B0604030504040204" pitchFamily="34" charset="0"/>
                <a:ea typeface="Verdana" panose="020B0604030504040204" pitchFamily="34" charset="0"/>
                <a:cs typeface="Verdana"/>
              </a:rPr>
              <a:t> </a:t>
            </a:r>
            <a:r>
              <a:rPr lang="en-US" sz="2800" spc="-65" dirty="0">
                <a:latin typeface="Verdana" panose="020B0604030504040204" pitchFamily="34" charset="0"/>
                <a:ea typeface="Verdana" panose="020B0604030504040204" pitchFamily="34" charset="0"/>
                <a:cs typeface="Verdana"/>
              </a:rPr>
              <a:t>its</a:t>
            </a:r>
            <a:r>
              <a:rPr lang="en-US" sz="2800" spc="180" dirty="0">
                <a:latin typeface="Verdana" panose="020B0604030504040204" pitchFamily="34" charset="0"/>
                <a:ea typeface="Verdana" panose="020B0604030504040204" pitchFamily="34" charset="0"/>
                <a:cs typeface="Verdana"/>
              </a:rPr>
              <a:t> </a:t>
            </a:r>
          </a:p>
          <a:p>
            <a:pPr marL="0" indent="0" algn="just">
              <a:lnSpc>
                <a:spcPct val="100000"/>
              </a:lnSpc>
              <a:spcBef>
                <a:spcPts val="1010"/>
              </a:spcBef>
              <a:buNone/>
              <a:tabLst>
                <a:tab pos="356870" algn="l"/>
              </a:tabLst>
            </a:pPr>
            <a:r>
              <a:rPr lang="en-US" spc="18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GDP</a:t>
            </a:r>
            <a:r>
              <a:rPr lang="en-US" sz="2800" spc="190" dirty="0">
                <a:latin typeface="Verdana" panose="020B0604030504040204" pitchFamily="34" charset="0"/>
                <a:ea typeface="Verdana" panose="020B0604030504040204" pitchFamily="34" charset="0"/>
                <a:cs typeface="Verdana"/>
              </a:rPr>
              <a:t> </a:t>
            </a:r>
            <a:r>
              <a:rPr lang="en-US" sz="2800" spc="75" dirty="0">
                <a:latin typeface="Verdana" panose="020B0604030504040204" pitchFamily="34" charset="0"/>
                <a:ea typeface="Verdana" panose="020B0604030504040204" pitchFamily="34" charset="0"/>
                <a:cs typeface="Verdana"/>
              </a:rPr>
              <a:t>each</a:t>
            </a:r>
            <a:r>
              <a:rPr lang="en-US" sz="2800" spc="170" dirty="0">
                <a:latin typeface="Verdana" panose="020B0604030504040204" pitchFamily="34" charset="0"/>
                <a:ea typeface="Verdana" panose="020B0604030504040204" pitchFamily="34" charset="0"/>
                <a:cs typeface="Verdana"/>
              </a:rPr>
              <a:t> </a:t>
            </a:r>
            <a:r>
              <a:rPr lang="en-US" sz="2800" dirty="0">
                <a:latin typeface="Verdana" panose="020B0604030504040204" pitchFamily="34" charset="0"/>
                <a:ea typeface="Verdana" panose="020B0604030504040204" pitchFamily="34" charset="0"/>
                <a:cs typeface="Verdana"/>
              </a:rPr>
              <a:t>year,</a:t>
            </a:r>
            <a:r>
              <a:rPr lang="en-US" sz="2800" spc="175" dirty="0">
                <a:latin typeface="Verdana" panose="020B0604030504040204" pitchFamily="34" charset="0"/>
                <a:ea typeface="Verdana" panose="020B0604030504040204" pitchFamily="34" charset="0"/>
                <a:cs typeface="Verdana"/>
              </a:rPr>
              <a:t> </a:t>
            </a:r>
            <a:r>
              <a:rPr lang="en-US" sz="2800" spc="-25" dirty="0">
                <a:latin typeface="Verdana" panose="020B0604030504040204" pitchFamily="34" charset="0"/>
                <a:ea typeface="Verdana" panose="020B0604030504040204" pitchFamily="34" charset="0"/>
                <a:cs typeface="Verdana"/>
              </a:rPr>
              <a:t>or</a:t>
            </a:r>
            <a:r>
              <a:rPr lang="en-US" dirty="0">
                <a:latin typeface="Verdana" panose="020B0604030504040204" pitchFamily="34" charset="0"/>
                <a:ea typeface="Verdana" panose="020B0604030504040204" pitchFamily="34" charset="0"/>
                <a:cs typeface="Verdana"/>
              </a:rPr>
              <a:t> </a:t>
            </a:r>
            <a:r>
              <a:rPr lang="en-US" sz="2800" spc="-30" dirty="0">
                <a:latin typeface="Verdana" panose="020B0604030504040204" pitchFamily="34" charset="0"/>
                <a:ea typeface="Verdana" panose="020B0604030504040204" pitchFamily="34" charset="0"/>
                <a:cs typeface="Verdana"/>
              </a:rPr>
              <a:t>approximately</a:t>
            </a:r>
            <a:r>
              <a:rPr lang="en-US" sz="2800" spc="-35" dirty="0">
                <a:latin typeface="Verdana" panose="020B0604030504040204" pitchFamily="34" charset="0"/>
                <a:ea typeface="Verdana" panose="020B0604030504040204" pitchFamily="34" charset="0"/>
                <a:cs typeface="Verdana"/>
              </a:rPr>
              <a:t> </a:t>
            </a:r>
            <a:r>
              <a:rPr lang="en-US" sz="2800" spc="-165" dirty="0">
                <a:latin typeface="Verdana" panose="020B0604030504040204" pitchFamily="34" charset="0"/>
                <a:ea typeface="Verdana" panose="020B0604030504040204" pitchFamily="34" charset="0"/>
                <a:cs typeface="Verdana"/>
              </a:rPr>
              <a:t>USD</a:t>
            </a:r>
            <a:r>
              <a:rPr lang="en-US" sz="2800" spc="-45" dirty="0">
                <a:latin typeface="Verdana" panose="020B0604030504040204" pitchFamily="34" charset="0"/>
                <a:ea typeface="Verdana" panose="020B0604030504040204" pitchFamily="34" charset="0"/>
                <a:cs typeface="Verdana"/>
              </a:rPr>
              <a:t> </a:t>
            </a:r>
            <a:r>
              <a:rPr lang="en-US" sz="2800" spc="-130" dirty="0">
                <a:latin typeface="Verdana" panose="020B0604030504040204" pitchFamily="34" charset="0"/>
                <a:ea typeface="Verdana" panose="020B0604030504040204" pitchFamily="34" charset="0"/>
                <a:cs typeface="Verdana"/>
              </a:rPr>
              <a:t>58,000</a:t>
            </a:r>
            <a:r>
              <a:rPr lang="en-US" sz="2800" spc="-65" dirty="0">
                <a:latin typeface="Verdana" panose="020B0604030504040204" pitchFamily="34" charset="0"/>
                <a:ea typeface="Verdana" panose="020B0604030504040204" pitchFamily="34" charset="0"/>
                <a:cs typeface="Verdana"/>
              </a:rPr>
              <a:t> </a:t>
            </a:r>
            <a:r>
              <a:rPr lang="en-US" sz="2800" spc="-80" dirty="0">
                <a:latin typeface="Verdana" panose="020B0604030504040204" pitchFamily="34" charset="0"/>
                <a:ea typeface="Verdana" panose="020B0604030504040204" pitchFamily="34" charset="0"/>
                <a:cs typeface="Verdana"/>
              </a:rPr>
              <a:t>million</a:t>
            </a:r>
            <a:r>
              <a:rPr lang="en-US" sz="2800" spc="-75" dirty="0">
                <a:latin typeface="Verdana" panose="020B0604030504040204" pitchFamily="34" charset="0"/>
                <a:ea typeface="Verdana" panose="020B0604030504040204" pitchFamily="34" charset="0"/>
                <a:cs typeface="Verdana"/>
              </a:rPr>
              <a:t> </a:t>
            </a:r>
            <a:r>
              <a:rPr lang="en-US" sz="2800" spc="-90" dirty="0">
                <a:latin typeface="Verdana" panose="020B0604030504040204" pitchFamily="34" charset="0"/>
                <a:ea typeface="Verdana" panose="020B0604030504040204" pitchFamily="34" charset="0"/>
                <a:cs typeface="Verdana"/>
              </a:rPr>
              <a:t>in</a:t>
            </a:r>
            <a:r>
              <a:rPr lang="en-US" sz="2800" spc="-75" dirty="0">
                <a:latin typeface="Verdana" panose="020B0604030504040204" pitchFamily="34" charset="0"/>
                <a:ea typeface="Verdana" panose="020B0604030504040204" pitchFamily="34" charset="0"/>
                <a:cs typeface="Verdana"/>
              </a:rPr>
              <a:t> </a:t>
            </a:r>
            <a:r>
              <a:rPr lang="en-US" sz="2800" spc="-20" dirty="0">
                <a:latin typeface="Verdana" panose="020B0604030504040204" pitchFamily="34" charset="0"/>
                <a:ea typeface="Verdana" panose="020B0604030504040204" pitchFamily="34" charset="0"/>
                <a:cs typeface="Verdana"/>
              </a:rPr>
              <a:t>absolute</a:t>
            </a:r>
            <a:r>
              <a:rPr lang="en-US" sz="2800" spc="-75" dirty="0">
                <a:latin typeface="Verdana" panose="020B0604030504040204" pitchFamily="34" charset="0"/>
                <a:ea typeface="Verdana" panose="020B0604030504040204" pitchFamily="34" charset="0"/>
                <a:cs typeface="Verdana"/>
              </a:rPr>
              <a:t> </a:t>
            </a:r>
            <a:r>
              <a:rPr lang="en-US" sz="2800" spc="-105" dirty="0">
                <a:latin typeface="Verdana" panose="020B0604030504040204" pitchFamily="34" charset="0"/>
                <a:ea typeface="Verdana" panose="020B0604030504040204" pitchFamily="34" charset="0"/>
                <a:cs typeface="Verdana"/>
              </a:rPr>
              <a:t>terms</a:t>
            </a:r>
            <a:r>
              <a:rPr lang="en-US" spc="-25" dirty="0">
                <a:latin typeface="Verdana" panose="020B0604030504040204" pitchFamily="34" charset="0"/>
                <a:ea typeface="Verdana" panose="020B0604030504040204" pitchFamily="34" charset="0"/>
                <a:cs typeface="Verdana"/>
              </a:rPr>
              <a:t> </a:t>
            </a:r>
            <a:r>
              <a:rPr lang="en-US" sz="2800" spc="-80" dirty="0">
                <a:latin typeface="Verdana" panose="020B0604030504040204" pitchFamily="34" charset="0"/>
                <a:ea typeface="Verdana" panose="020B0604030504040204" pitchFamily="34" charset="0"/>
                <a:cs typeface="Verdana"/>
              </a:rPr>
              <a:t>(as </a:t>
            </a:r>
            <a:r>
              <a:rPr lang="en-US" sz="2800" dirty="0">
                <a:latin typeface="Verdana" panose="020B0604030504040204" pitchFamily="34" charset="0"/>
                <a:ea typeface="Verdana" panose="020B0604030504040204" pitchFamily="34" charset="0"/>
                <a:cs typeface="Verdana"/>
              </a:rPr>
              <a:t>of</a:t>
            </a:r>
            <a:r>
              <a:rPr lang="en-US" sz="2800" spc="-70" dirty="0">
                <a:latin typeface="Verdana" panose="020B0604030504040204" pitchFamily="34" charset="0"/>
                <a:ea typeface="Verdana" panose="020B0604030504040204" pitchFamily="34" charset="0"/>
                <a:cs typeface="Verdana"/>
              </a:rPr>
              <a:t> </a:t>
            </a:r>
            <a:r>
              <a:rPr lang="en-US" sz="2800" spc="-10" dirty="0">
                <a:latin typeface="Verdana" panose="020B0604030504040204" pitchFamily="34" charset="0"/>
                <a:ea typeface="Verdana" panose="020B0604030504040204" pitchFamily="34" charset="0"/>
                <a:cs typeface="Verdana"/>
              </a:rPr>
              <a:t>2022).</a:t>
            </a:r>
            <a:endParaRPr lang="en-US" sz="2800" dirty="0">
              <a:latin typeface="Verdana" panose="020B0604030504040204" pitchFamily="34" charset="0"/>
              <a:ea typeface="Verdana" panose="020B0604030504040204" pitchFamily="34" charset="0"/>
              <a:cs typeface="Verdana"/>
            </a:endParaRPr>
          </a:p>
          <a:p>
            <a:pPr marL="0" indent="0">
              <a:buNone/>
            </a:pPr>
            <a:endParaRPr lang="en-US" dirty="0"/>
          </a:p>
        </p:txBody>
      </p:sp>
    </p:spTree>
    <p:extLst>
      <p:ext uri="{BB962C8B-B14F-4D97-AF65-F5344CB8AC3E}">
        <p14:creationId xmlns:p14="http://schemas.microsoft.com/office/powerpoint/2010/main" val="414407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E734-FB35-F6A8-90F7-D18B2FD93096}"/>
              </a:ext>
            </a:extLst>
          </p:cNvPr>
          <p:cNvSpPr>
            <a:spLocks noGrp="1"/>
          </p:cNvSpPr>
          <p:nvPr>
            <p:ph type="title"/>
          </p:nvPr>
        </p:nvSpPr>
        <p:spPr/>
        <p:txBody>
          <a:bodyPr/>
          <a:lstStyle/>
          <a:p>
            <a:r>
              <a:rPr lang="en-US" spc="-145" dirty="0"/>
              <a:t>Literature</a:t>
            </a:r>
            <a:r>
              <a:rPr lang="en-US" spc="-235" dirty="0"/>
              <a:t> </a:t>
            </a:r>
            <a:r>
              <a:rPr lang="en-US" spc="-10" dirty="0"/>
              <a:t>Review</a:t>
            </a:r>
            <a:endParaRPr lang="en-US" dirty="0"/>
          </a:p>
        </p:txBody>
      </p:sp>
      <p:sp>
        <p:nvSpPr>
          <p:cNvPr id="3" name="Content Placeholder 2">
            <a:extLst>
              <a:ext uri="{FF2B5EF4-FFF2-40B4-BE49-F238E27FC236}">
                <a16:creationId xmlns:a16="http://schemas.microsoft.com/office/drawing/2014/main" id="{94C52BBE-BCB7-9396-5E03-FFD14C35C35E}"/>
              </a:ext>
            </a:extLst>
          </p:cNvPr>
          <p:cNvSpPr>
            <a:spLocks noGrp="1"/>
          </p:cNvSpPr>
          <p:nvPr>
            <p:ph idx="1"/>
          </p:nvPr>
        </p:nvSpPr>
        <p:spPr>
          <a:xfrm>
            <a:off x="461203" y="1388225"/>
            <a:ext cx="8596668" cy="5012575"/>
          </a:xfrm>
        </p:spPr>
        <p:txBody>
          <a:bodyPr>
            <a:noAutofit/>
          </a:bodyPr>
          <a:lstStyle/>
          <a:p>
            <a:pPr marL="15875" indent="-6350" algn="just">
              <a:lnSpc>
                <a:spcPct val="150000"/>
              </a:lnSpc>
              <a:spcAft>
                <a:spcPts val="20"/>
              </a:spcAft>
            </a:pPr>
            <a:r>
              <a:rPr lang="en-IN" sz="1200" dirty="0">
                <a:solidFill>
                  <a:srgbClr val="000000"/>
                </a:solidFill>
                <a:effectLst/>
                <a:latin typeface="Verdana" panose="020B0604030504040204" pitchFamily="34" charset="0"/>
                <a:ea typeface="Verdana" panose="020B0604030504040204" pitchFamily="34" charset="0"/>
              </a:rPr>
              <a:t>[1]Shubhra Rao </a:t>
            </a:r>
            <a:r>
              <a:rPr lang="en-IN" sz="1200" dirty="0" err="1">
                <a:solidFill>
                  <a:srgbClr val="000000"/>
                </a:solidFill>
                <a:effectLst/>
                <a:latin typeface="Verdana" panose="020B0604030504040204" pitchFamily="34" charset="0"/>
                <a:ea typeface="Verdana" panose="020B0604030504040204" pitchFamily="34" charset="0"/>
              </a:rPr>
              <a:t>Kuthyar,Roopashree</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S,Rasika</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V,Sahana</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Manjesh,Priyadarshini</a:t>
            </a:r>
            <a:r>
              <a:rPr lang="en-IN" sz="1200" dirty="0">
                <a:solidFill>
                  <a:srgbClr val="000000"/>
                </a:solidFill>
                <a:effectLst/>
                <a:latin typeface="Verdana" panose="020B0604030504040204" pitchFamily="34" charset="0"/>
                <a:ea typeface="Verdana" panose="020B0604030504040204" pitchFamily="34" charset="0"/>
              </a:rPr>
              <a:t> has introduced  An Intelligent Pothole Detection and Alerting System using Mobile Sensors and Deep Learning developed 2021 IEEE 18th India Council International .The mobile applications are created with Flutter, a cross-platform framework for Android and iOS. Commuters utilize the public app to report potholes in various modes such as trip mode and capture image mode. These modes make use of smartphone accelerometers as well as deep learning techniques like YOLOv3 models. They also have specific features such as alert mode, which alerts the user of nearby potholes while commuting, and geotagging of all potholes spotted by all users. The customized mobile application for Elected Representatives, PWD, and the assigned contractor is designed to track the reporting and progress of pothole repair and to assign the next task in the process.</a:t>
            </a:r>
          </a:p>
          <a:p>
            <a:pPr marL="15875" indent="-6350" algn="just">
              <a:lnSpc>
                <a:spcPct val="150000"/>
              </a:lnSpc>
              <a:spcAft>
                <a:spcPts val="20"/>
              </a:spcAft>
            </a:pPr>
            <a:r>
              <a:rPr lang="en-IN" sz="1200" dirty="0">
                <a:solidFill>
                  <a:srgbClr val="000000"/>
                </a:solidFill>
                <a:effectLst/>
                <a:latin typeface="Verdana" panose="020B0604030504040204" pitchFamily="34" charset="0"/>
                <a:ea typeface="Verdana" panose="020B0604030504040204" pitchFamily="34" charset="0"/>
              </a:rPr>
              <a:t>[2]</a:t>
            </a:r>
            <a:r>
              <a:rPr lang="en-IN" sz="1200" dirty="0" err="1">
                <a:solidFill>
                  <a:srgbClr val="000000"/>
                </a:solidFill>
                <a:effectLst/>
                <a:latin typeface="Verdana" panose="020B0604030504040204" pitchFamily="34" charset="0"/>
                <a:ea typeface="Verdana" panose="020B0604030504040204" pitchFamily="34" charset="0"/>
              </a:rPr>
              <a:t>GaneshBabu</a:t>
            </a:r>
            <a:r>
              <a:rPr lang="en-IN" sz="1200" dirty="0">
                <a:solidFill>
                  <a:srgbClr val="000000"/>
                </a:solidFill>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R,Chellaswamy</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C,Surya</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Bhupal</a:t>
            </a:r>
            <a:r>
              <a:rPr lang="en-IN" sz="1200" dirty="0">
                <a:solidFill>
                  <a:srgbClr val="000000"/>
                </a:solidFill>
                <a:effectLst/>
                <a:latin typeface="Verdana" panose="020B0604030504040204" pitchFamily="34" charset="0"/>
                <a:ea typeface="Verdana" panose="020B0604030504040204" pitchFamily="34" charset="0"/>
              </a:rPr>
              <a:t> Rao </a:t>
            </a:r>
            <a:r>
              <a:rPr lang="en-IN" sz="1200" dirty="0" err="1">
                <a:solidFill>
                  <a:srgbClr val="000000"/>
                </a:solidFill>
                <a:effectLst/>
                <a:latin typeface="Verdana" panose="020B0604030504040204" pitchFamily="34" charset="0"/>
                <a:ea typeface="Verdana" panose="020B0604030504040204" pitchFamily="34" charset="0"/>
              </a:rPr>
              <a:t>M,Saravanan</a:t>
            </a:r>
            <a:r>
              <a:rPr lang="en-IN" sz="1200" dirty="0">
                <a:solidFill>
                  <a:srgbClr val="000000"/>
                </a:solidFill>
                <a:effectLst/>
                <a:latin typeface="Verdana" panose="020B0604030504040204" pitchFamily="34" charset="0"/>
                <a:ea typeface="Verdana" panose="020B0604030504040204" pitchFamily="34" charset="0"/>
              </a:rPr>
              <a:t> </a:t>
            </a:r>
            <a:r>
              <a:rPr lang="en-IN" sz="1200" dirty="0" err="1">
                <a:solidFill>
                  <a:srgbClr val="000000"/>
                </a:solidFill>
                <a:effectLst/>
                <a:latin typeface="Verdana" panose="020B0604030504040204" pitchFamily="34" charset="0"/>
                <a:ea typeface="Verdana" panose="020B0604030504040204" pitchFamily="34" charset="0"/>
              </a:rPr>
              <a:t>M,Department</a:t>
            </a:r>
            <a:r>
              <a:rPr lang="en-IN" sz="1200" dirty="0">
                <a:solidFill>
                  <a:srgbClr val="000000"/>
                </a:solidFill>
                <a:effectLst/>
                <a:latin typeface="Verdana" panose="020B0604030504040204" pitchFamily="34" charset="0"/>
                <a:ea typeface="Verdana" panose="020B0604030504040204" pitchFamily="34" charset="0"/>
              </a:rPr>
              <a:t> of                                                                                                                          Electronics and Communication </a:t>
            </a:r>
            <a:r>
              <a:rPr lang="en-IN" sz="1200" dirty="0" err="1">
                <a:solidFill>
                  <a:srgbClr val="000000"/>
                </a:solidFill>
                <a:effectLst/>
                <a:latin typeface="Verdana" panose="020B0604030504040204" pitchFamily="34" charset="0"/>
                <a:ea typeface="Verdana" panose="020B0604030504040204" pitchFamily="34" charset="0"/>
              </a:rPr>
              <a:t>Engineering;"Deep</a:t>
            </a:r>
            <a:r>
              <a:rPr lang="en-IN" sz="1200" dirty="0">
                <a:solidFill>
                  <a:srgbClr val="000000"/>
                </a:solidFill>
                <a:effectLst/>
                <a:latin typeface="Verdana" panose="020B0604030504040204" pitchFamily="34" charset="0"/>
                <a:ea typeface="Verdana" panose="020B0604030504040204" pitchFamily="34" charset="0"/>
              </a:rPr>
              <a:t> Learning Based Pothole Detection and Reporting System (IEEE 2020)  aimed to an accelerometer and ultrasonic sensor were set up in the bottom of a car while moving at a speed of 25 km/h and a GPS was used to determine the location. The microcontroller, which also detects the pothole, informs the control room of its location. The microprocessor (ATmega328) initializes the GPS and also provides the coordinates. The methodology used was a comparison of CNN, KNN (k-Nearest </a:t>
            </a:r>
            <a:r>
              <a:rPr lang="en-IN" sz="1200" dirty="0" err="1">
                <a:solidFill>
                  <a:srgbClr val="000000"/>
                </a:solidFill>
                <a:effectLst/>
                <a:latin typeface="Verdana" panose="020B0604030504040204" pitchFamily="34" charset="0"/>
                <a:ea typeface="Verdana" panose="020B0604030504040204" pitchFamily="34" charset="0"/>
              </a:rPr>
              <a:t>Neighbors</a:t>
            </a:r>
            <a:r>
              <a:rPr lang="en-IN" sz="1200" dirty="0">
                <a:solidFill>
                  <a:srgbClr val="000000"/>
                </a:solidFill>
                <a:effectLst/>
                <a:latin typeface="Verdana" panose="020B0604030504040204" pitchFamily="34" charset="0"/>
                <a:ea typeface="Verdana" panose="020B0604030504040204" pitchFamily="34" charset="0"/>
              </a:rPr>
              <a:t>), and Kirchhoff's Theory Method.</a:t>
            </a:r>
          </a:p>
          <a:p>
            <a:pPr marL="0" indent="0" algn="just">
              <a:buNone/>
            </a:pP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1387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9584-2B14-F3C6-8C65-711B88D107F9}"/>
              </a:ext>
            </a:extLst>
          </p:cNvPr>
          <p:cNvSpPr>
            <a:spLocks noGrp="1"/>
          </p:cNvSpPr>
          <p:nvPr>
            <p:ph type="title"/>
          </p:nvPr>
        </p:nvSpPr>
        <p:spPr/>
        <p:txBody>
          <a:bodyPr/>
          <a:lstStyle/>
          <a:p>
            <a:r>
              <a:rPr lang="en-US" spc="-145" dirty="0"/>
              <a:t>Literature</a:t>
            </a:r>
            <a:r>
              <a:rPr lang="en-US" spc="-235" dirty="0"/>
              <a:t> </a:t>
            </a:r>
            <a:r>
              <a:rPr lang="en-US" spc="-10" dirty="0"/>
              <a:t>Review</a:t>
            </a:r>
            <a:endParaRPr lang="en-IN" dirty="0"/>
          </a:p>
        </p:txBody>
      </p:sp>
      <p:sp>
        <p:nvSpPr>
          <p:cNvPr id="3" name="Content Placeholder 2">
            <a:extLst>
              <a:ext uri="{FF2B5EF4-FFF2-40B4-BE49-F238E27FC236}">
                <a16:creationId xmlns:a16="http://schemas.microsoft.com/office/drawing/2014/main" id="{6479921C-EBB0-8F53-F2C2-4E55BBB9EFE0}"/>
              </a:ext>
            </a:extLst>
          </p:cNvPr>
          <p:cNvSpPr>
            <a:spLocks noGrp="1"/>
          </p:cNvSpPr>
          <p:nvPr>
            <p:ph idx="1"/>
          </p:nvPr>
        </p:nvSpPr>
        <p:spPr>
          <a:xfrm>
            <a:off x="257695" y="1354975"/>
            <a:ext cx="9016307" cy="4686387"/>
          </a:xfrm>
        </p:spPr>
        <p:txBody>
          <a:bodyPr>
            <a:noAutofit/>
          </a:bodyPr>
          <a:lstStyle/>
          <a:p>
            <a:pPr algn="just">
              <a:lnSpc>
                <a:spcPct val="150000"/>
              </a:lnSpc>
              <a:spcAft>
                <a:spcPts val="1000"/>
              </a:spcAft>
            </a:pPr>
            <a:r>
              <a:rPr lang="en-US" sz="1200" dirty="0">
                <a:effectLst/>
                <a:latin typeface="Verdana" panose="020B0604030504040204" pitchFamily="34" charset="0"/>
                <a:ea typeface="Verdana" panose="020B0604030504040204" pitchFamily="34" charset="0"/>
              </a:rPr>
              <a:t> [3] Ping </a:t>
            </a:r>
            <a:r>
              <a:rPr lang="en-US" sz="1200" dirty="0" err="1">
                <a:effectLst/>
                <a:latin typeface="Verdana" panose="020B0604030504040204" pitchFamily="34" charset="0"/>
                <a:ea typeface="Verdana" panose="020B0604030504040204" pitchFamily="34" charset="0"/>
              </a:rPr>
              <a:t>Ping</a:t>
            </a:r>
            <a:r>
              <a:rPr lang="en-US" sz="1200" dirty="0">
                <a:effectLst/>
                <a:latin typeface="Verdana" panose="020B0604030504040204" pitchFamily="34" charset="0"/>
                <a:ea typeface="Verdana" panose="020B0604030504040204" pitchFamily="34" charset="0"/>
              </a:rPr>
              <a:t> ; </a:t>
            </a:r>
            <a:r>
              <a:rPr lang="en-US" sz="1200" dirty="0" err="1">
                <a:effectLst/>
                <a:latin typeface="Verdana" panose="020B0604030504040204" pitchFamily="34" charset="0"/>
                <a:ea typeface="Verdana" panose="020B0604030504040204" pitchFamily="34" charset="0"/>
              </a:rPr>
              <a:t>Xiaohui</a:t>
            </a:r>
            <a:r>
              <a:rPr lang="en-US" sz="1200" dirty="0">
                <a:effectLst/>
                <a:latin typeface="Verdana" panose="020B0604030504040204" pitchFamily="34" charset="0"/>
                <a:ea typeface="Verdana" panose="020B0604030504040204" pitchFamily="34" charset="0"/>
              </a:rPr>
              <a:t> Yang; </a:t>
            </a:r>
            <a:r>
              <a:rPr lang="en-US" sz="1200" dirty="0" err="1">
                <a:effectLst/>
                <a:latin typeface="Verdana" panose="020B0604030504040204" pitchFamily="34" charset="0"/>
                <a:ea typeface="Verdana" panose="020B0604030504040204" pitchFamily="34" charset="0"/>
              </a:rPr>
              <a:t>Zeyu</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Gao;"A</a:t>
            </a:r>
            <a:r>
              <a:rPr lang="en-US" sz="1200" dirty="0">
                <a:effectLst/>
                <a:latin typeface="Verdana" panose="020B0604030504040204" pitchFamily="34" charset="0"/>
                <a:ea typeface="Verdana" panose="020B0604030504040204" pitchFamily="34" charset="0"/>
              </a:rPr>
              <a:t> Deep Learning Approach for Street  pothole Detection";2020 IEEE Sixth International Conference on Big Data Computing Service and Applications (</a:t>
            </a:r>
            <a:r>
              <a:rPr lang="en-US" sz="1200" dirty="0" err="1">
                <a:effectLst/>
                <a:latin typeface="Verdana" panose="020B0604030504040204" pitchFamily="34" charset="0"/>
                <a:ea typeface="Verdana" panose="020B0604030504040204" pitchFamily="34" charset="0"/>
              </a:rPr>
              <a:t>BigDataService</a:t>
            </a:r>
            <a:r>
              <a:rPr lang="en-US" sz="1200" dirty="0">
                <a:effectLst/>
                <a:latin typeface="Verdana" panose="020B0604030504040204" pitchFamily="34" charset="0"/>
                <a:ea typeface="Verdana" panose="020B0604030504040204" pitchFamily="34" charset="0"/>
              </a:rPr>
              <a:t>). proposed a intended to construct an accurate and efficient pothole detecting system by utilizing machine learning and artificial intelligence technologies. Yolo V3(You Only Look Once) Algorithm, SSD(Single Shot Detector) Algorithm, HOG(Histogram of Oriented Gradients) with Support Vector Machine, and Faster R-CNN are four current deep learning models that are trained to see which model or ensemble of models delivers the best results.</a:t>
            </a:r>
            <a:endParaRPr lang="en-IN" sz="1200" dirty="0">
              <a:effectLst/>
              <a:latin typeface="Verdana" panose="020B0604030504040204" pitchFamily="34" charset="0"/>
              <a:ea typeface="Verdana" panose="020B0604030504040204" pitchFamily="34" charset="0"/>
            </a:endParaRPr>
          </a:p>
          <a:p>
            <a:pPr algn="just">
              <a:lnSpc>
                <a:spcPct val="150000"/>
              </a:lnSpc>
              <a:spcAft>
                <a:spcPts val="1000"/>
              </a:spcAft>
            </a:pPr>
            <a:r>
              <a:rPr lang="en-US" sz="1200" dirty="0">
                <a:effectLst/>
                <a:latin typeface="Verdana" panose="020B0604030504040204" pitchFamily="34" charset="0"/>
                <a:ea typeface="Verdana" panose="020B0604030504040204" pitchFamily="34" charset="0"/>
              </a:rPr>
              <a:t>[4] </a:t>
            </a:r>
            <a:r>
              <a:rPr lang="en-US" sz="1200" dirty="0" err="1">
                <a:effectLst/>
                <a:latin typeface="Verdana" panose="020B0604030504040204" pitchFamily="34" charset="0"/>
                <a:ea typeface="Verdana" panose="020B0604030504040204" pitchFamily="34" charset="0"/>
              </a:rPr>
              <a:t>Shebin</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Silvister,Dheeraj</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Komandur,Shubham</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Kokate,Aditya</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Khochare,Dr</a:t>
            </a:r>
            <a:r>
              <a:rPr lang="en-US" sz="1200" dirty="0">
                <a:effectLst/>
                <a:latin typeface="Verdana" panose="020B0604030504040204" pitchFamily="34" charset="0"/>
                <a:ea typeface="Verdana" panose="020B0604030504040204" pitchFamily="34" charset="0"/>
              </a:rPr>
              <a:t>. Vishwanath </a:t>
            </a:r>
            <a:r>
              <a:rPr lang="en-US" sz="1200" dirty="0" err="1">
                <a:effectLst/>
                <a:latin typeface="Verdana" panose="020B0604030504040204" pitchFamily="34" charset="0"/>
                <a:ea typeface="Verdana" panose="020B0604030504040204" pitchFamily="34" charset="0"/>
              </a:rPr>
              <a:t>Karad</a:t>
            </a:r>
            <a:r>
              <a:rPr lang="en-US" sz="1200" dirty="0">
                <a:effectLst/>
                <a:latin typeface="Verdana" panose="020B0604030504040204" pitchFamily="34" charset="0"/>
                <a:ea typeface="Verdana" panose="020B0604030504040204" pitchFamily="34" charset="0"/>
              </a:rPr>
              <a:t> MIT World Peace University Pune, </a:t>
            </a:r>
            <a:r>
              <a:rPr lang="en-US" sz="1200" dirty="0" err="1">
                <a:effectLst/>
                <a:latin typeface="Verdana" panose="020B0604030504040204" pitchFamily="34" charset="0"/>
                <a:ea typeface="Verdana" panose="020B0604030504040204" pitchFamily="34" charset="0"/>
              </a:rPr>
              <a:t>India;"Deep</a:t>
            </a:r>
            <a:r>
              <a:rPr lang="en-US" sz="1200" dirty="0">
                <a:effectLst/>
                <a:latin typeface="Verdana" panose="020B0604030504040204" pitchFamily="34" charset="0"/>
                <a:ea typeface="Verdana" panose="020B0604030504040204" pitchFamily="34" charset="0"/>
              </a:rPr>
              <a:t> Learning Approach to Detect Potholes in Real-Time using Smartphone";2019 Introduces a  system to detect potholes in real time, a system that uses deep learning algorithms and is integrated with cellphones is used. The customer The system's interface is a smartphone app that maps all potholes along the route the user is taking. At the same time, deep learning object detection algorithm: The Single Shot Multi-box Detector (SSD) searches for potholes in the background using a mobile camera.  As soon as an unregistered pothole is spotted by SSD, the coordinates of the pothole are updated in real-time in the database. To detect unregistered potholes, accelerometer and gyroscope signals are continuously collected and analyzed by a Deep Feed Forward Neural Network model. This dual detection system comprising camera-based and accelerometer-gyroscope-based detection not only cross checks detections but also gives steady findings even when one mechanism fails. The pothole coordinates are displayed on the map user interface, which is accessible within the same application</a:t>
            </a:r>
            <a:endParaRPr lang="en-IN" sz="1200" dirty="0">
              <a:effectLst/>
              <a:latin typeface="Verdana" panose="020B0604030504040204" pitchFamily="34" charset="0"/>
              <a:ea typeface="Verdana" panose="020B0604030504040204" pitchFamily="34" charset="0"/>
            </a:endParaRPr>
          </a:p>
          <a:p>
            <a:pPr algn="just"/>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4190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F656-AC50-3364-70C9-9691EEEB9E22}"/>
              </a:ext>
            </a:extLst>
          </p:cNvPr>
          <p:cNvSpPr>
            <a:spLocks noGrp="1"/>
          </p:cNvSpPr>
          <p:nvPr>
            <p:ph type="title"/>
          </p:nvPr>
        </p:nvSpPr>
        <p:spPr/>
        <p:txBody>
          <a:bodyPr/>
          <a:lstStyle/>
          <a:p>
            <a:r>
              <a:rPr lang="en-US" spc="-145" dirty="0"/>
              <a:t>Literature</a:t>
            </a:r>
            <a:r>
              <a:rPr lang="en-US" spc="-235" dirty="0"/>
              <a:t> </a:t>
            </a:r>
            <a:r>
              <a:rPr lang="en-US" spc="-10" dirty="0"/>
              <a:t>Review</a:t>
            </a:r>
            <a:endParaRPr lang="en-IN" dirty="0"/>
          </a:p>
        </p:txBody>
      </p:sp>
      <p:sp>
        <p:nvSpPr>
          <p:cNvPr id="3" name="Content Placeholder 2">
            <a:extLst>
              <a:ext uri="{FF2B5EF4-FFF2-40B4-BE49-F238E27FC236}">
                <a16:creationId xmlns:a16="http://schemas.microsoft.com/office/drawing/2014/main" id="{B7385878-6D1F-0FEF-866E-4CF2A3BACEE2}"/>
              </a:ext>
            </a:extLst>
          </p:cNvPr>
          <p:cNvSpPr>
            <a:spLocks noGrp="1"/>
          </p:cNvSpPr>
          <p:nvPr>
            <p:ph idx="1"/>
          </p:nvPr>
        </p:nvSpPr>
        <p:spPr>
          <a:xfrm>
            <a:off x="677334" y="2160589"/>
            <a:ext cx="8596668" cy="4364902"/>
          </a:xfrm>
        </p:spPr>
        <p:txBody>
          <a:bodyPr>
            <a:noAutofit/>
          </a:bodyPr>
          <a:lstStyle/>
          <a:p>
            <a:pPr algn="just">
              <a:lnSpc>
                <a:spcPct val="150000"/>
              </a:lnSpc>
              <a:spcAft>
                <a:spcPts val="1000"/>
              </a:spcAft>
            </a:pPr>
            <a:r>
              <a:rPr lang="en-US" sz="1200" dirty="0">
                <a:effectLst/>
                <a:latin typeface="Verdana" panose="020B0604030504040204" pitchFamily="34" charset="0"/>
                <a:ea typeface="Verdana" panose="020B0604030504040204" pitchFamily="34" charset="0"/>
              </a:rPr>
              <a:t>[5] Anas Al-</a:t>
            </a:r>
            <a:r>
              <a:rPr lang="en-US" sz="1200" dirty="0" err="1">
                <a:effectLst/>
                <a:latin typeface="Verdana" panose="020B0604030504040204" pitchFamily="34" charset="0"/>
                <a:ea typeface="Verdana" panose="020B0604030504040204" pitchFamily="34" charset="0"/>
              </a:rPr>
              <a:t>Shaghouri</a:t>
            </a:r>
            <a:r>
              <a:rPr lang="en-US" sz="1200" dirty="0">
                <a:effectLst/>
                <a:latin typeface="Verdana" panose="020B0604030504040204" pitchFamily="34" charset="0"/>
                <a:ea typeface="Verdana" panose="020B0604030504040204" pitchFamily="34" charset="0"/>
              </a:rPr>
              <a:t>, Rami </a:t>
            </a:r>
            <a:r>
              <a:rPr lang="en-US" sz="1200" dirty="0" err="1">
                <a:effectLst/>
                <a:latin typeface="Verdana" panose="020B0604030504040204" pitchFamily="34" charset="0"/>
                <a:ea typeface="Verdana" panose="020B0604030504040204" pitchFamily="34" charset="0"/>
              </a:rPr>
              <a:t>Alkhatib</a:t>
            </a:r>
            <a:r>
              <a:rPr lang="en-US" sz="1200" dirty="0">
                <a:effectLst/>
                <a:latin typeface="Verdana" panose="020B0604030504040204" pitchFamily="34" charset="0"/>
                <a:ea typeface="Verdana" panose="020B0604030504040204" pitchFamily="34" charset="0"/>
              </a:rPr>
              <a:t>, Samir </a:t>
            </a:r>
            <a:r>
              <a:rPr lang="en-US" sz="1200" dirty="0" err="1">
                <a:effectLst/>
                <a:latin typeface="Verdana" panose="020B0604030504040204" pitchFamily="34" charset="0"/>
                <a:ea typeface="Verdana" panose="020B0604030504040204" pitchFamily="34" charset="0"/>
              </a:rPr>
              <a:t>Berjaoui</a:t>
            </a:r>
            <a:r>
              <a:rPr lang="en-US" sz="1200" dirty="0">
                <a:effectLst/>
                <a:latin typeface="Verdana" panose="020B0604030504040204" pitchFamily="34" charset="0"/>
                <a:ea typeface="Verdana" panose="020B0604030504040204" pitchFamily="34" charset="0"/>
              </a:rPr>
              <a:t> </a:t>
            </a:r>
            <a:r>
              <a:rPr lang="en-US" sz="1200" dirty="0" err="1">
                <a:effectLst/>
                <a:latin typeface="Verdana" panose="020B0604030504040204" pitchFamily="34" charset="0"/>
                <a:ea typeface="Verdana" panose="020B0604030504040204" pitchFamily="34" charset="0"/>
              </a:rPr>
              <a:t>Chouf</a:t>
            </a:r>
            <a:r>
              <a:rPr lang="en-US" sz="1200" dirty="0">
                <a:effectLst/>
                <a:latin typeface="Verdana" panose="020B0604030504040204" pitchFamily="34" charset="0"/>
                <a:ea typeface="Verdana" panose="020B0604030504040204" pitchFamily="34" charset="0"/>
              </a:rPr>
              <a:t> 2010, </a:t>
            </a:r>
            <a:r>
              <a:rPr lang="en-US" sz="1200" dirty="0" err="1">
                <a:effectLst/>
                <a:latin typeface="Verdana" panose="020B0604030504040204" pitchFamily="34" charset="0"/>
                <a:ea typeface="Verdana" panose="020B0604030504040204" pitchFamily="34" charset="0"/>
              </a:rPr>
              <a:t>Lebanon;"Real-Time</a:t>
            </a:r>
            <a:r>
              <a:rPr lang="en-US" sz="1200" dirty="0">
                <a:effectLst/>
                <a:latin typeface="Verdana" panose="020B0604030504040204" pitchFamily="34" charset="0"/>
                <a:ea typeface="Verdana" panose="020B0604030504040204" pitchFamily="34" charset="0"/>
              </a:rPr>
              <a:t> Pothole Detection Using Deep Learning" deployed  and tested many deep learning architectures for detecting potholes. First, a cellphone mounted on the automobile windshield captures many photographs of potholes. Then, by downloading pothole photographs from the internet, we expanded the quantity and variety of our database (1087 images with over 2000 potholes). Second, several object detection methods are used to detect potholes in road photos. To compare pothole detection performance, real-time Deep Learning algorithms with various configurations such as </a:t>
            </a:r>
            <a:r>
              <a:rPr lang="en-US" sz="1200" dirty="0" err="1">
                <a:effectLst/>
                <a:latin typeface="Verdana" panose="020B0604030504040204" pitchFamily="34" charset="0"/>
                <a:ea typeface="Verdana" panose="020B0604030504040204" pitchFamily="34" charset="0"/>
              </a:rPr>
              <a:t>SSDTensorFlow</a:t>
            </a:r>
            <a:r>
              <a:rPr lang="en-US" sz="1200" dirty="0">
                <a:effectLst/>
                <a:latin typeface="Verdana" panose="020B0604030504040204" pitchFamily="34" charset="0"/>
                <a:ea typeface="Verdana" panose="020B0604030504040204" pitchFamily="34" charset="0"/>
              </a:rPr>
              <a:t>, YOLOv3-Darknet53, and YOLOv4-CSPDarknet53 are employed..</a:t>
            </a:r>
            <a:endParaRPr lang="en-IN" sz="1200" dirty="0">
              <a:effectLst/>
              <a:latin typeface="Verdana" panose="020B0604030504040204" pitchFamily="34" charset="0"/>
              <a:ea typeface="Verdana" panose="020B0604030504040204" pitchFamily="34" charset="0"/>
            </a:endParaRPr>
          </a:p>
          <a:p>
            <a:pPr algn="just">
              <a:lnSpc>
                <a:spcPct val="150000"/>
              </a:lnSpc>
              <a:spcAft>
                <a:spcPts val="1000"/>
              </a:spcAft>
            </a:pPr>
            <a:r>
              <a:rPr lang="en-US" sz="1200" dirty="0">
                <a:effectLst/>
                <a:latin typeface="Verdana" panose="020B0604030504040204" pitchFamily="34" charset="0"/>
                <a:ea typeface="Verdana" panose="020B0604030504040204" pitchFamily="34" charset="0"/>
              </a:rPr>
              <a:t>[6] Yeoh Keng </a:t>
            </a:r>
            <a:r>
              <a:rPr lang="en-US" sz="1200" dirty="0" err="1">
                <a:effectLst/>
                <a:latin typeface="Verdana" panose="020B0604030504040204" pitchFamily="34" charset="0"/>
                <a:ea typeface="Verdana" panose="020B0604030504040204" pitchFamily="34" charset="0"/>
              </a:rPr>
              <a:t>Yik</a:t>
            </a:r>
            <a:r>
              <a:rPr lang="en-US" sz="1200" dirty="0">
                <a:effectLst/>
                <a:latin typeface="Verdana" panose="020B0604030504040204" pitchFamily="34" charset="0"/>
                <a:ea typeface="Verdana" panose="020B0604030504040204" pitchFamily="34" charset="0"/>
              </a:rPr>
              <a:t>, Nurul </a:t>
            </a:r>
            <a:r>
              <a:rPr lang="en-US" sz="1200" dirty="0" err="1">
                <a:effectLst/>
                <a:latin typeface="Verdana" panose="020B0604030504040204" pitchFamily="34" charset="0"/>
                <a:ea typeface="Verdana" panose="020B0604030504040204" pitchFamily="34" charset="0"/>
              </a:rPr>
              <a:t>Ezaila</a:t>
            </a:r>
            <a:r>
              <a:rPr lang="en-US" sz="1200" dirty="0">
                <a:effectLst/>
                <a:latin typeface="Verdana" panose="020B0604030504040204" pitchFamily="34" charset="0"/>
                <a:ea typeface="Verdana" panose="020B0604030504040204" pitchFamily="34" charset="0"/>
              </a:rPr>
              <a:t> Alias, </a:t>
            </a:r>
            <a:r>
              <a:rPr lang="en-US" sz="1200" dirty="0" err="1">
                <a:effectLst/>
                <a:latin typeface="Verdana" panose="020B0604030504040204" pitchFamily="34" charset="0"/>
                <a:ea typeface="Verdana" panose="020B0604030504040204" pitchFamily="34" charset="0"/>
              </a:rPr>
              <a:t>Yusmeeraz</a:t>
            </a:r>
            <a:r>
              <a:rPr lang="en-US" sz="1200" dirty="0">
                <a:effectLst/>
                <a:latin typeface="Verdana" panose="020B0604030504040204" pitchFamily="34" charset="0"/>
                <a:ea typeface="Verdana" panose="020B0604030504040204" pitchFamily="34" charset="0"/>
              </a:rPr>
              <a:t> Yusof and </a:t>
            </a:r>
            <a:r>
              <a:rPr lang="en-US" sz="1200" dirty="0" err="1">
                <a:effectLst/>
                <a:latin typeface="Verdana" panose="020B0604030504040204" pitchFamily="34" charset="0"/>
                <a:ea typeface="Verdana" panose="020B0604030504040204" pitchFamily="34" charset="0"/>
              </a:rPr>
              <a:t>Suhaila</a:t>
            </a:r>
            <a:r>
              <a:rPr lang="en-US" sz="1200" dirty="0">
                <a:effectLst/>
                <a:latin typeface="Verdana" panose="020B0604030504040204" pitchFamily="34" charset="0"/>
                <a:ea typeface="Verdana" panose="020B0604030504040204" pitchFamily="34" charset="0"/>
              </a:rPr>
              <a:t> Isaak in 2010 IEEE sixth </a:t>
            </a:r>
            <a:r>
              <a:rPr lang="en-US" sz="1200" dirty="0" err="1">
                <a:effectLst/>
                <a:latin typeface="Verdana" panose="020B0604030504040204" pitchFamily="34" charset="0"/>
                <a:ea typeface="Verdana" panose="020B0604030504040204" pitchFamily="34" charset="0"/>
              </a:rPr>
              <a:t>eition</a:t>
            </a:r>
            <a:r>
              <a:rPr lang="en-US" sz="1200" dirty="0">
                <a:effectLst/>
                <a:latin typeface="Verdana" panose="020B0604030504040204" pitchFamily="34" charset="0"/>
                <a:ea typeface="Verdana" panose="020B0604030504040204" pitchFamily="34" charset="0"/>
              </a:rPr>
              <a:t>  proposed a Apart from accelerometer detection, image processing, or machine learning-based detection, which are easier to design and deliver more accurate results. When a pothole is identified by a real-time webcam, the position is recorded and visualized using Google Maps API. A total of 330 data sets were sampled for the pothole detecting training model's implementation. As a consequence, the model produced 65.05 </a:t>
            </a:r>
            <a:r>
              <a:rPr lang="en-US" sz="1200" dirty="0" err="1">
                <a:effectLst/>
                <a:latin typeface="Verdana" panose="020B0604030504040204" pitchFamily="34" charset="0"/>
                <a:ea typeface="Verdana" panose="020B0604030504040204" pitchFamily="34" charset="0"/>
              </a:rPr>
              <a:t>mAP</a:t>
            </a:r>
            <a:r>
              <a:rPr lang="en-US" sz="1200" dirty="0">
                <a:effectLst/>
                <a:latin typeface="Verdana" panose="020B0604030504040204" pitchFamily="34" charset="0"/>
                <a:ea typeface="Verdana" panose="020B0604030504040204" pitchFamily="34" charset="0"/>
              </a:rPr>
              <a:t>, 0.9% precision, and 0.41 recall. The detection limitation of the YOLOv3 method can be improved further by employing GPU with better specified performances that can sample 1000 to 10,000 datasets..</a:t>
            </a:r>
            <a:endParaRPr lang="en-IN" sz="12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311316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501</TotalTime>
  <Words>5551</Words>
  <Application>Microsoft Office PowerPoint</Application>
  <PresentationFormat>Widescreen</PresentationFormat>
  <Paragraphs>391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DejaVu Sans</vt:lpstr>
      <vt:lpstr>Times New Roman</vt:lpstr>
      <vt:lpstr>Trebuchet MS</vt:lpstr>
      <vt:lpstr>Verdana</vt:lpstr>
      <vt:lpstr>Wingdings 3</vt:lpstr>
      <vt:lpstr>Facet</vt:lpstr>
      <vt:lpstr> A GPS and Machine Learning Driven Approach to Pothole Detection and Reporting System                                                                                                                 </vt:lpstr>
      <vt:lpstr>ABSTRACT</vt:lpstr>
      <vt:lpstr>Abstract</vt:lpstr>
      <vt:lpstr>Introduction</vt:lpstr>
      <vt:lpstr>Introduction</vt:lpstr>
      <vt:lpstr>Introduction</vt:lpstr>
      <vt:lpstr>Literature Review</vt:lpstr>
      <vt:lpstr>Literature Review</vt:lpstr>
      <vt:lpstr>Literature Review</vt:lpstr>
      <vt:lpstr>Literature Review</vt:lpstr>
      <vt:lpstr>Literature Review</vt:lpstr>
      <vt:lpstr>Literature Review</vt:lpstr>
      <vt:lpstr>Problem Identification</vt:lpstr>
      <vt:lpstr>Proposed System</vt:lpstr>
      <vt:lpstr>Proposed System</vt:lpstr>
      <vt:lpstr>Design Phase</vt:lpstr>
      <vt:lpstr>Use case diagram </vt:lpstr>
      <vt:lpstr>Class diagram </vt:lpstr>
      <vt:lpstr>Sequence diagram </vt:lpstr>
      <vt:lpstr>Activity diagram </vt:lpstr>
      <vt:lpstr>Collaboration diagram </vt:lpstr>
      <vt:lpstr>System Architecture</vt:lpstr>
      <vt:lpstr>Algorithms Design </vt:lpstr>
      <vt:lpstr>Algorithm Design</vt:lpstr>
      <vt:lpstr>Database Design</vt:lpstr>
      <vt:lpstr>Database Design</vt:lpstr>
      <vt:lpstr>Coding</vt:lpstr>
      <vt:lpstr>Coding</vt:lpstr>
      <vt:lpstr>Coding</vt:lpstr>
      <vt:lpstr>Coding</vt:lpstr>
      <vt:lpstr>Coding</vt:lpstr>
      <vt:lpstr>Coding</vt:lpstr>
      <vt:lpstr>Coding</vt:lpstr>
      <vt:lpstr>Output Screens</vt:lpstr>
      <vt:lpstr>Output Screens</vt:lpstr>
      <vt:lpstr>Output Screens</vt:lpstr>
      <vt:lpstr>Output Screens</vt:lpstr>
      <vt:lpstr>Testing</vt:lpstr>
      <vt:lpstr>Testing</vt:lpstr>
      <vt:lpstr>Testing</vt:lpstr>
      <vt:lpstr>Implementation</vt:lpstr>
      <vt:lpstr>Conclusion</vt:lpstr>
      <vt:lpstr>Future Enhancements</vt:lpstr>
      <vt:lpstr>Bibilography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GPS and Machine Learning- Driven Approach to Pothole Detection and Reporting System                                                                                                  smarter roads ,faster fix</dc:title>
  <dc:creator>lekkala sivani</dc:creator>
  <cp:lastModifiedBy>Naveen kamepalli</cp:lastModifiedBy>
  <cp:revision>16</cp:revision>
  <dcterms:created xsi:type="dcterms:W3CDTF">2024-04-03T15:43:10Z</dcterms:created>
  <dcterms:modified xsi:type="dcterms:W3CDTF">2024-04-18T05:59:38Z</dcterms:modified>
</cp:coreProperties>
</file>