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Logs to Splunk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Centralized Monitoring &amp; Observability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Integration enhances observability &amp; security.</a:t>
            </a:r>
          </a:p>
          <a:p>
            <a:r>
              <a:t>• Helps enterprises achieve compliance &amp; faster incident response.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Introduction</a:t>
            </a:r>
          </a:p>
          <a:p>
            <a:r>
              <a:t>• Why Integrate Azure Logs with Splunk</a:t>
            </a:r>
          </a:p>
          <a:p>
            <a:r>
              <a:t>• Architecture Overview</a:t>
            </a:r>
          </a:p>
          <a:p>
            <a:r>
              <a:t>• Integration Methods</a:t>
            </a:r>
          </a:p>
          <a:p>
            <a:r>
              <a:t>• Step-by-Step Setup</a:t>
            </a:r>
          </a:p>
          <a:p>
            <a:r>
              <a:t>• Use Cases &amp; Benefits</a:t>
            </a:r>
          </a:p>
          <a:p>
            <a:r>
              <a:t>• Challenges &amp; Best Practices</a:t>
            </a:r>
          </a:p>
          <a:p>
            <a:r>
              <a:t>•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Azure generates large volumes of logs (Activity, Resource, Diagnostic).</a:t>
            </a:r>
          </a:p>
          <a:p>
            <a:r>
              <a:t>• Splunk is a powerful SIEM &amp; analytics platform.</a:t>
            </a:r>
          </a:p>
          <a:p>
            <a:r>
              <a:t>• Integration provides unified monitoring, security, and compliance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Integrate?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Centralized visibility across cloud &amp; on-prem.</a:t>
            </a:r>
          </a:p>
          <a:p>
            <a:r>
              <a:t>• Advanced correlation &amp; dashboards.</a:t>
            </a:r>
          </a:p>
          <a:p>
            <a:r>
              <a:t>• Security incident detection.</a:t>
            </a:r>
          </a:p>
          <a:p>
            <a:r>
              <a:t>• Compliance &amp; audit reporting.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→ Event Hub / Storage Account / Azure Monitor</a:t>
            </a:r>
          </a:p>
          <a:p>
            <a:r>
              <a:t>→ Splunk Add-on / HEC → Splunk Indexers.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Splunk Add-on for Microsoft Cloud Services</a:t>
            </a:r>
          </a:p>
          <a:p>
            <a:r>
              <a:t>• Azure Event Hub → Splunk HEC</a:t>
            </a:r>
          </a:p>
          <a:p>
            <a:r>
              <a:t>• Azure Monitor → Log Analytics → Splunk Forwarder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Event Hub in Azure</a:t>
            </a:r>
          </a:p>
          <a:p>
            <a:r>
              <a:t>2. Configure Diagnostic Settings to stream logs</a:t>
            </a:r>
          </a:p>
          <a:p>
            <a:r>
              <a:t>3. Setup Splunk HEC or Add-on</a:t>
            </a:r>
          </a:p>
          <a:p>
            <a:r>
              <a:t>4. Validate ingestion in Splunk (search queries, dashboards)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Security monitoring (Azure AD sign-ins, Key Vault access)</a:t>
            </a:r>
          </a:p>
          <a:p>
            <a:r>
              <a:t>• Performance monitoring (VM metrics, App Services)</a:t>
            </a:r>
          </a:p>
          <a:p>
            <a:r>
              <a:t>• Compliance (audit trail logs)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• High data volume</a:t>
            </a:r>
          </a:p>
          <a:p>
            <a:r>
              <a:t>• Cost optimization</a:t>
            </a:r>
          </a:p>
          <a:p>
            <a:r>
              <a:t>• Latency</a:t>
            </a:r>
          </a:p>
          <a:p/>
          <a:p>
            <a:r>
              <a:t>Best Practices:</a:t>
            </a:r>
          </a:p>
          <a:p>
            <a:r>
              <a:t>• Filtering logs</a:t>
            </a:r>
          </a:p>
          <a:p>
            <a:r>
              <a:t>• Scaling Event Hub</a:t>
            </a:r>
          </a:p>
          <a:p>
            <a:r>
              <a:t>• Splunk index partitioning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