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Service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>
                <a:solidFill>
                  <a:srgbClr val="0066CC"/>
                </a:solidFill>
              </a:defRPr>
            </a:pPr>
            <a:r>
              <a:t>1. Incident Management</a:t>
            </a:r>
          </a:p>
          <a:p>
            <a:pPr lvl="1">
              <a:defRPr sz="1800"/>
            </a:pPr>
            <a:r>
              <a:t>Goal: Restore normal service operations quickly</a:t>
            </a:r>
          </a:p>
          <a:p>
            <a:pPr lvl="1">
              <a:defRPr sz="1800"/>
            </a:pPr>
            <a:r>
              <a:t>Incident detection &amp; classification</a:t>
            </a:r>
          </a:p>
          <a:p>
            <a:pPr lvl="1">
              <a:defRPr sz="1800"/>
            </a:pPr>
            <a:r>
              <a:t>Prioritization (based on impact/urgency)</a:t>
            </a:r>
          </a:p>
          <a:p>
            <a:pPr lvl="1">
              <a:defRPr sz="1800"/>
            </a:pPr>
            <a:r>
              <a:t>Rapid resolution &amp; escalation</a:t>
            </a:r>
          </a:p>
          <a:p>
            <a:pPr lvl="1">
              <a:defRPr sz="1800"/>
            </a:pPr>
            <a:r>
              <a:t>Post-incident review (PIR)</a:t>
            </a:r>
          </a:p>
          <a:p>
            <a:br/>
            <a:pPr>
              <a:defRPr sz="2400" b="1">
                <a:solidFill>
                  <a:srgbClr val="0066CC"/>
                </a:solidFill>
              </a:defRPr>
            </a:pPr>
            <a:r>
              <a:t>2. Change Management</a:t>
            </a:r>
          </a:p>
          <a:p>
            <a:pPr lvl="1">
              <a:defRPr sz="1800"/>
            </a:pPr>
            <a:r>
              <a:t>Goal: Minimize risk while enabling innovation</a:t>
            </a:r>
          </a:p>
          <a:p>
            <a:pPr lvl="1">
              <a:defRPr sz="1800"/>
            </a:pPr>
            <a:r>
              <a:t>Standardized change request process</a:t>
            </a:r>
          </a:p>
          <a:p>
            <a:pPr lvl="1">
              <a:defRPr sz="1800"/>
            </a:pPr>
            <a:r>
              <a:t>Risk assessment &amp; approvals</a:t>
            </a:r>
          </a:p>
          <a:p>
            <a:pPr lvl="1">
              <a:defRPr sz="1800"/>
            </a:pPr>
            <a:r>
              <a:t>Change calendar &amp; scheduling</a:t>
            </a:r>
          </a:p>
          <a:p>
            <a:pPr lvl="1">
              <a:defRPr sz="1800"/>
            </a:pPr>
            <a:r>
              <a:t>Post-change evaluation</a:t>
            </a:r>
          </a:p>
          <a:p>
            <a:br/>
            <a:pPr>
              <a:defRPr sz="2400" b="1">
                <a:solidFill>
                  <a:srgbClr val="0066CC"/>
                </a:solidFill>
              </a:defRPr>
            </a:pPr>
            <a:r>
              <a:t>3. Observability &amp; Monitoring</a:t>
            </a:r>
          </a:p>
          <a:p>
            <a:pPr lvl="1">
              <a:defRPr sz="1800"/>
            </a:pPr>
            <a:r>
              <a:t>Goal: Ensure proactive detection and prevention of issues</a:t>
            </a:r>
          </a:p>
          <a:p>
            <a:pPr lvl="1">
              <a:defRPr sz="1800"/>
            </a:pPr>
            <a:r>
              <a:t>Metrics, logs, and traces (the three pillars of observability)</a:t>
            </a:r>
          </a:p>
          <a:p>
            <a:pPr lvl="1">
              <a:defRPr sz="1800"/>
            </a:pPr>
            <a:r>
              <a:t>Real-time dashboards &amp; alerts</a:t>
            </a:r>
          </a:p>
          <a:p>
            <a:pPr lvl="1">
              <a:defRPr sz="1800"/>
            </a:pPr>
            <a:r>
              <a:t>SLA/SLO tracking</a:t>
            </a:r>
          </a:p>
          <a:p>
            <a:pPr lvl="1">
              <a:defRPr sz="1800"/>
            </a:pPr>
            <a:r>
              <a:t>Continuous feedback loop into incident &amp; change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