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notesMaster" Target="notesMasters/notes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Splunk has full capability to filter, aggregate, and group logs and create dashboard panels. For the POC, dashboards panels were created with aggregated data to improve speed and performance.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POC: PowerApps Logs from Azure AppInsights to Splunk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End-to-End Observability &amp; Troubleshooting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POC Achievements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Successfully stored AppInsights logs in Storage Account.</a:t>
            </a:r>
          </a:p>
          <a:p>
            <a:r>
              <a:t>• Python access issues resolved.</a:t>
            </a:r>
          </a:p>
          <a:p>
            <a:r>
              <a:t>• Logs routed to Splunk HEC endpoint.</a:t>
            </a:r>
          </a:p>
          <a:p>
            <a:r>
              <a:t>• Dashboards created for SLO, impact, exceptions, E2E tracing.</a:t>
            </a:r>
          </a:p>
          <a:p>
            <a:r>
              <a:t>• Workflow troubleshooting successfully demonstrated.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Pending Items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Currently only PowerApps logs routed to Splunk.</a:t>
            </a:r>
          </a:p>
          <a:p>
            <a:r>
              <a:t>• Backend log routing pending.</a:t>
            </a:r>
          </a:p>
          <a:p>
            <a:r>
              <a:t>• One-time ingestion of backend logs performed for POC.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Unified observability across PowerApps workflows.</a:t>
            </a:r>
          </a:p>
          <a:p>
            <a:r>
              <a:t>• Faster troubleshooting and reduced downtime.</a:t>
            </a:r>
          </a:p>
          <a:p>
            <a:r>
              <a:t>• Improved reliability through proactive monitoring.</a:t>
            </a:r>
          </a:p>
          <a:p>
            <a:r>
              <a:t>• Centralized dashboards for SRE and DevOps teams.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Resolutions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Access issues with Storage Account → Resolved via Python.</a:t>
            </a:r>
          </a:p>
          <a:p>
            <a:r>
              <a:t>• Splunk HEC endpoint creation &amp; routing → Completed.</a:t>
            </a:r>
          </a:p>
          <a:p>
            <a:r>
              <a:t>• Visualization &amp; dashboards → Implemented.</a:t>
            </a:r>
          </a:p>
          <a:p>
            <a:r>
              <a:t>• Backend log routing → Still pending.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AppInsights logs stored in Storage &amp; routed to Splunk.</a:t>
            </a:r>
          </a:p>
          <a:p>
            <a:r>
              <a:t>• Python-based pipeline successful.</a:t>
            </a:r>
          </a:p>
          <a:p>
            <a:r>
              <a:t>• Dashboards provide deep visibility.</a:t>
            </a:r>
          </a:p>
          <a:p>
            <a:r>
              <a:t>• Pending backend log routing for full E2E coverage.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Complete backend log routing to Splunk.</a:t>
            </a:r>
          </a:p>
          <a:p>
            <a:r>
              <a:t>• Expand dashboards to cover all workflows.</a:t>
            </a:r>
          </a:p>
          <a:p>
            <a:r>
              <a:t>• Automate ingestion for continuous monitoring.</a:t>
            </a:r>
          </a:p>
          <a:p>
            <a:r>
              <a:t>• Rollout to production environment.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Introduction &amp; Objective</a:t>
            </a:r>
          </a:p>
          <a:p>
            <a:r>
              <a:t>2. Architecture &amp; Flow</a:t>
            </a:r>
          </a:p>
          <a:p>
            <a:r>
              <a:t>3. Integration Approach</a:t>
            </a:r>
          </a:p>
          <a:p>
            <a:r>
              <a:t>4. Dashboards Overview</a:t>
            </a:r>
          </a:p>
          <a:p>
            <a:r>
              <a:t>5. Use Cases</a:t>
            </a:r>
          </a:p>
          <a:p>
            <a:r>
              <a:t>6. Achievements</a:t>
            </a:r>
          </a:p>
          <a:p>
            <a:r>
              <a:t>7. Pending Items</a:t>
            </a:r>
          </a:p>
          <a:p>
            <a:r>
              <a:t>8. Summary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Capture PowerApps logs via Azure Application Insights.</a:t>
            </a:r>
          </a:p>
          <a:p>
            <a:r>
              <a:t>• Store logs in Azure Storage Account.</a:t>
            </a:r>
          </a:p>
          <a:p>
            <a:r>
              <a:t>• Route logs to Splunk via Python &amp; HEC.</a:t>
            </a:r>
          </a:p>
          <a:p>
            <a:r>
              <a:t>• Enable dashboards for SLOs, user impact, exceptions, and E2E tracing.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&amp;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PowerApps → Azure Application Insights</a:t>
            </a:r>
          </a:p>
          <a:p>
            <a:r>
              <a:t>2. AppInsights Export → Azure Storage Account</a:t>
            </a:r>
          </a:p>
          <a:p>
            <a:r>
              <a:t>3. Python Script → Reads Storage Logs</a:t>
            </a:r>
          </a:p>
          <a:p>
            <a:r>
              <a:t>4. Splunk HEC Endpoint → Ingest Logs</a:t>
            </a:r>
          </a:p>
          <a:p>
            <a:r>
              <a:t>5. Splunk Dashboards → SLO, Exceptions, E2E Tracing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Storage Account used for log persistence.</a:t>
            </a:r>
          </a:p>
          <a:p>
            <a:r>
              <a:t>• Python script fetches AppInsights logs.</a:t>
            </a:r>
          </a:p>
          <a:p>
            <a:r>
              <a:t>• Logs pushed to Splunk via HEC URL.</a:t>
            </a:r>
          </a:p>
          <a:p>
            <a:r>
              <a:t>• One-time ingestion of backend logs also done.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SLO Dashboard – Track availability &amp; latency.</a:t>
            </a:r>
          </a:p>
          <a:p>
            <a:r>
              <a:t>• User Impact Dashboard – Measure workflow failures.</a:t>
            </a:r>
          </a:p>
          <a:p>
            <a:r>
              <a:t>• Exceptions Dashboard – Analyze error trends.</a:t>
            </a:r>
          </a:p>
          <a:p>
            <a:r>
              <a:t>• E2E Tracing Dashboard – Correlate PowerApps &amp; backend logs.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1: Workflow 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Shows logs from PowerApps and backend.</a:t>
            </a:r>
          </a:p>
          <a:p>
            <a:r>
              <a:t>• Helps correlate issues across full workflow.</a:t>
            </a:r>
          </a:p>
          <a:p>
            <a:r>
              <a:t>• Enables root cause identification.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2: Action Failure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Pinpoints exactly which action failed inside a workflow.</a:t>
            </a:r>
          </a:p>
          <a:p>
            <a:r>
              <a:t>• Provides detailed insights for targeted fixes.</a:t>
            </a:r>
          </a:p>
          <a:p>
            <a:r>
              <a:t>• Reduces MTTR (Mean Time to Resolution).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3: Troubleshooting with Pattern 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Leverages Splunk’s search for log patterns.</a:t>
            </a:r>
          </a:p>
          <a:p>
            <a:r>
              <a:t>• Supports proactive detection of recurring issues.</a:t>
            </a:r>
          </a:p>
          <a:p>
            <a:r>
              <a:t>• Provides guided troubleshooting.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