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5"/>
  </p:notesMasterIdLst>
  <p:sldIdLst>
    <p:sldId id="256" r:id="rId2"/>
    <p:sldId id="259" r:id="rId3"/>
    <p:sldId id="282" r:id="rId4"/>
    <p:sldId id="284" r:id="rId5"/>
    <p:sldId id="303" r:id="rId6"/>
    <p:sldId id="260" r:id="rId7"/>
    <p:sldId id="300" r:id="rId8"/>
    <p:sldId id="301" r:id="rId9"/>
    <p:sldId id="302" r:id="rId10"/>
    <p:sldId id="290" r:id="rId11"/>
    <p:sldId id="281" r:id="rId12"/>
    <p:sldId id="285" r:id="rId13"/>
    <p:sldId id="291" r:id="rId14"/>
    <p:sldId id="286" r:id="rId15"/>
    <p:sldId id="292" r:id="rId16"/>
    <p:sldId id="287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686" autoAdjust="0"/>
  </p:normalViewPr>
  <p:slideViewPr>
    <p:cSldViewPr snapToGrid="0">
      <p:cViewPr varScale="1">
        <p:scale>
          <a:sx n="67" d="100"/>
          <a:sy n="67" d="100"/>
        </p:scale>
        <p:origin x="-10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2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EFE09-62AE-464C-B8B1-98188E96E7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54C18-3896-4DC9-B7EB-80E9398AE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943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54C18-3896-4DC9-B7EB-80E9398AEC2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Slide">
    <p:bg>
      <p:bgPr>
        <a:blipFill dpi="0" rotWithShape="1">
          <a:blip r:embed="rId2" cstate="print">
            <a:alphaModFix amt="30000"/>
            <a:duotone>
              <a:schemeClr val="bg1">
                <a:shade val="90000"/>
                <a:satMod val="140000"/>
              </a:schemeClr>
              <a:schemeClr val="bg1">
                <a:satMod val="12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2670175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2746375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8800" y="2746375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7" name="Picture 16" descr="Sonat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81000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25 Years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67" y="304800"/>
            <a:ext cx="12107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3889376"/>
            <a:ext cx="9497484" cy="1673225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5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898776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710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1016000" y="301752"/>
            <a:ext cx="9855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5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16000" y="1589567"/>
            <a:ext cx="4978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62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18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bg>
      <p:bgPr>
        <a:blipFill dpi="0" rotWithShape="1">
          <a:blip r:embed="rId2" cstate="print">
            <a:alphaModFix amt="30000"/>
            <a:duotone>
              <a:schemeClr val="bg1">
                <a:shade val="90000"/>
                <a:satMod val="140000"/>
              </a:schemeClr>
              <a:schemeClr val="bg1">
                <a:satMod val="12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2670175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2746375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28800" y="2746375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6" descr="Sonat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81000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25 Years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67" y="304800"/>
            <a:ext cx="12107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5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4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16000" y="1600201"/>
            <a:ext cx="105664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SmartArt graphic</a:t>
            </a:r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10502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25 Years Logo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89650"/>
            <a:ext cx="1016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21"/>
          <p:cNvSpPr>
            <a:spLocks noGrp="1"/>
          </p:cNvSpPr>
          <p:nvPr>
            <p:ph type="title"/>
          </p:nvPr>
        </p:nvSpPr>
        <p:spPr bwMode="auto">
          <a:xfrm>
            <a:off x="1016000" y="301625"/>
            <a:ext cx="985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016001" y="1600201"/>
            <a:ext cx="106722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fld id="{A65F0AF9-D709-4D84-921F-3E7590302DF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16001" y="6248401"/>
            <a:ext cx="70252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127126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173163"/>
            <a:ext cx="914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016000" y="1173163"/>
            <a:ext cx="11176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65226"/>
            <a:ext cx="914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107" name="Picture 9" descr="Sonata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45800" y="247650"/>
            <a:ext cx="11853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45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rgbClr val="A17C36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047742" y="2936339"/>
            <a:ext cx="9497484" cy="1673225"/>
          </a:xfrm>
        </p:spPr>
        <p:txBody>
          <a:bodyPr/>
          <a:lstStyle/>
          <a:p>
            <a:r>
              <a:rPr lang="en-US" b="1" dirty="0" smtClean="0"/>
              <a:t>Unit testing by Karma and </a:t>
            </a:r>
            <a:r>
              <a:rPr lang="en-US" b="1" dirty="0" err="1" smtClean="0"/>
              <a:t>Jasmin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 descr="AngularJS-hug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1" y="558168"/>
            <a:ext cx="8735859" cy="22586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46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Let`s take karma for a test drive: in </a:t>
            </a:r>
            <a:r>
              <a:rPr lang="en-IN" b="1" dirty="0" err="1" smtClean="0"/>
              <a:t>webstorm</a:t>
            </a:r>
            <a:r>
              <a:rPr lang="en-IN" b="1" dirty="0" smtClean="0"/>
              <a:t>, right click on the configuration file and </a:t>
            </a:r>
            <a:r>
              <a:rPr lang="en-IN" dirty="0" smtClean="0"/>
              <a:t>choose </a:t>
            </a:r>
            <a:r>
              <a:rPr lang="en-IN" b="1" dirty="0" smtClean="0"/>
              <a:t>run. </a:t>
            </a:r>
            <a:r>
              <a:rPr lang="en-IN" dirty="0" smtClean="0"/>
              <a:t>if you don`t use </a:t>
            </a:r>
            <a:r>
              <a:rPr lang="en-IN" dirty="0" err="1" smtClean="0"/>
              <a:t>webstorm</a:t>
            </a:r>
            <a:r>
              <a:rPr lang="en-IN" dirty="0" smtClean="0"/>
              <a:t>, start the karma server with </a:t>
            </a:r>
            <a:r>
              <a:rPr lang="en-IN" b="1" dirty="0" smtClean="0"/>
              <a:t>start, and run you tests with run.</a:t>
            </a:r>
          </a:p>
          <a:p>
            <a:r>
              <a:rPr lang="en-US" dirty="0" smtClean="0"/>
              <a:t>If using command prompt the give the following commands</a:t>
            </a:r>
          </a:p>
          <a:p>
            <a:r>
              <a:rPr lang="en-IN" dirty="0" smtClean="0"/>
              <a:t>$ </a:t>
            </a:r>
            <a:r>
              <a:rPr lang="en-IN" b="1" dirty="0" smtClean="0"/>
              <a:t>karma start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 smtClean="0"/>
              <a:t>Jasmine is a behaviour-driven development framework for testing</a:t>
            </a:r>
          </a:p>
          <a:p>
            <a:r>
              <a:rPr lang="en-IN" sz="1800" dirty="0" smtClean="0"/>
              <a:t>JavaScript code. It </a:t>
            </a:r>
            <a:r>
              <a:rPr lang="en-IN" sz="1800" b="1" dirty="0" smtClean="0"/>
              <a:t>does not depend on any other JavaScript </a:t>
            </a:r>
            <a:r>
              <a:rPr lang="en-IN" sz="1800" dirty="0" smtClean="0"/>
              <a:t>frameworks. </a:t>
            </a:r>
          </a:p>
          <a:p>
            <a:r>
              <a:rPr lang="en-IN" sz="1800" dirty="0" smtClean="0"/>
              <a:t>It does </a:t>
            </a:r>
            <a:r>
              <a:rPr lang="en-IN" sz="1800" b="1" dirty="0" smtClean="0"/>
              <a:t>not require a DOM. And it has a clean, obvious</a:t>
            </a:r>
          </a:p>
          <a:p>
            <a:r>
              <a:rPr lang="en-IN" sz="1800" dirty="0" smtClean="0"/>
              <a:t>syntax so that you can easily write tests.</a:t>
            </a:r>
            <a:endParaRPr lang="en-IN" sz="18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Test suites describe the functionality</a:t>
            </a:r>
          </a:p>
          <a:p>
            <a:pPr lvl="1"/>
            <a:r>
              <a:rPr lang="nl-NL" dirty="0" smtClean="0"/>
              <a:t>Using a describe() function</a:t>
            </a:r>
          </a:p>
          <a:p>
            <a:pPr lvl="1"/>
            <a:r>
              <a:rPr lang="nl-NL" dirty="0" smtClean="0"/>
              <a:t>Can be nested</a:t>
            </a:r>
          </a:p>
          <a:p>
            <a:r>
              <a:rPr lang="nl-NL" dirty="0" smtClean="0"/>
              <a:t>Specs test the functionality</a:t>
            </a:r>
          </a:p>
          <a:p>
            <a:pPr lvl="1"/>
            <a:r>
              <a:rPr lang="nl-NL" dirty="0" smtClean="0"/>
              <a:t>Using an it() function</a:t>
            </a:r>
          </a:p>
          <a:p>
            <a:pPr lvl="1"/>
            <a:r>
              <a:rPr lang="nl-NL" dirty="0" smtClean="0"/>
              <a:t>Contain one or more expectations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jasmine, we begin by creating a test suite with the global </a:t>
            </a:r>
            <a:r>
              <a:rPr lang="en-IN" b="1" dirty="0" smtClean="0"/>
              <a:t>describe function that wrap our specs. </a:t>
            </a:r>
            <a:r>
              <a:rPr lang="en-IN" dirty="0" smtClean="0"/>
              <a:t>specs are defined by the global function </a:t>
            </a:r>
            <a:r>
              <a:rPr lang="en-IN" b="1" dirty="0" smtClean="0"/>
              <a:t>it. </a:t>
            </a:r>
            <a:r>
              <a:rPr lang="en-IN" dirty="0" smtClean="0"/>
              <a:t>inside the spec we can describe our expectations by using the </a:t>
            </a:r>
            <a:r>
              <a:rPr lang="en-IN" b="1" dirty="0" smtClean="0"/>
              <a:t>expect function chained to a matcher function</a:t>
            </a:r>
          </a:p>
          <a:p>
            <a:r>
              <a:rPr lang="en-IN" b="1" dirty="0" smtClean="0"/>
              <a:t>describe("suite name", function() {</a:t>
            </a:r>
          </a:p>
          <a:p>
            <a:r>
              <a:rPr lang="en-IN" b="1" dirty="0" smtClean="0"/>
              <a:t>it("contains spec with an expectation", function() {</a:t>
            </a:r>
          </a:p>
          <a:p>
            <a:r>
              <a:rPr lang="en-IN" b="1" dirty="0" smtClean="0"/>
              <a:t>expect(true).</a:t>
            </a:r>
            <a:r>
              <a:rPr lang="en-IN" b="1" dirty="0" err="1" smtClean="0"/>
              <a:t>toBe</a:t>
            </a:r>
            <a:r>
              <a:rPr lang="en-IN" b="1" dirty="0" smtClean="0"/>
              <a:t>(true);</a:t>
            </a:r>
          </a:p>
          <a:p>
            <a:r>
              <a:rPr lang="en-IN" dirty="0" smtClean="0"/>
              <a:t>      });</a:t>
            </a:r>
          </a:p>
          <a:p>
            <a:r>
              <a:rPr lang="en-IN" dirty="0" smtClean="0"/>
              <a:t>});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556" y="1757547"/>
            <a:ext cx="7778338" cy="43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can run code before and after each spec in a suite block using the </a:t>
            </a:r>
            <a:r>
              <a:rPr lang="en-IN" b="1" dirty="0" err="1" smtClean="0"/>
              <a:t>beforeEach</a:t>
            </a:r>
            <a:r>
              <a:rPr lang="en-IN" b="1" dirty="0" smtClean="0"/>
              <a:t> and </a:t>
            </a:r>
            <a:r>
              <a:rPr lang="en-IN" b="1" dirty="0" err="1" smtClean="0"/>
              <a:t>afterEach</a:t>
            </a:r>
            <a:r>
              <a:rPr lang="en-IN" b="1" dirty="0" smtClean="0"/>
              <a:t> functions, called as pre-processor and post-processor.</a:t>
            </a:r>
          </a:p>
          <a:p>
            <a:r>
              <a:rPr lang="en-IN" b="1" dirty="0" smtClean="0"/>
              <a:t>describe("suite name", function() 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beforeEach</a:t>
            </a:r>
            <a:r>
              <a:rPr lang="en-IN" dirty="0" smtClean="0"/>
              <a:t>(</a:t>
            </a:r>
            <a:r>
              <a:rPr lang="en-IN" b="1" dirty="0" smtClean="0"/>
              <a:t>function () {//</a:t>
            </a:r>
            <a:r>
              <a:rPr lang="en-IN" b="1" dirty="0" err="1" smtClean="0"/>
              <a:t>excute</a:t>
            </a:r>
            <a:r>
              <a:rPr lang="en-IN" b="1" dirty="0" smtClean="0"/>
              <a:t> before each spec})</a:t>
            </a:r>
          </a:p>
          <a:p>
            <a:r>
              <a:rPr lang="en-IN" b="1" dirty="0" smtClean="0"/>
              <a:t>   it("contains spec with an expectation", function() {</a:t>
            </a:r>
          </a:p>
          <a:p>
            <a:r>
              <a:rPr lang="en-IN" b="1" dirty="0" smtClean="0"/>
              <a:t>   expect(true).</a:t>
            </a:r>
            <a:r>
              <a:rPr lang="en-IN" b="1" dirty="0" err="1" smtClean="0"/>
              <a:t>toBe</a:t>
            </a:r>
            <a:r>
              <a:rPr lang="en-IN" b="1" dirty="0" smtClean="0"/>
              <a:t>(true);</a:t>
            </a:r>
          </a:p>
          <a:p>
            <a:r>
              <a:rPr lang="en-IN" dirty="0" smtClean="0"/>
              <a:t>});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afterEach</a:t>
            </a:r>
            <a:r>
              <a:rPr lang="en-IN" dirty="0" smtClean="0"/>
              <a:t>(</a:t>
            </a:r>
            <a:r>
              <a:rPr lang="en-IN" b="1" dirty="0" smtClean="0"/>
              <a:t>function () {//</a:t>
            </a:r>
            <a:r>
              <a:rPr lang="en-IN" b="1" dirty="0" err="1" smtClean="0"/>
              <a:t>excute</a:t>
            </a:r>
            <a:r>
              <a:rPr lang="en-IN" b="1" dirty="0" smtClean="0"/>
              <a:t> after each spec})</a:t>
            </a:r>
          </a:p>
          <a:p>
            <a:r>
              <a:rPr lang="en-IN" dirty="0" smtClean="0"/>
              <a:t>});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Used to verify expectations</a:t>
            </a:r>
          </a:p>
          <a:p>
            <a:pPr lvl="1"/>
            <a:r>
              <a:rPr lang="en-US" sz="1600" dirty="0" err="1" smtClean="0"/>
              <a:t>toBe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toEqual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toMatch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toBeDefined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toBeTruthy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toContain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toBeGreaterThan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toBeCloseTo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smtClean="0"/>
              <a:t>And more</a:t>
            </a:r>
          </a:p>
          <a:p>
            <a:r>
              <a:rPr lang="en-US" sz="1600" dirty="0" smtClean="0"/>
              <a:t>Can create custom matchers if needed</a:t>
            </a:r>
          </a:p>
          <a:p>
            <a:r>
              <a:rPr lang="en-US" sz="1600" dirty="0" smtClean="0"/>
              <a:t>You can also throw an Error to fail a test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Matchers in </a:t>
            </a:r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jasmine use </a:t>
            </a:r>
            <a:r>
              <a:rPr lang="en-IN" b="1" dirty="0" smtClean="0"/>
              <a:t>spies to track calls to a function with all it`s </a:t>
            </a:r>
            <a:r>
              <a:rPr lang="en-IN" dirty="0" smtClean="0"/>
              <a:t>arguments. There are special matchers for interacting with spies. The </a:t>
            </a:r>
            <a:r>
              <a:rPr lang="en-IN" dirty="0" err="1" smtClean="0"/>
              <a:t>toHaveBeenCalled</a:t>
            </a:r>
            <a:r>
              <a:rPr lang="en-IN" dirty="0" smtClean="0"/>
              <a:t> and The </a:t>
            </a:r>
            <a:r>
              <a:rPr lang="en-IN" dirty="0" err="1" smtClean="0"/>
              <a:t>toHaveBeenCalledWith</a:t>
            </a:r>
            <a:endParaRPr lang="en-IN" dirty="0" smtClean="0"/>
          </a:p>
          <a:p>
            <a:r>
              <a:rPr lang="en-IN" dirty="0" smtClean="0"/>
              <a:t>// spy on the method </a:t>
            </a:r>
            <a:r>
              <a:rPr lang="en-IN" dirty="0" err="1" smtClean="0"/>
              <a:t>setBar</a:t>
            </a:r>
            <a:r>
              <a:rPr lang="en-IN" dirty="0" smtClean="0"/>
              <a:t> of </a:t>
            </a:r>
            <a:r>
              <a:rPr lang="en-IN" dirty="0" err="1" smtClean="0"/>
              <a:t>foo</a:t>
            </a:r>
            <a:r>
              <a:rPr lang="en-IN" dirty="0" smtClean="0"/>
              <a:t> object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err="1" smtClean="0"/>
              <a:t>spyOn</a:t>
            </a:r>
            <a:r>
              <a:rPr lang="en-IN" b="1" dirty="0" smtClean="0"/>
              <a:t>(</a:t>
            </a:r>
            <a:r>
              <a:rPr lang="en-IN" b="1" dirty="0" err="1" smtClean="0"/>
              <a:t>foo</a:t>
            </a:r>
            <a:r>
              <a:rPr lang="en-IN" b="1" dirty="0" smtClean="0"/>
              <a:t>, '</a:t>
            </a:r>
            <a:r>
              <a:rPr lang="en-IN" b="1" dirty="0" err="1" smtClean="0"/>
              <a:t>setBar</a:t>
            </a:r>
            <a:r>
              <a:rPr lang="en-IN" b="1" dirty="0" smtClean="0"/>
              <a:t>');</a:t>
            </a:r>
          </a:p>
          <a:p>
            <a:r>
              <a:rPr lang="en-IN" b="1" dirty="0" smtClean="0"/>
              <a:t>  it("contains spec with an expectation", function() {</a:t>
            </a:r>
          </a:p>
          <a:p>
            <a:r>
              <a:rPr lang="en-IN" b="1" dirty="0" smtClean="0"/>
              <a:t>      expect(</a:t>
            </a:r>
            <a:r>
              <a:rPr lang="en-IN" b="1" dirty="0" err="1" smtClean="0"/>
              <a:t>foo.setBar</a:t>
            </a:r>
            <a:r>
              <a:rPr lang="en-IN" b="1" dirty="0" smtClean="0"/>
              <a:t>).</a:t>
            </a:r>
            <a:r>
              <a:rPr lang="en-IN" b="1" dirty="0" err="1" smtClean="0"/>
              <a:t>toHaveBeenCalled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 expect(</a:t>
            </a:r>
            <a:r>
              <a:rPr lang="en-IN" b="1" dirty="0" err="1" smtClean="0"/>
              <a:t>foo.setBar</a:t>
            </a:r>
            <a:r>
              <a:rPr lang="en-IN" b="1" dirty="0" smtClean="0"/>
              <a:t>).</a:t>
            </a:r>
            <a:r>
              <a:rPr lang="en-IN" b="1" dirty="0" err="1" smtClean="0"/>
              <a:t>toHaveBeenCalledWith</a:t>
            </a:r>
            <a:r>
              <a:rPr lang="en-IN" b="1" dirty="0" smtClean="0"/>
              <a:t>(32);</a:t>
            </a:r>
          </a:p>
          <a:p>
            <a:r>
              <a:rPr lang="en-IN" dirty="0" smtClean="0"/>
              <a:t>     });</a:t>
            </a:r>
          </a:p>
          <a:p>
            <a:r>
              <a:rPr lang="en-IN" dirty="0" smtClean="0"/>
              <a:t>});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are going to develop a small Task Manger app. in the process we will learn how to unit test the </a:t>
            </a:r>
            <a:r>
              <a:rPr lang="en-IN" b="1" dirty="0" smtClean="0"/>
              <a:t>building blocks of every </a:t>
            </a:r>
            <a:r>
              <a:rPr lang="en-IN" b="1" dirty="0" err="1" smtClean="0"/>
              <a:t>AngularJS</a:t>
            </a:r>
            <a:r>
              <a:rPr lang="en-IN" b="1" dirty="0" smtClean="0"/>
              <a:t> application: </a:t>
            </a:r>
            <a:r>
              <a:rPr lang="en-IN" dirty="0" smtClean="0"/>
              <a:t>controllers, services, directives, events &amp; http requests. First, let`s get some resources using </a:t>
            </a:r>
            <a:r>
              <a:rPr lang="en-IN" b="1" dirty="0" smtClean="0"/>
              <a:t>bower</a:t>
            </a:r>
          </a:p>
          <a:p>
            <a:r>
              <a:rPr lang="en-US" dirty="0" smtClean="0"/>
              <a:t>In order to test any </a:t>
            </a:r>
            <a:r>
              <a:rPr lang="en-US" dirty="0" err="1" smtClean="0"/>
              <a:t>angularJS</a:t>
            </a:r>
            <a:r>
              <a:rPr lang="en-US" dirty="0" smtClean="0"/>
              <a:t> application we need following JS </a:t>
            </a:r>
            <a:r>
              <a:rPr lang="en-US" dirty="0" err="1" smtClean="0"/>
              <a:t>libs</a:t>
            </a:r>
            <a:r>
              <a:rPr lang="en-US" dirty="0" smtClean="0"/>
              <a:t>.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angular.min.js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angular-mocks.js </a:t>
            </a:r>
          </a:p>
          <a:p>
            <a:pPr marL="457200" indent="-457200">
              <a:buAutoNum type="arabicParenR"/>
            </a:pPr>
            <a:r>
              <a:rPr lang="en-US" dirty="0" smtClean="0"/>
              <a:t>angular-resource.js</a:t>
            </a:r>
          </a:p>
          <a:p>
            <a:pPr marL="457200" indent="-457200">
              <a:buNone/>
            </a:pPr>
            <a:r>
              <a:rPr lang="en-US" dirty="0" smtClean="0"/>
              <a:t>The mocks will provide the injector function which will inject the controller to testing unit.</a:t>
            </a:r>
          </a:p>
          <a:p>
            <a:pPr marL="457200" indent="-457200">
              <a:buNone/>
            </a:pPr>
            <a:r>
              <a:rPr lang="en-US" dirty="0" smtClean="0"/>
              <a:t>The resource will provide the resources to testing unit.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Testing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order to test controllers we need to holds an instance of the </a:t>
            </a:r>
            <a:r>
              <a:rPr lang="en-IN" b="1" dirty="0" smtClean="0"/>
              <a:t>controller, initialize a scope for it and testing our </a:t>
            </a:r>
            <a:r>
              <a:rPr lang="en-IN" dirty="0" smtClean="0"/>
              <a:t>expectations against that scope.</a:t>
            </a:r>
          </a:p>
          <a:p>
            <a:r>
              <a:rPr lang="en-IN" dirty="0" smtClean="0"/>
              <a:t>// get the module that contain the controller</a:t>
            </a:r>
          </a:p>
          <a:p>
            <a:r>
              <a:rPr lang="en-IN" b="1" dirty="0" err="1" smtClean="0"/>
              <a:t>beforeEach</a:t>
            </a:r>
            <a:r>
              <a:rPr lang="en-IN" b="1" dirty="0" smtClean="0"/>
              <a:t>(module('</a:t>
            </a:r>
            <a:r>
              <a:rPr lang="en-IN" b="1" dirty="0" err="1" smtClean="0"/>
              <a:t>todolist</a:t>
            </a:r>
            <a:r>
              <a:rPr lang="en-IN" b="1" dirty="0" smtClean="0"/>
              <a:t>'));</a:t>
            </a:r>
          </a:p>
          <a:p>
            <a:r>
              <a:rPr lang="en-IN" dirty="0" smtClean="0"/>
              <a:t>// inject the $controller and the </a:t>
            </a:r>
            <a:r>
              <a:rPr lang="en-IN" dirty="0" err="1" smtClean="0"/>
              <a:t>rootScope</a:t>
            </a:r>
            <a:endParaRPr lang="en-IN" dirty="0" smtClean="0"/>
          </a:p>
          <a:p>
            <a:r>
              <a:rPr lang="en-IN" b="1" dirty="0" err="1" smtClean="0"/>
              <a:t>beforeEach</a:t>
            </a:r>
            <a:r>
              <a:rPr lang="en-IN" b="1" dirty="0" smtClean="0"/>
              <a:t>(inject(function ($</a:t>
            </a:r>
            <a:r>
              <a:rPr lang="en-IN" b="1" dirty="0" err="1" smtClean="0"/>
              <a:t>rootScope</a:t>
            </a:r>
            <a:r>
              <a:rPr lang="en-IN" b="1" dirty="0" smtClean="0"/>
              <a:t>, $controller) {</a:t>
            </a:r>
          </a:p>
          <a:p>
            <a:r>
              <a:rPr lang="en-IN" dirty="0" smtClean="0"/>
              <a:t>// create a fresh new scope for the controller</a:t>
            </a:r>
          </a:p>
          <a:p>
            <a:r>
              <a:rPr lang="en-IN" b="1" dirty="0" smtClean="0"/>
              <a:t>scope = $</a:t>
            </a:r>
            <a:r>
              <a:rPr lang="en-IN" b="1" dirty="0" err="1" smtClean="0"/>
              <a:t>rootScope.$new</a:t>
            </a:r>
            <a:r>
              <a:rPr lang="en-IN" b="1" dirty="0" smtClean="0"/>
              <a:t>();</a:t>
            </a:r>
          </a:p>
          <a:p>
            <a:r>
              <a:rPr lang="en-IN" dirty="0" smtClean="0"/>
              <a:t>// create a controller with this scope</a:t>
            </a:r>
          </a:p>
          <a:p>
            <a:r>
              <a:rPr lang="it-IT" b="1" dirty="0" smtClean="0"/>
              <a:t>ctrl = $controller('TodoListController',{$scope: scope});</a:t>
            </a:r>
          </a:p>
          <a:p>
            <a:r>
              <a:rPr lang="en-IN" dirty="0" smtClean="0"/>
              <a:t>}));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test controller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of unit testing</a:t>
            </a:r>
          </a:p>
          <a:p>
            <a:r>
              <a:rPr lang="en-US" dirty="0" smtClean="0"/>
              <a:t>Installation of karma</a:t>
            </a:r>
          </a:p>
          <a:p>
            <a:r>
              <a:rPr lang="en-US" dirty="0" smtClean="0"/>
              <a:t>Commands in </a:t>
            </a:r>
            <a:r>
              <a:rPr lang="en-US" dirty="0" err="1" smtClean="0"/>
              <a:t>Jasmin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1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order to test services we need to use the </a:t>
            </a:r>
            <a:r>
              <a:rPr lang="en-IN" b="1" dirty="0" smtClean="0"/>
              <a:t>$injector to </a:t>
            </a:r>
            <a:r>
              <a:rPr lang="en-IN" dirty="0" smtClean="0"/>
              <a:t>get an instance of the service.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// get the module that contain the service</a:t>
            </a:r>
          </a:p>
          <a:p>
            <a:r>
              <a:rPr lang="en-IN" b="1" dirty="0" err="1" smtClean="0"/>
              <a:t>beforeEach</a:t>
            </a:r>
            <a:r>
              <a:rPr lang="en-IN" b="1" dirty="0" smtClean="0"/>
              <a:t>(module('</a:t>
            </a:r>
            <a:r>
              <a:rPr lang="en-IN" b="1" dirty="0" err="1" smtClean="0"/>
              <a:t>todolist</a:t>
            </a:r>
            <a:r>
              <a:rPr lang="en-IN" b="1" dirty="0" smtClean="0"/>
              <a:t>'));</a:t>
            </a:r>
          </a:p>
          <a:p>
            <a:r>
              <a:rPr lang="en-IN" dirty="0" smtClean="0"/>
              <a:t>// inject the $injector</a:t>
            </a:r>
          </a:p>
          <a:p>
            <a:r>
              <a:rPr lang="en-IN" b="1" dirty="0" err="1" smtClean="0"/>
              <a:t>beforeEach</a:t>
            </a:r>
            <a:r>
              <a:rPr lang="en-IN" b="1" dirty="0" smtClean="0"/>
              <a:t>(inject(function ($injector) {</a:t>
            </a:r>
          </a:p>
          <a:p>
            <a:r>
              <a:rPr lang="en-IN" dirty="0" smtClean="0"/>
              <a:t>// use the $injector to get a hold on the service</a:t>
            </a:r>
          </a:p>
          <a:p>
            <a:r>
              <a:rPr lang="en-IN" b="1" dirty="0" smtClean="0"/>
              <a:t>service = $</a:t>
            </a:r>
            <a:r>
              <a:rPr lang="en-IN" b="1" dirty="0" err="1" smtClean="0"/>
              <a:t>injector.get</a:t>
            </a:r>
            <a:r>
              <a:rPr lang="en-IN" b="1" dirty="0" smtClean="0"/>
              <a:t>(‘</a:t>
            </a:r>
            <a:r>
              <a:rPr lang="en-IN" b="1" dirty="0" err="1" smtClean="0"/>
              <a:t>ServiceName</a:t>
            </a:r>
            <a:r>
              <a:rPr lang="en-IN" b="1" dirty="0" smtClean="0"/>
              <a:t>’);</a:t>
            </a:r>
          </a:p>
          <a:p>
            <a:r>
              <a:rPr lang="en-IN" dirty="0" smtClean="0"/>
              <a:t>}));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-test services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600" dirty="0" smtClean="0"/>
              <a:t>In order to test a directive, we need to create an </a:t>
            </a:r>
            <a:r>
              <a:rPr lang="en-IN" sz="1600" b="1" dirty="0" smtClean="0"/>
              <a:t>element that will host the directive and compile it with a scope. in our spec, we need trigger the digest.</a:t>
            </a:r>
          </a:p>
          <a:p>
            <a:r>
              <a:rPr lang="en-IN" sz="1600" dirty="0" smtClean="0"/>
              <a:t>// get the module that contain the service</a:t>
            </a:r>
          </a:p>
          <a:p>
            <a:r>
              <a:rPr lang="en-IN" sz="1600" b="1" dirty="0" err="1" smtClean="0"/>
              <a:t>beforeEach</a:t>
            </a:r>
            <a:r>
              <a:rPr lang="en-IN" sz="1600" b="1" dirty="0" smtClean="0"/>
              <a:t>(module('</a:t>
            </a:r>
            <a:r>
              <a:rPr lang="en-IN" sz="1600" b="1" dirty="0" err="1" smtClean="0"/>
              <a:t>todolist</a:t>
            </a:r>
            <a:r>
              <a:rPr lang="en-IN" sz="1600" b="1" dirty="0" smtClean="0"/>
              <a:t>'));</a:t>
            </a:r>
          </a:p>
          <a:p>
            <a:r>
              <a:rPr lang="en-IN" sz="1600" dirty="0" smtClean="0"/>
              <a:t>// inject the $compile service and the $</a:t>
            </a:r>
            <a:r>
              <a:rPr lang="en-IN" sz="1600" dirty="0" err="1" smtClean="0"/>
              <a:t>rootScope</a:t>
            </a:r>
            <a:endParaRPr lang="en-IN" sz="1600" dirty="0" smtClean="0"/>
          </a:p>
          <a:p>
            <a:r>
              <a:rPr lang="en-IN" sz="1600" b="1" dirty="0" err="1" smtClean="0"/>
              <a:t>beforeEach</a:t>
            </a:r>
            <a:r>
              <a:rPr lang="en-IN" sz="1600" b="1" dirty="0" smtClean="0"/>
              <a:t>(inject(function ($compile, $</a:t>
            </a:r>
            <a:r>
              <a:rPr lang="en-IN" sz="1600" b="1" dirty="0" err="1" smtClean="0"/>
              <a:t>rootScope</a:t>
            </a:r>
            <a:r>
              <a:rPr lang="en-IN" sz="1600" b="1" dirty="0" smtClean="0"/>
              <a:t>) {</a:t>
            </a:r>
          </a:p>
          <a:p>
            <a:r>
              <a:rPr lang="en-IN" sz="1600" dirty="0" smtClean="0"/>
              <a:t>// use the $</a:t>
            </a:r>
            <a:r>
              <a:rPr lang="en-IN" sz="1600" dirty="0" err="1" smtClean="0"/>
              <a:t>rootScope</a:t>
            </a:r>
            <a:r>
              <a:rPr lang="en-IN" sz="1600" dirty="0" smtClean="0"/>
              <a:t> to create a scope for the directive</a:t>
            </a:r>
          </a:p>
          <a:p>
            <a:r>
              <a:rPr lang="en-IN" sz="1600" b="1" dirty="0" smtClean="0"/>
              <a:t>scope = $</a:t>
            </a:r>
            <a:r>
              <a:rPr lang="en-IN" sz="1600" b="1" dirty="0" err="1" smtClean="0"/>
              <a:t>rootScope</a:t>
            </a:r>
            <a:r>
              <a:rPr lang="en-IN" sz="1600" b="1" dirty="0" smtClean="0"/>
              <a:t>;</a:t>
            </a:r>
          </a:p>
          <a:p>
            <a:r>
              <a:rPr lang="en-IN" sz="1600" dirty="0" smtClean="0"/>
              <a:t>// create an angular element from a HTML string</a:t>
            </a:r>
          </a:p>
          <a:p>
            <a:r>
              <a:rPr lang="en-IN" sz="1600" b="1" dirty="0" smtClean="0"/>
              <a:t>element = </a:t>
            </a:r>
            <a:r>
              <a:rPr lang="en-IN" sz="1600" b="1" dirty="0" err="1" smtClean="0"/>
              <a:t>angular.element</a:t>
            </a:r>
            <a:r>
              <a:rPr lang="en-IN" sz="1600" b="1" dirty="0" smtClean="0"/>
              <a:t>(‘&lt;div my-directive &gt;&lt;/div&gt;’)</a:t>
            </a:r>
          </a:p>
          <a:p>
            <a:r>
              <a:rPr lang="en-IN" sz="1600" dirty="0" smtClean="0"/>
              <a:t>// compile the element with the scope</a:t>
            </a:r>
          </a:p>
          <a:p>
            <a:r>
              <a:rPr lang="en-IN" sz="1600" dirty="0" smtClean="0"/>
              <a:t>$compile(</a:t>
            </a:r>
            <a:r>
              <a:rPr lang="en-IN" sz="1600" b="1" dirty="0" smtClean="0"/>
              <a:t>element)(scope)</a:t>
            </a:r>
          </a:p>
          <a:p>
            <a:r>
              <a:rPr lang="en-IN" sz="1600" b="1" dirty="0" err="1" smtClean="0"/>
              <a:t>scope.$apply</a:t>
            </a:r>
            <a:r>
              <a:rPr lang="en-IN" sz="1600" b="1" dirty="0" smtClean="0"/>
              <a:t>()</a:t>
            </a:r>
          </a:p>
          <a:p>
            <a:r>
              <a:rPr lang="en-IN" sz="1600" dirty="0" smtClean="0"/>
              <a:t>}));</a:t>
            </a: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-test the directives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199"/>
            <a:ext cx="10672064" cy="4812475"/>
          </a:xfrm>
        </p:spPr>
        <p:txBody>
          <a:bodyPr/>
          <a:lstStyle/>
          <a:p>
            <a:r>
              <a:rPr lang="en-IN" sz="1800" dirty="0" smtClean="0"/>
              <a:t>the $</a:t>
            </a:r>
            <a:r>
              <a:rPr lang="en-IN" sz="1800" dirty="0" err="1" smtClean="0"/>
              <a:t>httpBackend</a:t>
            </a:r>
            <a:r>
              <a:rPr lang="en-IN" sz="1800" dirty="0" smtClean="0"/>
              <a:t> is a fake HTTP Back-end implementation. in the most basic use we can verify that a request is made &amp; stub responses</a:t>
            </a:r>
          </a:p>
          <a:p>
            <a:r>
              <a:rPr lang="en-IN" sz="1800" dirty="0" smtClean="0"/>
              <a:t>// inject the $</a:t>
            </a:r>
            <a:r>
              <a:rPr lang="en-IN" sz="1800" dirty="0" err="1" smtClean="0"/>
              <a:t>httpBackend</a:t>
            </a:r>
            <a:r>
              <a:rPr lang="en-IN" sz="1800" dirty="0" smtClean="0"/>
              <a:t> service and the $</a:t>
            </a:r>
            <a:r>
              <a:rPr lang="en-IN" sz="1800" dirty="0" err="1" smtClean="0"/>
              <a:t>rootScope</a:t>
            </a:r>
            <a:endParaRPr lang="en-IN" sz="1800" dirty="0" smtClean="0"/>
          </a:p>
          <a:p>
            <a:r>
              <a:rPr lang="en-IN" sz="1800" b="1" dirty="0" err="1" smtClean="0"/>
              <a:t>beforeEach</a:t>
            </a:r>
            <a:r>
              <a:rPr lang="en-IN" sz="1800" b="1" dirty="0" smtClean="0"/>
              <a:t>(inject(function ($</a:t>
            </a:r>
            <a:r>
              <a:rPr lang="en-IN" sz="1800" b="1" dirty="0" err="1" smtClean="0"/>
              <a:t>httpBackend</a:t>
            </a:r>
            <a:r>
              <a:rPr lang="en-IN" sz="1800" b="1" dirty="0" smtClean="0"/>
              <a:t>) {</a:t>
            </a:r>
          </a:p>
          <a:p>
            <a:r>
              <a:rPr lang="en-IN" sz="1800" dirty="0" smtClean="0"/>
              <a:t>// use the $</a:t>
            </a:r>
            <a:r>
              <a:rPr lang="en-IN" sz="1800" dirty="0" err="1" smtClean="0"/>
              <a:t>rootScope</a:t>
            </a:r>
            <a:r>
              <a:rPr lang="en-IN" sz="1800" dirty="0" smtClean="0"/>
              <a:t> to create a scope for the directive</a:t>
            </a:r>
          </a:p>
          <a:p>
            <a:r>
              <a:rPr lang="en-IN" sz="1800" dirty="0" err="1" smtClean="0"/>
              <a:t>httpBackend</a:t>
            </a:r>
            <a:r>
              <a:rPr lang="en-IN" sz="1800" dirty="0" smtClean="0"/>
              <a:t> = $</a:t>
            </a:r>
            <a:r>
              <a:rPr lang="en-IN" sz="1800" dirty="0" err="1" smtClean="0"/>
              <a:t>httpBackend</a:t>
            </a:r>
            <a:r>
              <a:rPr lang="en-IN" sz="1800" dirty="0" smtClean="0"/>
              <a:t>;</a:t>
            </a:r>
          </a:p>
          <a:p>
            <a:r>
              <a:rPr lang="en-IN" sz="1800" b="1" dirty="0" smtClean="0"/>
              <a:t>it("</a:t>
            </a:r>
            <a:r>
              <a:rPr lang="en-IN" sz="1800" b="1" dirty="0" err="1" smtClean="0"/>
              <a:t>somting</a:t>
            </a:r>
            <a:r>
              <a:rPr lang="en-IN" sz="1800" b="1" dirty="0" smtClean="0"/>
              <a:t> that make a request", function() {</a:t>
            </a:r>
          </a:p>
          <a:p>
            <a:r>
              <a:rPr lang="en-IN" sz="1800" dirty="0" smtClean="0"/>
              <a:t>// expect a request</a:t>
            </a:r>
          </a:p>
          <a:p>
            <a:r>
              <a:rPr lang="en-IN" sz="1800" dirty="0" err="1" smtClean="0"/>
              <a:t>httpBackend.</a:t>
            </a:r>
            <a:r>
              <a:rPr lang="en-IN" sz="1800" b="1" dirty="0" err="1" smtClean="0"/>
              <a:t>expectGET</a:t>
            </a:r>
            <a:r>
              <a:rPr lang="en-IN" sz="1800" b="1" dirty="0" smtClean="0"/>
              <a:t>(‘\</a:t>
            </a:r>
            <a:r>
              <a:rPr lang="en-IN" sz="1800" b="1" dirty="0" err="1" smtClean="0"/>
              <a:t>api</a:t>
            </a:r>
            <a:r>
              <a:rPr lang="en-IN" sz="1800" b="1" dirty="0" smtClean="0"/>
              <a:t>’).respond(200);</a:t>
            </a:r>
          </a:p>
          <a:p>
            <a:r>
              <a:rPr lang="en-IN" sz="1800" dirty="0" smtClean="0"/>
              <a:t>// code that make a request</a:t>
            </a:r>
          </a:p>
          <a:p>
            <a:r>
              <a:rPr lang="en-IN" sz="1800" dirty="0" err="1" smtClean="0"/>
              <a:t>httpBackend.</a:t>
            </a:r>
            <a:r>
              <a:rPr lang="en-IN" sz="1800" b="1" dirty="0" err="1" smtClean="0"/>
              <a:t>flush</a:t>
            </a:r>
            <a:r>
              <a:rPr lang="en-IN" sz="1800" b="1" dirty="0" smtClean="0"/>
              <a:t>(); // </a:t>
            </a:r>
            <a:r>
              <a:rPr lang="en-IN" sz="1800" b="1" dirty="0" err="1" smtClean="0"/>
              <a:t>do`nt</a:t>
            </a:r>
            <a:r>
              <a:rPr lang="en-IN" sz="1800" b="1" dirty="0" smtClean="0"/>
              <a:t> forget to flush..</a:t>
            </a:r>
          </a:p>
          <a:p>
            <a:r>
              <a:rPr lang="en-IN" sz="1800" dirty="0" smtClean="0"/>
              <a:t>});</a:t>
            </a:r>
          </a:p>
          <a:p>
            <a:r>
              <a:rPr lang="en-IN" sz="1800" dirty="0" smtClean="0"/>
              <a:t>}));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test the http request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the number of test suites and specs grows larger,  the overall test speed is affected. jasmine include some useful syntax to control it.</a:t>
            </a:r>
          </a:p>
          <a:p>
            <a:r>
              <a:rPr lang="en-IN" dirty="0" smtClean="0"/>
              <a:t>// run this suite</a:t>
            </a:r>
          </a:p>
          <a:p>
            <a:r>
              <a:rPr lang="en-IN" b="1" dirty="0" err="1" smtClean="0"/>
              <a:t>ddescribe</a:t>
            </a:r>
            <a:r>
              <a:rPr lang="en-IN" b="1" dirty="0" smtClean="0"/>
              <a:t>()</a:t>
            </a:r>
          </a:p>
          <a:p>
            <a:r>
              <a:rPr lang="en-IN" dirty="0" smtClean="0"/>
              <a:t>// run this spec</a:t>
            </a:r>
          </a:p>
          <a:p>
            <a:r>
              <a:rPr lang="en-IN" b="1" dirty="0" err="1" smtClean="0"/>
              <a:t>iit</a:t>
            </a:r>
            <a:r>
              <a:rPr lang="en-IN" b="1" dirty="0" smtClean="0"/>
              <a:t>()</a:t>
            </a:r>
          </a:p>
          <a:p>
            <a:r>
              <a:rPr lang="en-IN" dirty="0" smtClean="0"/>
              <a:t>// run this spec</a:t>
            </a:r>
          </a:p>
          <a:p>
            <a:r>
              <a:rPr lang="en-IN" b="1" dirty="0" err="1" smtClean="0"/>
              <a:t>xit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-test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5999" y="1600199"/>
            <a:ext cx="9125527" cy="4919353"/>
          </a:xfrm>
        </p:spPr>
        <p:txBody>
          <a:bodyPr/>
          <a:lstStyle/>
          <a:p>
            <a:r>
              <a:rPr lang="en-IN" sz="1800" b="1" dirty="0" smtClean="0"/>
              <a:t>About Unit Testing</a:t>
            </a:r>
          </a:p>
          <a:p>
            <a:r>
              <a:rPr lang="en-IN" sz="1800" dirty="0" smtClean="0"/>
              <a:t>The primary goal of unit testing is to take the smallest piece of testable</a:t>
            </a:r>
          </a:p>
          <a:p>
            <a:r>
              <a:rPr lang="en-IN" sz="1800" dirty="0" smtClean="0"/>
              <a:t>software in the application, isolate it from the remainder of the code, and</a:t>
            </a:r>
          </a:p>
          <a:p>
            <a:r>
              <a:rPr lang="en-IN" sz="1800" dirty="0" smtClean="0"/>
              <a:t>determine whether it behaves exactly as you expect.</a:t>
            </a:r>
            <a:endParaRPr lang="en-US" sz="1600" dirty="0" smtClean="0"/>
          </a:p>
          <a:p>
            <a:r>
              <a:rPr lang="en-IN" sz="1600" dirty="0" err="1" smtClean="0"/>
              <a:t>AngularJS</a:t>
            </a:r>
            <a:r>
              <a:rPr lang="en-IN" sz="1600" dirty="0" smtClean="0"/>
              <a:t> build around the concept of dependency injection &amp; loose coupling</a:t>
            </a:r>
          </a:p>
          <a:p>
            <a:r>
              <a:rPr lang="en-IN" sz="1600" dirty="0" smtClean="0"/>
              <a:t>to the DOM which make it a very testable.</a:t>
            </a: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&amp; </a:t>
            </a:r>
            <a:r>
              <a:rPr lang="en-US" dirty="0" err="1" smtClean="0"/>
              <a:t>Jasmin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8662390" cy="4495800"/>
          </a:xfrm>
        </p:spPr>
        <p:txBody>
          <a:bodyPr/>
          <a:lstStyle/>
          <a:p>
            <a:r>
              <a:rPr lang="en-IN" b="1" dirty="0" smtClean="0"/>
              <a:t>Test </a:t>
            </a:r>
            <a:r>
              <a:rPr lang="en-IN" b="1" smtClean="0"/>
              <a:t>Driven Development</a:t>
            </a:r>
            <a:endParaRPr lang="en-IN" b="1" dirty="0" smtClean="0"/>
          </a:p>
          <a:p>
            <a:r>
              <a:rPr lang="en-IN" dirty="0" smtClean="0"/>
              <a:t>a software development process that relies on the repetition of a very short</a:t>
            </a:r>
          </a:p>
          <a:p>
            <a:r>
              <a:rPr lang="en-IN" dirty="0" smtClean="0"/>
              <a:t>development cycle: first the developer writes an (initially failing) automated</a:t>
            </a:r>
          </a:p>
          <a:p>
            <a:r>
              <a:rPr lang="en-IN" dirty="0" smtClean="0"/>
              <a:t>test case that defines a desired improvement or new function, then produces</a:t>
            </a:r>
          </a:p>
          <a:p>
            <a:r>
              <a:rPr lang="en-IN" dirty="0" smtClean="0"/>
              <a:t>the minimum amount of code to pass that test, and finally </a:t>
            </a:r>
            <a:r>
              <a:rPr lang="en-IN" dirty="0" err="1" smtClean="0"/>
              <a:t>refactors</a:t>
            </a:r>
            <a:r>
              <a:rPr lang="en-IN" dirty="0" smtClean="0"/>
              <a:t> the new</a:t>
            </a:r>
          </a:p>
          <a:p>
            <a:r>
              <a:rPr lang="en-IN" dirty="0" smtClean="0"/>
              <a:t>code to acceptable standards.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Describe your object type. </a:t>
            </a:r>
            <a:r>
              <a:rPr lang="en-IN" dirty="0" err="1" smtClean="0"/>
              <a:t>eg</a:t>
            </a:r>
            <a:r>
              <a:rPr lang="en-IN" dirty="0" smtClean="0"/>
              <a:t>: Controller, Filters, Factory, etc.</a:t>
            </a:r>
          </a:p>
          <a:p>
            <a:r>
              <a:rPr lang="en-IN" dirty="0" smtClean="0"/>
              <a:t>Inject/load app module</a:t>
            </a:r>
          </a:p>
          <a:p>
            <a:r>
              <a:rPr lang="en-IN" dirty="0" smtClean="0"/>
              <a:t>Describe your specific object name.</a:t>
            </a:r>
          </a:p>
          <a:p>
            <a:r>
              <a:rPr lang="en-IN" dirty="0" smtClean="0"/>
              <a:t>Load mock modules as required</a:t>
            </a:r>
          </a:p>
          <a:p>
            <a:r>
              <a:rPr lang="en-IN" dirty="0" smtClean="0"/>
              <a:t>Initialize your object.</a:t>
            </a:r>
          </a:p>
          <a:p>
            <a:r>
              <a:rPr lang="en-IN" dirty="0" smtClean="0"/>
              <a:t>Describe specific method (for controllers and services)</a:t>
            </a:r>
          </a:p>
          <a:p>
            <a:r>
              <a:rPr lang="en-IN" dirty="0" smtClean="0"/>
              <a:t>Write your tests, expectations.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write to test case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main goal for Karma is to bring a productive testing environment to developers.</a:t>
            </a:r>
          </a:p>
          <a:p>
            <a:r>
              <a:rPr lang="en-IN" dirty="0" smtClean="0"/>
              <a:t> The environment being one where they don't have to set up loads of configurations, but rather a place where developers can just write the code and get instant feedback from their tests. Because getting quick feedback is what makes you productive and creative.</a:t>
            </a:r>
          </a:p>
          <a:p>
            <a:r>
              <a:rPr lang="en-IN" dirty="0" smtClean="0"/>
              <a:t>JavaScript test runner that integrates with a number of browser runners.</a:t>
            </a:r>
          </a:p>
          <a:p>
            <a:r>
              <a:rPr lang="en-IN" dirty="0" smtClean="0"/>
              <a:t>Dependent on node.js, distributed as a node package</a:t>
            </a:r>
          </a:p>
          <a:p>
            <a:r>
              <a:rPr lang="en-IN" dirty="0" smtClean="0"/>
              <a:t>Command line tool, but also integrated into JetBrains WebStorm IDE.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02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</a:rPr>
              <a:t>In the </a:t>
            </a:r>
            <a:r>
              <a:rPr lang="en-IN" dirty="0" err="1" smtClean="0">
                <a:latin typeface="Cambria" pitchFamily="18" charset="0"/>
              </a:rPr>
              <a:t>NodeJS</a:t>
            </a:r>
            <a:r>
              <a:rPr lang="en-IN" dirty="0" smtClean="0">
                <a:latin typeface="Cambria" pitchFamily="18" charset="0"/>
              </a:rPr>
              <a:t> server provide the below commands to install KARMA and execute the Jasmine test cases for </a:t>
            </a:r>
            <a:r>
              <a:rPr lang="en-IN" dirty="0" err="1" smtClean="0">
                <a:latin typeface="Cambria" pitchFamily="18" charset="0"/>
              </a:rPr>
              <a:t>angularJS</a:t>
            </a:r>
            <a:r>
              <a:rPr lang="en-IN" dirty="0" smtClean="0">
                <a:latin typeface="Cambria" pitchFamily="18" charset="0"/>
              </a:rPr>
              <a:t> </a:t>
            </a:r>
          </a:p>
          <a:p>
            <a:endParaRPr lang="en-IN" dirty="0" smtClean="0">
              <a:latin typeface="Cambria" pitchFamily="18" charset="0"/>
            </a:endParaRPr>
          </a:p>
          <a:p>
            <a:r>
              <a:rPr lang="en-IN" b="1" dirty="0" smtClean="0">
                <a:latin typeface="Cambria" pitchFamily="18" charset="0"/>
              </a:rPr>
              <a:t>Install </a:t>
            </a:r>
            <a:r>
              <a:rPr lang="en-IN" b="1" dirty="0" err="1" smtClean="0">
                <a:latin typeface="Cambria" pitchFamily="18" charset="0"/>
              </a:rPr>
              <a:t>AngularJS</a:t>
            </a:r>
            <a:r>
              <a:rPr lang="en-IN" b="1" dirty="0" smtClean="0">
                <a:latin typeface="Cambria" pitchFamily="18" charset="0"/>
              </a:rPr>
              <a:t>  : </a:t>
            </a:r>
            <a:r>
              <a:rPr lang="en-IN" dirty="0" smtClean="0">
                <a:latin typeface="Cambria" pitchFamily="18" charset="0"/>
              </a:rPr>
              <a:t>npm install angular –save</a:t>
            </a:r>
          </a:p>
          <a:p>
            <a:r>
              <a:rPr lang="en-IN" b="1" dirty="0" smtClean="0">
                <a:latin typeface="Cambria" pitchFamily="18" charset="0"/>
              </a:rPr>
              <a:t>Install Karma : </a:t>
            </a:r>
            <a:r>
              <a:rPr lang="en-IN" dirty="0" smtClean="0">
                <a:latin typeface="Cambria" pitchFamily="18" charset="0"/>
              </a:rPr>
              <a:t>npm install -g karma --save-dev</a:t>
            </a:r>
          </a:p>
          <a:p>
            <a:r>
              <a:rPr lang="en-IN" b="1" dirty="0" smtClean="0">
                <a:latin typeface="Cambria" pitchFamily="18" charset="0"/>
              </a:rPr>
              <a:t>Install Jasmine : </a:t>
            </a:r>
            <a:r>
              <a:rPr lang="en-IN" dirty="0" smtClean="0">
                <a:latin typeface="Cambria" pitchFamily="18" charset="0"/>
              </a:rPr>
              <a:t>npm install karma-jasmine jasmine-core --save-dev</a:t>
            </a:r>
          </a:p>
          <a:p>
            <a:r>
              <a:rPr lang="en-IN" b="1" dirty="0" smtClean="0">
                <a:latin typeface="Cambria" pitchFamily="18" charset="0"/>
              </a:rPr>
              <a:t>Install </a:t>
            </a:r>
            <a:r>
              <a:rPr lang="en-IN" b="1" dirty="0" err="1" smtClean="0">
                <a:latin typeface="Cambria" pitchFamily="18" charset="0"/>
              </a:rPr>
              <a:t>ngMock</a:t>
            </a:r>
            <a:r>
              <a:rPr lang="en-IN" b="1" dirty="0" smtClean="0">
                <a:latin typeface="Cambria" pitchFamily="18" charset="0"/>
              </a:rPr>
              <a:t> :</a:t>
            </a:r>
            <a:r>
              <a:rPr lang="en-IN" dirty="0" smtClean="0">
                <a:latin typeface="Cambria" pitchFamily="18" charset="0"/>
              </a:rPr>
              <a:t> </a:t>
            </a:r>
          </a:p>
          <a:p>
            <a:pPr lvl="1"/>
            <a:r>
              <a:rPr lang="en-IN" sz="2000" dirty="0" err="1" smtClean="0">
                <a:latin typeface="Cambria" pitchFamily="18" charset="0"/>
              </a:rPr>
              <a:t>ngMock</a:t>
            </a:r>
            <a:r>
              <a:rPr lang="en-IN" sz="2000" dirty="0" smtClean="0">
                <a:latin typeface="Cambria" pitchFamily="18" charset="0"/>
              </a:rPr>
              <a:t>	 : allows you to inject and mock angular services to help you test your application.</a:t>
            </a:r>
          </a:p>
          <a:p>
            <a:pPr lvl="1"/>
            <a:r>
              <a:rPr lang="en-IN" sz="2000" dirty="0" smtClean="0">
                <a:latin typeface="Cambria" pitchFamily="18" charset="0"/>
              </a:rPr>
              <a:t>npm install angular-mocks --save-dev</a:t>
            </a:r>
          </a:p>
          <a:p>
            <a:pPr lvl="1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Karma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Browsers : </a:t>
            </a:r>
            <a:r>
              <a:rPr lang="en-IN" dirty="0" smtClean="0"/>
              <a:t>Install browser launcher on which you want karma to run your tests. We need to install </a:t>
            </a:r>
            <a:r>
              <a:rPr lang="en-IN" dirty="0" err="1" smtClean="0"/>
              <a:t>atleast</a:t>
            </a:r>
            <a:r>
              <a:rPr lang="en-IN" dirty="0" smtClean="0"/>
              <a:t> one browser. </a:t>
            </a:r>
          </a:p>
          <a:p>
            <a:pPr lvl="1"/>
            <a:r>
              <a:rPr lang="en-IN" dirty="0" smtClean="0"/>
              <a:t>npm install karma-&lt;</a:t>
            </a:r>
            <a:r>
              <a:rPr lang="en-IN" dirty="0" err="1" smtClean="0"/>
              <a:t>browserName</a:t>
            </a:r>
            <a:r>
              <a:rPr lang="en-IN" dirty="0" smtClean="0"/>
              <a:t>&gt;-launcher --save-dev</a:t>
            </a:r>
          </a:p>
          <a:p>
            <a:r>
              <a:rPr lang="en-IN" dirty="0" smtClean="0"/>
              <a:t>Create two folders in  your working directory.</a:t>
            </a:r>
          </a:p>
          <a:p>
            <a:pPr lvl="1"/>
            <a:r>
              <a:rPr lang="en-IN" dirty="0" err="1" smtClean="0"/>
              <a:t>mkdir</a:t>
            </a:r>
            <a:r>
              <a:rPr lang="en-IN" dirty="0" smtClean="0"/>
              <a:t> app //your script files, </a:t>
            </a:r>
            <a:r>
              <a:rPr lang="en-IN" dirty="0" err="1" smtClean="0"/>
              <a:t>controllers,filters</a:t>
            </a:r>
            <a:r>
              <a:rPr lang="en-IN" dirty="0" smtClean="0"/>
              <a:t> etc.</a:t>
            </a:r>
          </a:p>
          <a:p>
            <a:pPr lvl="1"/>
            <a:r>
              <a:rPr lang="en-IN" dirty="0" err="1" smtClean="0"/>
              <a:t>mkdir</a:t>
            </a:r>
            <a:r>
              <a:rPr lang="en-IN" dirty="0" smtClean="0"/>
              <a:t> tests //here we will keep our tests.</a:t>
            </a:r>
          </a:p>
          <a:p>
            <a:pPr lvl="1">
              <a:buNone/>
            </a:pPr>
            <a:r>
              <a:rPr lang="en-IN" dirty="0" smtClean="0"/>
              <a:t>we get the configuration file which will have all the above mentioned details with jar files.</a:t>
            </a:r>
          </a:p>
          <a:p>
            <a:pPr lvl="1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karma.conf.js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Karma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Provide the following command to create the Karma-</a:t>
            </a:r>
            <a:r>
              <a:rPr lang="en-IN" dirty="0" err="1" smtClean="0"/>
              <a:t>config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karma init</a:t>
            </a:r>
          </a:p>
          <a:p>
            <a:r>
              <a:rPr lang="en-IN" dirty="0" smtClean="0"/>
              <a:t>Select Jasmine as your testing framework.</a:t>
            </a:r>
          </a:p>
          <a:p>
            <a:r>
              <a:rPr lang="en-IN" dirty="0" smtClean="0"/>
              <a:t>Select browser, I’ve selected </a:t>
            </a:r>
            <a:r>
              <a:rPr lang="en-IN" dirty="0" err="1" smtClean="0"/>
              <a:t>PhantomJS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Specify the paths to your </a:t>
            </a:r>
            <a:r>
              <a:rPr lang="en-IN" dirty="0" err="1" smtClean="0"/>
              <a:t>js</a:t>
            </a:r>
            <a:r>
              <a:rPr lang="en-IN" dirty="0" smtClean="0"/>
              <a:t> and spec files. </a:t>
            </a:r>
            <a:r>
              <a:rPr lang="en-IN" dirty="0" err="1" smtClean="0"/>
              <a:t>Eg</a:t>
            </a:r>
            <a:r>
              <a:rPr lang="en-IN" dirty="0" smtClean="0"/>
              <a:t>. 'app/*.js', 'test/*.js‘.</a:t>
            </a:r>
          </a:p>
          <a:p>
            <a:r>
              <a:rPr lang="en-IN" dirty="0" smtClean="0"/>
              <a:t>After answering a few more questions you should be done.</a:t>
            </a:r>
          </a:p>
          <a:p>
            <a:r>
              <a:rPr lang="en-IN" dirty="0" smtClean="0"/>
              <a:t>Open up your </a:t>
            </a:r>
            <a:r>
              <a:rPr lang="en-IN" dirty="0" err="1" smtClean="0"/>
              <a:t>karama.conf.js</a:t>
            </a:r>
            <a:r>
              <a:rPr lang="en-IN" dirty="0" smtClean="0"/>
              <a:t> and add the location of angular.js in to the files array.</a:t>
            </a:r>
          </a:p>
          <a:p>
            <a:pPr lvl="1"/>
            <a:r>
              <a:rPr lang="en-IN" dirty="0" err="1" smtClean="0"/>
              <a:t>node_modules</a:t>
            </a:r>
            <a:r>
              <a:rPr lang="en-IN" dirty="0" smtClean="0"/>
              <a:t>/angular/angular.js</a:t>
            </a:r>
          </a:p>
          <a:p>
            <a:r>
              <a:rPr lang="en-IN" dirty="0" smtClean="0"/>
              <a:t>Add the location for </a:t>
            </a:r>
            <a:r>
              <a:rPr lang="en-IN" b="1" dirty="0" err="1" smtClean="0"/>
              <a:t>ngMock</a:t>
            </a:r>
            <a:r>
              <a:rPr lang="en-IN" dirty="0" smtClean="0"/>
              <a:t> just below that.</a:t>
            </a:r>
          </a:p>
          <a:p>
            <a:pPr lvl="1"/>
            <a:r>
              <a:rPr lang="en-IN" dirty="0" err="1" smtClean="0"/>
              <a:t>node_modules</a:t>
            </a:r>
            <a:r>
              <a:rPr lang="en-IN" dirty="0" smtClean="0"/>
              <a:t>/angular-mocks/angular-mocks.js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Karma </a:t>
            </a:r>
            <a:r>
              <a:rPr lang="en-IN" dirty="0" err="1" smtClean="0"/>
              <a:t>Config</a:t>
            </a:r>
            <a:r>
              <a:rPr lang="en-IN" dirty="0" smtClean="0"/>
              <a:t> file contents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nat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CodeProAnalytix</Template>
  <TotalTime>2443</TotalTime>
  <Words>1320</Words>
  <Application>Microsoft Office PowerPoint</Application>
  <PresentationFormat>Custom</PresentationFormat>
  <Paragraphs>182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Sonata</vt:lpstr>
      <vt:lpstr>Slide 1</vt:lpstr>
      <vt:lpstr>Topics Covered</vt:lpstr>
      <vt:lpstr>Karma &amp; Jasmin</vt:lpstr>
      <vt:lpstr>What is TDD</vt:lpstr>
      <vt:lpstr>Steps to write to test case</vt:lpstr>
      <vt:lpstr>Karma</vt:lpstr>
      <vt:lpstr>Installation of Karma</vt:lpstr>
      <vt:lpstr>Installing Karma</vt:lpstr>
      <vt:lpstr>Karma Config file contents </vt:lpstr>
      <vt:lpstr>Karma</vt:lpstr>
      <vt:lpstr>Jasmin</vt:lpstr>
      <vt:lpstr>Jasmin</vt:lpstr>
      <vt:lpstr>Jasmin</vt:lpstr>
      <vt:lpstr>Slide 14</vt:lpstr>
      <vt:lpstr>Jasmin</vt:lpstr>
      <vt:lpstr>Matchers in Jasmin</vt:lpstr>
      <vt:lpstr>Jasmin</vt:lpstr>
      <vt:lpstr>AngularJS Testing</vt:lpstr>
      <vt:lpstr>AngularJS test controller</vt:lpstr>
      <vt:lpstr>AngularJS-test services</vt:lpstr>
      <vt:lpstr>AngularJS-test the directives</vt:lpstr>
      <vt:lpstr>AngularJS – test the http request</vt:lpstr>
      <vt:lpstr>AngularJS-test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Babu M.</dc:creator>
  <cp:lastModifiedBy>shailaja.cp</cp:lastModifiedBy>
  <cp:revision>152</cp:revision>
  <dcterms:created xsi:type="dcterms:W3CDTF">2015-01-24T10:56:37Z</dcterms:created>
  <dcterms:modified xsi:type="dcterms:W3CDTF">2016-02-04T06:57:00Z</dcterms:modified>
</cp:coreProperties>
</file>