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notesMasterIdLst>
    <p:notesMasterId r:id="rId12"/>
  </p:notesMasterIdLst>
  <p:sldIdLst>
    <p:sldId id="256" r:id="rId2"/>
    <p:sldId id="259" r:id="rId3"/>
    <p:sldId id="282" r:id="rId4"/>
    <p:sldId id="284" r:id="rId5"/>
    <p:sldId id="281" r:id="rId6"/>
    <p:sldId id="260" r:id="rId7"/>
    <p:sldId id="257" r:id="rId8"/>
    <p:sldId id="285" r:id="rId9"/>
    <p:sldId id="283" r:id="rId10"/>
    <p:sldId id="28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4686" autoAdjust="0"/>
  </p:normalViewPr>
  <p:slideViewPr>
    <p:cSldViewPr snapToGrid="0">
      <p:cViewPr varScale="1">
        <p:scale>
          <a:sx n="54" d="100"/>
          <a:sy n="54" d="100"/>
        </p:scale>
        <p:origin x="-1332" y="-78"/>
      </p:cViewPr>
      <p:guideLst>
        <p:guide orient="horz" pos="2160"/>
        <p:guide pos="3840"/>
      </p:guideLst>
    </p:cSldViewPr>
  </p:slideViewPr>
  <p:notesTextViewPr>
    <p:cViewPr>
      <p:scale>
        <a:sx n="1" d="1"/>
        <a:sy n="1" d="1"/>
      </p:scale>
      <p:origin x="0" y="0"/>
    </p:cViewPr>
  </p:notesTextViewPr>
  <p:notesViewPr>
    <p:cSldViewPr snapToGrid="0">
      <p:cViewPr>
        <p:scale>
          <a:sx n="100" d="100"/>
          <a:sy n="100" d="100"/>
        </p:scale>
        <p:origin x="1890" y="-124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5EFE09-62AE-464C-B8B1-98188E96E7E2}" type="datetimeFigureOut">
              <a:rPr lang="en-US" smtClean="0"/>
              <a:pPr/>
              <a:t>5/10/2016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254C18-3896-4DC9-B7EB-80E9398AEC26}" type="slidenum">
              <a:rPr lang="en-US" smtClean="0"/>
              <a:pPr/>
              <a:t>‹#›</a:t>
            </a:fld>
            <a:endParaRPr lang="en-US"/>
          </a:p>
        </p:txBody>
      </p:sp>
    </p:spTree>
    <p:extLst>
      <p:ext uri="{BB962C8B-B14F-4D97-AF65-F5344CB8AC3E}">
        <p14:creationId xmlns:p14="http://schemas.microsoft.com/office/powerpoint/2010/main" xmlns="" val="739438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Title Slide">
    <p:bg>
      <p:bgPr>
        <a:blipFill dpi="0" rotWithShape="1">
          <a:blip r:embed="rId2" cstate="print">
            <a:alphaModFix amt="30000"/>
            <a:duotone>
              <a:schemeClr val="bg1">
                <a:shade val="90000"/>
                <a:satMod val="140000"/>
              </a:schemeClr>
              <a:schemeClr val="bg1">
                <a:satMod val="120000"/>
              </a:schemeClr>
            </a:duotone>
            <a:lum/>
          </a:blip>
          <a:srcRect/>
          <a:tile tx="0" ty="0" sx="100000" sy="100000" flip="none" algn="tl"/>
        </a:blipFill>
        <a:effectLst/>
      </p:bgPr>
    </p:bg>
    <p:spTree>
      <p:nvGrpSpPr>
        <p:cNvPr id="1" name=""/>
        <p:cNvGrpSpPr/>
        <p:nvPr/>
      </p:nvGrpSpPr>
      <p:grpSpPr>
        <a:xfrm>
          <a:off x="0" y="0"/>
          <a:ext cx="0" cy="0"/>
          <a:chOff x="0" y="0"/>
          <a:chExt cx="0" cy="0"/>
        </a:xfrm>
      </p:grpSpPr>
      <p:sp>
        <p:nvSpPr>
          <p:cNvPr id="4" name="Rectangle 3"/>
          <p:cNvSpPr/>
          <p:nvPr/>
        </p:nvSpPr>
        <p:spPr bwMode="white">
          <a:xfrm>
            <a:off x="0" y="2670175"/>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5" name="Rectangle 4"/>
          <p:cNvSpPr/>
          <p:nvPr/>
        </p:nvSpPr>
        <p:spPr>
          <a:xfrm>
            <a:off x="0" y="2746375"/>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6" name="Rectangle 5"/>
          <p:cNvSpPr/>
          <p:nvPr/>
        </p:nvSpPr>
        <p:spPr>
          <a:xfrm>
            <a:off x="1828800" y="2746375"/>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7" name="Picture 16" descr="Sonata.jpg"/>
          <p:cNvPicPr>
            <a:picLocks noChangeAspect="1"/>
          </p:cNvPicPr>
          <p:nvPr/>
        </p:nvPicPr>
        <p:blipFill>
          <a:blip r:embed="rId3" cstate="print"/>
          <a:srcRect/>
          <a:stretch>
            <a:fillRect/>
          </a:stretch>
        </p:blipFill>
        <p:spPr bwMode="auto">
          <a:xfrm>
            <a:off x="10363200" y="381000"/>
            <a:ext cx="1447800" cy="838200"/>
          </a:xfrm>
          <a:prstGeom prst="rect">
            <a:avLst/>
          </a:prstGeom>
          <a:noFill/>
          <a:ln w="9525">
            <a:noFill/>
            <a:miter lim="800000"/>
            <a:headEnd/>
            <a:tailEnd/>
          </a:ln>
        </p:spPr>
      </p:pic>
      <p:pic>
        <p:nvPicPr>
          <p:cNvPr id="8" name="Picture 17" descr="25 Years Logo.jpg"/>
          <p:cNvPicPr>
            <a:picLocks noChangeAspect="1"/>
          </p:cNvPicPr>
          <p:nvPr/>
        </p:nvPicPr>
        <p:blipFill>
          <a:blip r:embed="rId4" cstate="print"/>
          <a:srcRect/>
          <a:stretch>
            <a:fillRect/>
          </a:stretch>
        </p:blipFill>
        <p:spPr bwMode="auto">
          <a:xfrm>
            <a:off x="414867" y="304800"/>
            <a:ext cx="1210733" cy="914400"/>
          </a:xfrm>
          <a:prstGeom prst="rect">
            <a:avLst/>
          </a:prstGeom>
          <a:noFill/>
          <a:ln w="9525">
            <a:noFill/>
            <a:miter lim="800000"/>
            <a:headEnd/>
            <a:tailEnd/>
          </a:ln>
        </p:spPr>
      </p:pic>
      <p:sp>
        <p:nvSpPr>
          <p:cNvPr id="3" name="Text Placeholder 2"/>
          <p:cNvSpPr>
            <a:spLocks noGrp="1"/>
          </p:cNvSpPr>
          <p:nvPr>
            <p:ph type="body" idx="1"/>
          </p:nvPr>
        </p:nvSpPr>
        <p:spPr>
          <a:xfrm>
            <a:off x="1828801" y="3889376"/>
            <a:ext cx="9497484" cy="1673225"/>
          </a:xfrm>
        </p:spPr>
        <p:txBody>
          <a:bodyPr>
            <a:normAutofit/>
          </a:bodyPr>
          <a:lstStyle>
            <a:lvl1pPr marL="0" indent="0">
              <a:buNone/>
              <a:defRPr sz="25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828800" y="2746375"/>
            <a:ext cx="10160000" cy="990600"/>
          </a:xfrm>
        </p:spPr>
        <p:txBody>
          <a:bodyPr>
            <a:normAutofit/>
          </a:bodyPr>
          <a:lstStyle>
            <a:lvl1pPr algn="l">
              <a:buNone/>
              <a:defRPr sz="3500" b="0" cap="none">
                <a:solidFill>
                  <a:srgbClr val="FFFFFF"/>
                </a:solidFill>
              </a:defRPr>
            </a:lvl1pPr>
          </a:lstStyle>
          <a:p>
            <a:r>
              <a:rPr lang="en-US" smtClean="0"/>
              <a:t>Click to edit Master title style</a:t>
            </a:r>
            <a:endParaRPr lang="en-US" dirty="0"/>
          </a:p>
        </p:txBody>
      </p:sp>
      <p:sp>
        <p:nvSpPr>
          <p:cNvPr id="9" name="Date Placeholder 11"/>
          <p:cNvSpPr>
            <a:spLocks noGrp="1"/>
          </p:cNvSpPr>
          <p:nvPr>
            <p:ph type="dt" sz="half" idx="10"/>
          </p:nvPr>
        </p:nvSpPr>
        <p:spPr/>
        <p:txBody>
          <a:bodyPr/>
          <a:lstStyle>
            <a:lvl1pPr>
              <a:defRPr/>
            </a:lvl1pPr>
          </a:lstStyle>
          <a:p>
            <a:fld id="{A65F0AF9-D709-4D84-921F-3E7590302DF6}" type="datetimeFigureOut">
              <a:rPr lang="en-US" smtClean="0"/>
              <a:pPr/>
              <a:t>5/10/2016</a:t>
            </a:fld>
            <a:endParaRPr lang="en-US"/>
          </a:p>
        </p:txBody>
      </p:sp>
      <p:sp>
        <p:nvSpPr>
          <p:cNvPr id="10" name="Slide Number Placeholder 12"/>
          <p:cNvSpPr>
            <a:spLocks noGrp="1"/>
          </p:cNvSpPr>
          <p:nvPr>
            <p:ph type="sldNum" sz="quarter" idx="11"/>
          </p:nvPr>
        </p:nvSpPr>
        <p:spPr>
          <a:xfrm>
            <a:off x="0" y="2898776"/>
            <a:ext cx="1727200" cy="701675"/>
          </a:xfrm>
        </p:spPr>
        <p:txBody>
          <a:bodyPr>
            <a:noAutofit/>
          </a:bodyPr>
          <a:lstStyle>
            <a:lvl1pPr>
              <a:defRPr sz="2400">
                <a:solidFill>
                  <a:srgbClr val="FFFFFF"/>
                </a:solidFill>
              </a:defRPr>
            </a:lvl1pPr>
          </a:lstStyle>
          <a:p>
            <a:fld id="{0003E4AD-6F4A-47F0-BF00-6AAE8AE4BA53}" type="slidenum">
              <a:rPr lang="en-US" smtClean="0"/>
              <a:pPr/>
              <a:t>‹#›</a:t>
            </a:fld>
            <a:endParaRPr lang="en-US"/>
          </a:p>
        </p:txBody>
      </p:sp>
      <p:sp>
        <p:nvSpPr>
          <p:cNvPr id="11" name="Footer Placeholder 13"/>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xmlns="" val="389710201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1016000" y="1600200"/>
            <a:ext cx="10672064"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Placeholder 21"/>
          <p:cNvSpPr>
            <a:spLocks noGrp="1"/>
          </p:cNvSpPr>
          <p:nvPr>
            <p:ph type="title"/>
          </p:nvPr>
        </p:nvSpPr>
        <p:spPr>
          <a:xfrm>
            <a:off x="1016000" y="301752"/>
            <a:ext cx="9855200" cy="762000"/>
          </a:xfrm>
          <a:prstGeom prst="rect">
            <a:avLst/>
          </a:prstGeom>
        </p:spPr>
        <p:txBody>
          <a:bodyPr>
            <a:normAutofit/>
          </a:bodyPr>
          <a:lstStyle/>
          <a:p>
            <a:r>
              <a:rPr lang="en-US" smtClean="0"/>
              <a:t>Click to edit Master title style</a:t>
            </a:r>
            <a:endParaRPr lang="en-US" dirty="0"/>
          </a:p>
        </p:txBody>
      </p:sp>
      <p:sp>
        <p:nvSpPr>
          <p:cNvPr id="4" name="Date Placeholder 13"/>
          <p:cNvSpPr>
            <a:spLocks noGrp="1"/>
          </p:cNvSpPr>
          <p:nvPr>
            <p:ph type="dt" sz="half" idx="10"/>
          </p:nvPr>
        </p:nvSpPr>
        <p:spPr/>
        <p:txBody>
          <a:bodyPr/>
          <a:lstStyle>
            <a:lvl1pPr>
              <a:defRPr/>
            </a:lvl1pPr>
          </a:lstStyle>
          <a:p>
            <a:fld id="{A65F0AF9-D709-4D84-921F-3E7590302DF6}" type="datetimeFigureOut">
              <a:rPr lang="en-US" smtClean="0"/>
              <a:pPr/>
              <a:t>5/10/2016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0003E4AD-6F4A-47F0-BF00-6AAE8AE4BA53}" type="slidenum">
              <a:rPr lang="en-US" smtClean="0"/>
              <a:pPr/>
              <a:t>‹#›</a:t>
            </a:fld>
            <a:endParaRPr lang="en-US"/>
          </a:p>
        </p:txBody>
      </p:sp>
    </p:spTree>
    <p:extLst>
      <p:ext uri="{BB962C8B-B14F-4D97-AF65-F5344CB8AC3E}">
        <p14:creationId xmlns:p14="http://schemas.microsoft.com/office/powerpoint/2010/main" xmlns="" val="663516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1016000" y="1589567"/>
            <a:ext cx="4978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6459868" y="1589567"/>
            <a:ext cx="5181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fld id="{A65F0AF9-D709-4D84-921F-3E7590302DF6}" type="datetimeFigureOut">
              <a:rPr lang="en-US" smtClean="0"/>
              <a:pPr/>
              <a:t>5/10/2016</a:t>
            </a:fld>
            <a:endParaRPr lang="en-US"/>
          </a:p>
        </p:txBody>
      </p:sp>
      <p:sp>
        <p:nvSpPr>
          <p:cNvPr id="6" name="Slide Number Placeholder 9"/>
          <p:cNvSpPr>
            <a:spLocks noGrp="1"/>
          </p:cNvSpPr>
          <p:nvPr>
            <p:ph type="sldNum" sz="quarter" idx="11"/>
          </p:nvPr>
        </p:nvSpPr>
        <p:spPr/>
        <p:txBody>
          <a:bodyPr rtlCol="0"/>
          <a:lstStyle>
            <a:lvl1pPr>
              <a:defRPr/>
            </a:lvl1pPr>
          </a:lstStyle>
          <a:p>
            <a:fld id="{0003E4AD-6F4A-47F0-BF00-6AAE8AE4BA53}" type="slidenum">
              <a:rPr lang="en-US" smtClean="0"/>
              <a:pPr/>
              <a:t>‹#›</a:t>
            </a:fld>
            <a:endParaRPr lang="en-US"/>
          </a:p>
        </p:txBody>
      </p:sp>
      <p:sp>
        <p:nvSpPr>
          <p:cNvPr id="7" name="Footer Placeholder 11"/>
          <p:cNvSpPr>
            <a:spLocks noGrp="1"/>
          </p:cNvSpPr>
          <p:nvPr>
            <p:ph type="ftr" sz="quarter" idx="12"/>
          </p:nvPr>
        </p:nvSpPr>
        <p:spPr/>
        <p:txBody>
          <a:bodyPr rtlCol="0"/>
          <a:lstStyle>
            <a:lvl1pPr>
              <a:defRPr/>
            </a:lvl1pPr>
          </a:lstStyle>
          <a:p>
            <a:endParaRPr lang="en-US"/>
          </a:p>
        </p:txBody>
      </p:sp>
    </p:spTree>
    <p:extLst>
      <p:ext uri="{BB962C8B-B14F-4D97-AF65-F5344CB8AC3E}">
        <p14:creationId xmlns:p14="http://schemas.microsoft.com/office/powerpoint/2010/main" xmlns="" val="837629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fld id="{A65F0AF9-D709-4D84-921F-3E7590302DF6}" type="datetimeFigureOut">
              <a:rPr lang="en-US" smtClean="0"/>
              <a:pPr/>
              <a:t>5/10/2016</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
        <p:nvSpPr>
          <p:cNvPr id="5" name="Slide Number Placeholder 22"/>
          <p:cNvSpPr>
            <a:spLocks noGrp="1"/>
          </p:cNvSpPr>
          <p:nvPr>
            <p:ph type="sldNum" sz="quarter" idx="12"/>
          </p:nvPr>
        </p:nvSpPr>
        <p:spPr/>
        <p:txBody>
          <a:bodyPr/>
          <a:lstStyle>
            <a:lvl1pPr>
              <a:defRPr/>
            </a:lvl1pPr>
          </a:lstStyle>
          <a:p>
            <a:fld id="{0003E4AD-6F4A-47F0-BF00-6AAE8AE4BA53}" type="slidenum">
              <a:rPr lang="en-US" smtClean="0"/>
              <a:pPr/>
              <a:t>‹#›</a:t>
            </a:fld>
            <a:endParaRPr lang="en-US"/>
          </a:p>
        </p:txBody>
      </p:sp>
    </p:spTree>
    <p:extLst>
      <p:ext uri="{BB962C8B-B14F-4D97-AF65-F5344CB8AC3E}">
        <p14:creationId xmlns:p14="http://schemas.microsoft.com/office/powerpoint/2010/main" xmlns="" val="1079183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Last slide">
    <p:bg>
      <p:bgPr>
        <a:blipFill dpi="0" rotWithShape="1">
          <a:blip r:embed="rId2" cstate="print">
            <a:alphaModFix amt="30000"/>
            <a:duotone>
              <a:schemeClr val="bg1">
                <a:shade val="90000"/>
                <a:satMod val="140000"/>
              </a:schemeClr>
              <a:schemeClr val="bg1">
                <a:satMod val="120000"/>
              </a:schemeClr>
            </a:duotone>
            <a:lum/>
          </a:blip>
          <a:srcRect/>
          <a:tile tx="0" ty="0" sx="100000" sy="100000" flip="none" algn="tl"/>
        </a:blipFill>
        <a:effectLst/>
      </p:bgPr>
    </p:bg>
    <p:spTree>
      <p:nvGrpSpPr>
        <p:cNvPr id="1" name=""/>
        <p:cNvGrpSpPr/>
        <p:nvPr/>
      </p:nvGrpSpPr>
      <p:grpSpPr>
        <a:xfrm>
          <a:off x="0" y="0"/>
          <a:ext cx="0" cy="0"/>
          <a:chOff x="0" y="0"/>
          <a:chExt cx="0" cy="0"/>
        </a:xfrm>
      </p:grpSpPr>
      <p:sp>
        <p:nvSpPr>
          <p:cNvPr id="3" name="Rectangle 2"/>
          <p:cNvSpPr/>
          <p:nvPr/>
        </p:nvSpPr>
        <p:spPr bwMode="white">
          <a:xfrm>
            <a:off x="0" y="2670175"/>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 name="Rectangle 3"/>
          <p:cNvSpPr/>
          <p:nvPr/>
        </p:nvSpPr>
        <p:spPr>
          <a:xfrm>
            <a:off x="0" y="2746375"/>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5" name="Rectangle 4"/>
          <p:cNvSpPr/>
          <p:nvPr/>
        </p:nvSpPr>
        <p:spPr>
          <a:xfrm>
            <a:off x="1828800" y="2746375"/>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6" name="Picture 16" descr="Sonata.jpg"/>
          <p:cNvPicPr>
            <a:picLocks noChangeAspect="1"/>
          </p:cNvPicPr>
          <p:nvPr/>
        </p:nvPicPr>
        <p:blipFill>
          <a:blip r:embed="rId3" cstate="print"/>
          <a:srcRect/>
          <a:stretch>
            <a:fillRect/>
          </a:stretch>
        </p:blipFill>
        <p:spPr bwMode="auto">
          <a:xfrm>
            <a:off x="10363200" y="381000"/>
            <a:ext cx="1447800" cy="838200"/>
          </a:xfrm>
          <a:prstGeom prst="rect">
            <a:avLst/>
          </a:prstGeom>
          <a:noFill/>
          <a:ln w="9525">
            <a:noFill/>
            <a:miter lim="800000"/>
            <a:headEnd/>
            <a:tailEnd/>
          </a:ln>
        </p:spPr>
      </p:pic>
      <p:pic>
        <p:nvPicPr>
          <p:cNvPr id="7" name="Picture 17" descr="25 Years Logo.jpg"/>
          <p:cNvPicPr>
            <a:picLocks noChangeAspect="1"/>
          </p:cNvPicPr>
          <p:nvPr/>
        </p:nvPicPr>
        <p:blipFill>
          <a:blip r:embed="rId4" cstate="print"/>
          <a:srcRect/>
          <a:stretch>
            <a:fillRect/>
          </a:stretch>
        </p:blipFill>
        <p:spPr bwMode="auto">
          <a:xfrm>
            <a:off x="414867" y="304800"/>
            <a:ext cx="1210733" cy="914400"/>
          </a:xfrm>
          <a:prstGeom prst="rect">
            <a:avLst/>
          </a:prstGeom>
          <a:noFill/>
          <a:ln w="9525">
            <a:noFill/>
            <a:miter lim="800000"/>
            <a:headEnd/>
            <a:tailEnd/>
          </a:ln>
        </p:spPr>
      </p:pic>
      <p:sp>
        <p:nvSpPr>
          <p:cNvPr id="2" name="Title 1"/>
          <p:cNvSpPr>
            <a:spLocks noGrp="1"/>
          </p:cNvSpPr>
          <p:nvPr>
            <p:ph type="title"/>
          </p:nvPr>
        </p:nvSpPr>
        <p:spPr>
          <a:xfrm>
            <a:off x="1828800" y="2746375"/>
            <a:ext cx="10160000" cy="990600"/>
          </a:xfrm>
        </p:spPr>
        <p:txBody>
          <a:bodyPr>
            <a:normAutofit/>
          </a:bodyPr>
          <a:lstStyle>
            <a:lvl1pPr algn="l">
              <a:buNone/>
              <a:defRPr sz="3500" b="0" cap="none">
                <a:solidFill>
                  <a:srgbClr val="FFFFFF"/>
                </a:solidFill>
              </a:defRPr>
            </a:lvl1pPr>
          </a:lstStyle>
          <a:p>
            <a:r>
              <a:rPr lang="en-US" smtClean="0"/>
              <a:t>Click to edit Master title style</a:t>
            </a:r>
            <a:endParaRPr lang="en-US" dirty="0"/>
          </a:p>
        </p:txBody>
      </p:sp>
      <p:sp>
        <p:nvSpPr>
          <p:cNvPr id="8" name="Date Placeholder 11"/>
          <p:cNvSpPr>
            <a:spLocks noGrp="1"/>
          </p:cNvSpPr>
          <p:nvPr>
            <p:ph type="dt" sz="half" idx="10"/>
          </p:nvPr>
        </p:nvSpPr>
        <p:spPr/>
        <p:txBody>
          <a:bodyPr/>
          <a:lstStyle>
            <a:lvl1pPr>
              <a:defRPr/>
            </a:lvl1pPr>
          </a:lstStyle>
          <a:p>
            <a:fld id="{A65F0AF9-D709-4D84-921F-3E7590302DF6}" type="datetimeFigureOut">
              <a:rPr lang="en-US" smtClean="0"/>
              <a:pPr/>
              <a:t>5/10/2016</a:t>
            </a:fld>
            <a:endParaRPr lang="en-US"/>
          </a:p>
        </p:txBody>
      </p:sp>
      <p:sp>
        <p:nvSpPr>
          <p:cNvPr id="9" name="Footer Placeholder 13"/>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xmlns="" val="32654194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1016000" y="0"/>
            <a:ext cx="91440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1016000" y="1600201"/>
            <a:ext cx="10566400" cy="4525963"/>
          </a:xfrm>
        </p:spPr>
        <p:txBody>
          <a:bodyPr>
            <a:normAutofit/>
          </a:bodyPr>
          <a:lstStyle/>
          <a:p>
            <a:pPr lvl="0"/>
            <a:r>
              <a:rPr lang="en-US" noProof="0" smtClean="0"/>
              <a:t>Click icon to add SmartArt graphic</a:t>
            </a:r>
            <a:endParaRPr lang="en-US" noProof="0" dirty="0" smtClean="0"/>
          </a:p>
        </p:txBody>
      </p:sp>
    </p:spTree>
    <p:extLst>
      <p:ext uri="{BB962C8B-B14F-4D97-AF65-F5344CB8AC3E}">
        <p14:creationId xmlns:p14="http://schemas.microsoft.com/office/powerpoint/2010/main" xmlns="" val="1050236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098" name="Picture 10" descr="25 Years Logo.jpg"/>
          <p:cNvPicPr>
            <a:picLocks noChangeAspect="1"/>
          </p:cNvPicPr>
          <p:nvPr/>
        </p:nvPicPr>
        <p:blipFill>
          <a:blip r:embed="rId8" cstate="print"/>
          <a:srcRect/>
          <a:stretch>
            <a:fillRect/>
          </a:stretch>
        </p:blipFill>
        <p:spPr bwMode="auto">
          <a:xfrm>
            <a:off x="0" y="6089650"/>
            <a:ext cx="1016000" cy="768350"/>
          </a:xfrm>
          <a:prstGeom prst="rect">
            <a:avLst/>
          </a:prstGeom>
          <a:noFill/>
          <a:ln w="9525">
            <a:noFill/>
            <a:miter lim="800000"/>
            <a:headEnd/>
            <a:tailEnd/>
          </a:ln>
        </p:spPr>
      </p:pic>
      <p:sp>
        <p:nvSpPr>
          <p:cNvPr id="4099" name="Title Placeholder 21"/>
          <p:cNvSpPr>
            <a:spLocks noGrp="1"/>
          </p:cNvSpPr>
          <p:nvPr>
            <p:ph type="title"/>
          </p:nvPr>
        </p:nvSpPr>
        <p:spPr bwMode="auto">
          <a:xfrm>
            <a:off x="1016000" y="301625"/>
            <a:ext cx="9855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0" name="Text Placeholder 12"/>
          <p:cNvSpPr>
            <a:spLocks noGrp="1"/>
          </p:cNvSpPr>
          <p:nvPr>
            <p:ph type="body" idx="1"/>
          </p:nvPr>
        </p:nvSpPr>
        <p:spPr bwMode="auto">
          <a:xfrm>
            <a:off x="1016001" y="1600201"/>
            <a:ext cx="10672233"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fontAlgn="auto" latinLnBrk="0" hangingPunct="1">
              <a:spcBef>
                <a:spcPts val="0"/>
              </a:spcBef>
              <a:spcAft>
                <a:spcPts val="0"/>
              </a:spcAft>
              <a:defRPr kumimoji="0" sz="1400">
                <a:solidFill>
                  <a:schemeClr val="tx2"/>
                </a:solidFill>
                <a:latin typeface="Calibri" pitchFamily="34" charset="0"/>
              </a:defRPr>
            </a:lvl1pPr>
          </a:lstStyle>
          <a:p>
            <a:fld id="{A65F0AF9-D709-4D84-921F-3E7590302DF6}" type="datetimeFigureOut">
              <a:rPr lang="en-US" smtClean="0"/>
              <a:pPr/>
              <a:t>5/10/2016</a:t>
            </a:fld>
            <a:endParaRPr lang="en-US"/>
          </a:p>
        </p:txBody>
      </p:sp>
      <p:sp>
        <p:nvSpPr>
          <p:cNvPr id="3" name="Footer Placeholder 2"/>
          <p:cNvSpPr>
            <a:spLocks noGrp="1"/>
          </p:cNvSpPr>
          <p:nvPr>
            <p:ph type="ftr" sz="quarter" idx="3"/>
          </p:nvPr>
        </p:nvSpPr>
        <p:spPr>
          <a:xfrm>
            <a:off x="1016001" y="6248401"/>
            <a:ext cx="7025217"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Calibri" pitchFamily="34" charset="0"/>
              </a:defRPr>
            </a:lvl1pPr>
          </a:lstStyle>
          <a:p>
            <a:endParaRPr lang="en-US"/>
          </a:p>
        </p:txBody>
      </p:sp>
      <p:sp>
        <p:nvSpPr>
          <p:cNvPr id="7" name="Rectangle 6"/>
          <p:cNvSpPr/>
          <p:nvPr/>
        </p:nvSpPr>
        <p:spPr bwMode="white">
          <a:xfrm>
            <a:off x="0" y="1127126"/>
            <a:ext cx="12192000" cy="32067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8" name="Rectangle 7"/>
          <p:cNvSpPr/>
          <p:nvPr/>
        </p:nvSpPr>
        <p:spPr>
          <a:xfrm>
            <a:off x="0" y="1173163"/>
            <a:ext cx="914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Rectangle 8"/>
          <p:cNvSpPr/>
          <p:nvPr/>
        </p:nvSpPr>
        <p:spPr>
          <a:xfrm>
            <a:off x="1016000" y="1173163"/>
            <a:ext cx="111760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3" name="Slide Number Placeholder 22"/>
          <p:cNvSpPr>
            <a:spLocks noGrp="1"/>
          </p:cNvSpPr>
          <p:nvPr>
            <p:ph type="sldNum" sz="quarter" idx="4"/>
          </p:nvPr>
        </p:nvSpPr>
        <p:spPr>
          <a:xfrm>
            <a:off x="0" y="1165226"/>
            <a:ext cx="914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a:solidFill>
                  <a:srgbClr val="FFFFFF"/>
                </a:solidFill>
                <a:latin typeface="Calibri" pitchFamily="34" charset="0"/>
              </a:defRPr>
            </a:lvl1pPr>
          </a:lstStyle>
          <a:p>
            <a:fld id="{0003E4AD-6F4A-47F0-BF00-6AAE8AE4BA53}" type="slidenum">
              <a:rPr lang="en-US" smtClean="0"/>
              <a:pPr/>
              <a:t>‹#›</a:t>
            </a:fld>
            <a:endParaRPr lang="en-US"/>
          </a:p>
        </p:txBody>
      </p:sp>
      <p:pic>
        <p:nvPicPr>
          <p:cNvPr id="4107" name="Picture 9" descr="Sonata.jpg"/>
          <p:cNvPicPr>
            <a:picLocks noChangeAspect="1"/>
          </p:cNvPicPr>
          <p:nvPr/>
        </p:nvPicPr>
        <p:blipFill>
          <a:blip r:embed="rId9" cstate="print"/>
          <a:srcRect/>
          <a:stretch>
            <a:fillRect/>
          </a:stretch>
        </p:blipFill>
        <p:spPr bwMode="auto">
          <a:xfrm>
            <a:off x="10845800" y="247650"/>
            <a:ext cx="1185333" cy="685800"/>
          </a:xfrm>
          <a:prstGeom prst="rect">
            <a:avLst/>
          </a:prstGeom>
          <a:noFill/>
          <a:ln w="9525">
            <a:noFill/>
            <a:miter lim="800000"/>
            <a:headEnd/>
            <a:tailEnd/>
          </a:ln>
        </p:spPr>
      </p:pic>
    </p:spTree>
    <p:extLst>
      <p:ext uri="{BB962C8B-B14F-4D97-AF65-F5344CB8AC3E}">
        <p14:creationId xmlns:p14="http://schemas.microsoft.com/office/powerpoint/2010/main" xmlns="" val="144519069"/>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Lst>
  <p:txStyles>
    <p:titleStyle>
      <a:lvl1pPr algn="l" rtl="0" eaLnBrk="1" fontAlgn="base" hangingPunct="1">
        <a:spcBef>
          <a:spcPct val="0"/>
        </a:spcBef>
        <a:spcAft>
          <a:spcPct val="0"/>
        </a:spcAft>
        <a:defRPr sz="3000" kern="1200">
          <a:solidFill>
            <a:srgbClr val="A17C36"/>
          </a:solidFill>
          <a:latin typeface="Calibri" pitchFamily="34" charset="0"/>
          <a:ea typeface="+mj-ea"/>
          <a:cs typeface="+mj-cs"/>
        </a:defRPr>
      </a:lvl1pPr>
      <a:lvl2pPr algn="l" rtl="0" eaLnBrk="1" fontAlgn="base" hangingPunct="1">
        <a:spcBef>
          <a:spcPct val="0"/>
        </a:spcBef>
        <a:spcAft>
          <a:spcPct val="0"/>
        </a:spcAft>
        <a:defRPr sz="3000">
          <a:solidFill>
            <a:srgbClr val="A17C36"/>
          </a:solidFill>
          <a:latin typeface="Calibri" pitchFamily="34" charset="0"/>
        </a:defRPr>
      </a:lvl2pPr>
      <a:lvl3pPr algn="l" rtl="0" eaLnBrk="1" fontAlgn="base" hangingPunct="1">
        <a:spcBef>
          <a:spcPct val="0"/>
        </a:spcBef>
        <a:spcAft>
          <a:spcPct val="0"/>
        </a:spcAft>
        <a:defRPr sz="3000">
          <a:solidFill>
            <a:srgbClr val="A17C36"/>
          </a:solidFill>
          <a:latin typeface="Calibri" pitchFamily="34" charset="0"/>
        </a:defRPr>
      </a:lvl3pPr>
      <a:lvl4pPr algn="l" rtl="0" eaLnBrk="1" fontAlgn="base" hangingPunct="1">
        <a:spcBef>
          <a:spcPct val="0"/>
        </a:spcBef>
        <a:spcAft>
          <a:spcPct val="0"/>
        </a:spcAft>
        <a:defRPr sz="3000">
          <a:solidFill>
            <a:srgbClr val="A17C36"/>
          </a:solidFill>
          <a:latin typeface="Calibri" pitchFamily="34" charset="0"/>
        </a:defRPr>
      </a:lvl4pPr>
      <a:lvl5pPr algn="l" rtl="0" eaLnBrk="1" fontAlgn="base" hangingPunct="1">
        <a:spcBef>
          <a:spcPct val="0"/>
        </a:spcBef>
        <a:spcAft>
          <a:spcPct val="0"/>
        </a:spcAft>
        <a:defRPr sz="3000">
          <a:solidFill>
            <a:srgbClr val="A17C36"/>
          </a:solidFill>
          <a:latin typeface="Calibri" pitchFamily="34" charset="0"/>
        </a:defRPr>
      </a:lvl5pPr>
      <a:lvl6pPr marL="457200" algn="l" rtl="0" eaLnBrk="1" fontAlgn="base" hangingPunct="1">
        <a:spcBef>
          <a:spcPct val="0"/>
        </a:spcBef>
        <a:spcAft>
          <a:spcPct val="0"/>
        </a:spcAft>
        <a:defRPr sz="3000">
          <a:solidFill>
            <a:srgbClr val="A17C36"/>
          </a:solidFill>
          <a:latin typeface="Calibri" pitchFamily="34" charset="0"/>
        </a:defRPr>
      </a:lvl6pPr>
      <a:lvl7pPr marL="914400" algn="l" rtl="0" eaLnBrk="1" fontAlgn="base" hangingPunct="1">
        <a:spcBef>
          <a:spcPct val="0"/>
        </a:spcBef>
        <a:spcAft>
          <a:spcPct val="0"/>
        </a:spcAft>
        <a:defRPr sz="3000">
          <a:solidFill>
            <a:srgbClr val="A17C36"/>
          </a:solidFill>
          <a:latin typeface="Calibri" pitchFamily="34" charset="0"/>
        </a:defRPr>
      </a:lvl7pPr>
      <a:lvl8pPr marL="1371600" algn="l" rtl="0" eaLnBrk="1" fontAlgn="base" hangingPunct="1">
        <a:spcBef>
          <a:spcPct val="0"/>
        </a:spcBef>
        <a:spcAft>
          <a:spcPct val="0"/>
        </a:spcAft>
        <a:defRPr sz="3000">
          <a:solidFill>
            <a:srgbClr val="A17C36"/>
          </a:solidFill>
          <a:latin typeface="Calibri" pitchFamily="34" charset="0"/>
        </a:defRPr>
      </a:lvl8pPr>
      <a:lvl9pPr marL="1828800" algn="l" rtl="0" eaLnBrk="1" fontAlgn="base" hangingPunct="1">
        <a:spcBef>
          <a:spcPct val="0"/>
        </a:spcBef>
        <a:spcAft>
          <a:spcPct val="0"/>
        </a:spcAft>
        <a:defRPr sz="3000">
          <a:solidFill>
            <a:srgbClr val="A17C36"/>
          </a:solidFill>
          <a:latin typeface="Calibri"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000" kern="1200">
          <a:solidFill>
            <a:schemeClr val="tx1"/>
          </a:solidFill>
          <a:latin typeface="Calibri" pitchFamily="34" charset="0"/>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800" kern="1200">
          <a:solidFill>
            <a:schemeClr val="tx1"/>
          </a:solidFill>
          <a:latin typeface="Calibri" pitchFamily="34" charset="0"/>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1600" kern="1200">
          <a:solidFill>
            <a:schemeClr val="tx1"/>
          </a:solidFill>
          <a:latin typeface="Calibri" pitchFamily="34" charset="0"/>
          <a:ea typeface="+mn-ea"/>
          <a:cs typeface="+mn-cs"/>
        </a:defRPr>
      </a:lvl3pPr>
      <a:lvl4pPr marL="1371600" indent="-228600" algn="l" rtl="0" eaLnBrk="1" fontAlgn="base" hangingPunct="1">
        <a:spcBef>
          <a:spcPts val="400"/>
        </a:spcBef>
        <a:spcAft>
          <a:spcPct val="0"/>
        </a:spcAft>
        <a:buClr>
          <a:srgbClr val="A5AB81"/>
        </a:buClr>
        <a:buSzPct val="75000"/>
        <a:buFont typeface="Wingdings" pitchFamily="2" charset="2"/>
        <a:buChar char=""/>
        <a:defRPr sz="1500" kern="1200">
          <a:solidFill>
            <a:schemeClr val="tx1"/>
          </a:solidFill>
          <a:latin typeface="Calibri" pitchFamily="34" charset="0"/>
          <a:ea typeface="+mn-ea"/>
          <a:cs typeface="+mn-cs"/>
        </a:defRPr>
      </a:lvl4pPr>
      <a:lvl5pPr marL="1828800" indent="-228600" algn="l" rtl="0" eaLnBrk="1" fontAlgn="base" hangingPunct="1">
        <a:spcBef>
          <a:spcPts val="400"/>
        </a:spcBef>
        <a:spcAft>
          <a:spcPct val="0"/>
        </a:spcAft>
        <a:buClr>
          <a:srgbClr val="D8B25C"/>
        </a:buClr>
        <a:buSzPct val="65000"/>
        <a:buFont typeface="Wingdings" pitchFamily="2" charset="2"/>
        <a:buChar char=""/>
        <a:defRPr sz="1500" kern="1200">
          <a:solidFill>
            <a:schemeClr val="tx1"/>
          </a:solidFill>
          <a:latin typeface="Calibri"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a:xfrm>
            <a:off x="2047742" y="2936339"/>
            <a:ext cx="9497484" cy="1673225"/>
          </a:xfrm>
        </p:spPr>
        <p:txBody>
          <a:bodyPr/>
          <a:lstStyle/>
          <a:p>
            <a:r>
              <a:rPr lang="en-US" b="1" dirty="0" smtClean="0"/>
              <a:t>Getting Started with OOJS</a:t>
            </a:r>
            <a:endParaRPr lang="en-US" dirty="0"/>
          </a:p>
        </p:txBody>
      </p:sp>
    </p:spTree>
    <p:extLst>
      <p:ext uri="{BB962C8B-B14F-4D97-AF65-F5344CB8AC3E}">
        <p14:creationId xmlns:p14="http://schemas.microsoft.com/office/powerpoint/2010/main" xmlns="" val="1744693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1016000" y="1600200"/>
            <a:ext cx="10378831" cy="4539343"/>
          </a:xfrm>
        </p:spPr>
        <p:txBody>
          <a:bodyPr/>
          <a:lstStyle/>
          <a:p>
            <a:r>
              <a:rPr lang="en-US" sz="1600" dirty="0" smtClean="0"/>
              <a:t>Parasitic Inheritance : which will take and object and modifies it’s properties </a:t>
            </a:r>
          </a:p>
          <a:p>
            <a:r>
              <a:rPr lang="en-US" sz="1600" dirty="0" smtClean="0"/>
              <a:t>two types of inheritance </a:t>
            </a:r>
          </a:p>
          <a:p>
            <a:r>
              <a:rPr lang="en-IN" sz="1600" dirty="0" smtClean="0"/>
              <a:t>1) material </a:t>
            </a:r>
            <a:r>
              <a:rPr lang="en-IN" sz="1600" dirty="0" smtClean="0"/>
              <a:t>:getting something from some one.</a:t>
            </a:r>
          </a:p>
          <a:p>
            <a:r>
              <a:rPr lang="en-IN" sz="1600" dirty="0" smtClean="0"/>
              <a:t>2) generics </a:t>
            </a:r>
            <a:r>
              <a:rPr lang="en-IN" sz="1600" dirty="0" smtClean="0"/>
              <a:t>: from super class trades from </a:t>
            </a:r>
            <a:r>
              <a:rPr lang="en-IN" sz="1600" dirty="0" smtClean="0"/>
              <a:t>parents. ,Child </a:t>
            </a:r>
            <a:r>
              <a:rPr lang="en-IN" sz="1600" dirty="0" smtClean="0"/>
              <a:t>object has one </a:t>
            </a:r>
            <a:r>
              <a:rPr lang="en-IN" sz="1600" dirty="0" smtClean="0"/>
              <a:t>parent unless </a:t>
            </a:r>
            <a:r>
              <a:rPr lang="en-IN" sz="1600" dirty="0" smtClean="0"/>
              <a:t>we have override it.</a:t>
            </a:r>
            <a:endParaRPr lang="en-US" sz="1600" dirty="0" smtClean="0"/>
          </a:p>
          <a:p>
            <a:r>
              <a:rPr lang="en-IN" sz="1600" dirty="0" smtClean="0"/>
              <a:t>Prototypical inheritance : it’s a true inheritance which takes one object </a:t>
            </a:r>
            <a:r>
              <a:rPr lang="en-IN" sz="1600" smtClean="0"/>
              <a:t>and creates </a:t>
            </a:r>
            <a:r>
              <a:rPr lang="en-IN" sz="1600" dirty="0" smtClean="0"/>
              <a:t>another object</a:t>
            </a:r>
            <a:endParaRPr lang="en-IN" sz="1600" dirty="0"/>
          </a:p>
        </p:txBody>
      </p:sp>
      <p:sp>
        <p:nvSpPr>
          <p:cNvPr id="3" name="Title 2"/>
          <p:cNvSpPr>
            <a:spLocks noGrp="1"/>
          </p:cNvSpPr>
          <p:nvPr>
            <p:ph type="title"/>
          </p:nvPr>
        </p:nvSpPr>
        <p:spPr/>
        <p:txBody>
          <a:bodyPr/>
          <a:lstStyle/>
          <a:p>
            <a:r>
              <a:rPr lang="en-US" dirty="0" smtClean="0"/>
              <a:t>JavaScript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dirty="0" smtClean="0"/>
              <a:t>An </a:t>
            </a:r>
            <a:r>
              <a:rPr lang="en-IN" b="1" dirty="0" smtClean="0"/>
              <a:t>object</a:t>
            </a:r>
            <a:r>
              <a:rPr lang="en-IN" dirty="0" smtClean="0"/>
              <a:t> is a collection of properties. These properties can either be primitive data types, other objects, or functions (which in this case are called methods, but more on this later).</a:t>
            </a:r>
          </a:p>
          <a:p>
            <a:r>
              <a:rPr lang="en-IN" dirty="0" smtClean="0"/>
              <a:t>There are two ways to create a JavaScript object:</a:t>
            </a:r>
          </a:p>
          <a:p>
            <a:r>
              <a:rPr lang="en-IN" dirty="0" smtClean="0"/>
              <a:t>A) Constructor Function : The </a:t>
            </a:r>
            <a:r>
              <a:rPr lang="en-IN" b="1" dirty="0" smtClean="0"/>
              <a:t>new</a:t>
            </a:r>
            <a:r>
              <a:rPr lang="en-IN" dirty="0" smtClean="0"/>
              <a:t> operator is used to create an instance of an object. To create an object, the </a:t>
            </a:r>
            <a:r>
              <a:rPr lang="en-IN" b="1" dirty="0" smtClean="0"/>
              <a:t>new</a:t>
            </a:r>
            <a:r>
              <a:rPr lang="en-IN" dirty="0" smtClean="0"/>
              <a:t> operator is followed by the constructor method. Specific type of object is created</a:t>
            </a:r>
          </a:p>
          <a:p>
            <a:r>
              <a:rPr lang="en-IN" dirty="0" smtClean="0"/>
              <a:t>function </a:t>
            </a:r>
            <a:r>
              <a:rPr lang="en-IN" dirty="0" err="1" smtClean="0"/>
              <a:t>myObject</a:t>
            </a:r>
            <a:r>
              <a:rPr lang="en-IN" dirty="0" smtClean="0"/>
              <a:t>(){ };</a:t>
            </a:r>
          </a:p>
          <a:p>
            <a:r>
              <a:rPr lang="en-IN" dirty="0" smtClean="0"/>
              <a:t>B) Literal notation : with out the new operator we can create the Object there I no specific type of object is created.</a:t>
            </a:r>
          </a:p>
          <a:p>
            <a:r>
              <a:rPr lang="en-IN" dirty="0" err="1" smtClean="0"/>
              <a:t>var</a:t>
            </a:r>
            <a:r>
              <a:rPr lang="en-IN" dirty="0" smtClean="0"/>
              <a:t> </a:t>
            </a:r>
            <a:r>
              <a:rPr lang="en-IN" dirty="0" err="1" smtClean="0"/>
              <a:t>myObject</a:t>
            </a:r>
            <a:r>
              <a:rPr lang="en-IN" dirty="0" smtClean="0"/>
              <a:t> = { };</a:t>
            </a:r>
          </a:p>
          <a:p>
            <a:endParaRPr lang="en-IN" dirty="0" smtClean="0"/>
          </a:p>
          <a:p>
            <a:endParaRPr lang="en-US" dirty="0"/>
          </a:p>
        </p:txBody>
      </p:sp>
      <p:sp>
        <p:nvSpPr>
          <p:cNvPr id="2" name="Title 1"/>
          <p:cNvSpPr>
            <a:spLocks noGrp="1"/>
          </p:cNvSpPr>
          <p:nvPr>
            <p:ph type="title"/>
          </p:nvPr>
        </p:nvSpPr>
        <p:spPr/>
        <p:txBody>
          <a:bodyPr/>
          <a:lstStyle/>
          <a:p>
            <a:r>
              <a:rPr lang="en-US" dirty="0" smtClean="0"/>
              <a:t>JavaScript Objects</a:t>
            </a:r>
            <a:endParaRPr lang="en-US" dirty="0"/>
          </a:p>
        </p:txBody>
      </p:sp>
    </p:spTree>
    <p:extLst>
      <p:ext uri="{BB962C8B-B14F-4D97-AF65-F5344CB8AC3E}">
        <p14:creationId xmlns:p14="http://schemas.microsoft.com/office/powerpoint/2010/main" xmlns="" val="1591570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1015999" y="1600199"/>
            <a:ext cx="10220569" cy="4919353"/>
          </a:xfrm>
        </p:spPr>
        <p:txBody>
          <a:bodyPr/>
          <a:lstStyle/>
          <a:p>
            <a:pPr>
              <a:buNone/>
            </a:pPr>
            <a:r>
              <a:rPr lang="en-IN" sz="1600" dirty="0" smtClean="0"/>
              <a:t>Primitive data type is </a:t>
            </a:r>
            <a:r>
              <a:rPr lang="en-IN" sz="1600" dirty="0" err="1" smtClean="0"/>
              <a:t>javascript</a:t>
            </a:r>
            <a:r>
              <a:rPr lang="en-IN" sz="1600" dirty="0" smtClean="0"/>
              <a:t> are not objects : these are value oriented, if we want to create and object we can create with help of constructor way</a:t>
            </a:r>
          </a:p>
          <a:p>
            <a:r>
              <a:rPr lang="en-IN" sz="1600" dirty="0" smtClean="0"/>
              <a:t>Undefined,</a:t>
            </a:r>
          </a:p>
          <a:p>
            <a:r>
              <a:rPr lang="en-IN" sz="1600" dirty="0" smtClean="0"/>
              <a:t>Null,</a:t>
            </a:r>
          </a:p>
          <a:p>
            <a:r>
              <a:rPr lang="en-IN" sz="1600" dirty="0" smtClean="0"/>
              <a:t>Boolean,</a:t>
            </a:r>
          </a:p>
          <a:p>
            <a:r>
              <a:rPr lang="en-IN" sz="1600" dirty="0" smtClean="0"/>
              <a:t>Number, </a:t>
            </a:r>
          </a:p>
          <a:p>
            <a:r>
              <a:rPr lang="en-IN" sz="1600" dirty="0" smtClean="0"/>
              <a:t>String.</a:t>
            </a:r>
          </a:p>
          <a:p>
            <a:r>
              <a:rPr lang="en-IN" sz="1600" dirty="0" smtClean="0"/>
              <a:t>Predefined objects in JavaScript are : they are reference type . </a:t>
            </a:r>
          </a:p>
          <a:p>
            <a:r>
              <a:rPr lang="en-IN" sz="1600" dirty="0" smtClean="0"/>
              <a:t>Object </a:t>
            </a:r>
          </a:p>
          <a:p>
            <a:r>
              <a:rPr lang="en-IN" sz="1600" dirty="0" smtClean="0"/>
              <a:t>Array</a:t>
            </a:r>
          </a:p>
          <a:p>
            <a:r>
              <a:rPr lang="en-IN" sz="1600" dirty="0" smtClean="0"/>
              <a:t>Function</a:t>
            </a:r>
          </a:p>
          <a:p>
            <a:r>
              <a:rPr lang="en-IN" sz="1600" dirty="0" smtClean="0"/>
              <a:t>Date</a:t>
            </a:r>
          </a:p>
          <a:p>
            <a:r>
              <a:rPr lang="en-IN" sz="1600" dirty="0" err="1" smtClean="0"/>
              <a:t>RegExp</a:t>
            </a:r>
            <a:endParaRPr lang="en-IN" sz="1600" dirty="0" smtClean="0"/>
          </a:p>
          <a:p>
            <a:r>
              <a:rPr lang="en-IN" sz="1600" dirty="0" err="1" smtClean="0"/>
              <a:t>Typeof</a:t>
            </a:r>
            <a:r>
              <a:rPr lang="en-IN" sz="1600" dirty="0" smtClean="0"/>
              <a:t> : A less-known operator in JavaScript is the </a:t>
            </a:r>
            <a:r>
              <a:rPr lang="en-IN" sz="1600" b="1" dirty="0" err="1" smtClean="0"/>
              <a:t>typeof</a:t>
            </a:r>
            <a:r>
              <a:rPr lang="en-IN" sz="1600" dirty="0" smtClean="0"/>
              <a:t> operator. It tells you what </a:t>
            </a:r>
            <a:r>
              <a:rPr lang="en-IN" sz="1600" b="1" dirty="0" smtClean="0"/>
              <a:t>type of</a:t>
            </a:r>
            <a:r>
              <a:rPr lang="en-IN" sz="1600" dirty="0" smtClean="0"/>
              <a:t> data you’re dealing with.</a:t>
            </a:r>
          </a:p>
          <a:p>
            <a:endParaRPr lang="en-IN" sz="1600" dirty="0"/>
          </a:p>
        </p:txBody>
      </p:sp>
      <p:sp>
        <p:nvSpPr>
          <p:cNvPr id="3" name="Title 2"/>
          <p:cNvSpPr>
            <a:spLocks noGrp="1"/>
          </p:cNvSpPr>
          <p:nvPr>
            <p:ph type="title"/>
          </p:nvPr>
        </p:nvSpPr>
        <p:spPr/>
        <p:txBody>
          <a:bodyPr/>
          <a:lstStyle/>
          <a:p>
            <a:r>
              <a:rPr lang="en-IN" dirty="0" smtClean="0"/>
              <a:t>JavaScript</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1016000" y="1600200"/>
            <a:ext cx="10290908" cy="4976446"/>
          </a:xfrm>
        </p:spPr>
        <p:txBody>
          <a:bodyPr/>
          <a:lstStyle/>
          <a:p>
            <a:r>
              <a:rPr lang="en-IN" dirty="0" smtClean="0">
                <a:latin typeface="Cambria" pitchFamily="18" charset="0"/>
              </a:rPr>
              <a:t>Creating multiple objects of the same type with constructor functions. Constructors provide functions that are equal to </a:t>
            </a:r>
            <a:r>
              <a:rPr lang="en-IN" dirty="0" err="1" smtClean="0">
                <a:latin typeface="Cambria" pitchFamily="18" charset="0"/>
              </a:rPr>
              <a:t>classess</a:t>
            </a:r>
            <a:r>
              <a:rPr lang="en-IN" dirty="0" smtClean="0">
                <a:latin typeface="Cambria" pitchFamily="18" charset="0"/>
              </a:rPr>
              <a:t> in other </a:t>
            </a:r>
            <a:r>
              <a:rPr lang="en-IN" dirty="0" err="1" smtClean="0">
                <a:latin typeface="Cambria" pitchFamily="18" charset="0"/>
              </a:rPr>
              <a:t>langulaes</a:t>
            </a:r>
            <a:r>
              <a:rPr lang="en-IN" dirty="0" smtClean="0">
                <a:latin typeface="Cambria" pitchFamily="18" charset="0"/>
              </a:rPr>
              <a:t>.</a:t>
            </a:r>
          </a:p>
          <a:p>
            <a:r>
              <a:rPr lang="en-IN" dirty="0" smtClean="0">
                <a:latin typeface="Cambria" pitchFamily="18" charset="0"/>
              </a:rPr>
              <a:t>With constructor we can get the type of object</a:t>
            </a:r>
          </a:p>
          <a:p>
            <a:r>
              <a:rPr lang="en-IN" dirty="0" smtClean="0">
                <a:latin typeface="Cambria" pitchFamily="18" charset="0"/>
              </a:rPr>
              <a:t>In constructor we use “this” key word which allows us to refer to an object even though we don’t know it’s name before it is created.  Gives the access to present context</a:t>
            </a:r>
          </a:p>
          <a:p>
            <a:r>
              <a:rPr lang="en-IN" dirty="0" smtClean="0">
                <a:latin typeface="Cambria" pitchFamily="18" charset="0"/>
              </a:rPr>
              <a:t>We call constructor functions with new key word</a:t>
            </a:r>
          </a:p>
          <a:p>
            <a:r>
              <a:rPr lang="en-IN" dirty="0" err="1" smtClean="0">
                <a:latin typeface="Cambria" pitchFamily="18" charset="0"/>
              </a:rPr>
              <a:t>Instanceof</a:t>
            </a:r>
            <a:r>
              <a:rPr lang="en-IN" dirty="0" smtClean="0">
                <a:latin typeface="Cambria" pitchFamily="18" charset="0"/>
              </a:rPr>
              <a:t> tells us if an object is of certain type. </a:t>
            </a:r>
          </a:p>
          <a:p>
            <a:r>
              <a:rPr lang="en-IN" dirty="0" smtClean="0">
                <a:latin typeface="Cambria" pitchFamily="18" charset="0"/>
              </a:rPr>
              <a:t>We can pass an object to a function and change values</a:t>
            </a:r>
          </a:p>
          <a:p>
            <a:r>
              <a:rPr lang="en-IN" dirty="0" smtClean="0">
                <a:latin typeface="Cambria" pitchFamily="18" charset="0"/>
              </a:rPr>
              <a:t>Objects are only equal if they reference the same object</a:t>
            </a:r>
            <a:endParaRPr lang="en-IN" dirty="0">
              <a:latin typeface="Cambria" pitchFamily="18" charset="0"/>
            </a:endParaRPr>
          </a:p>
        </p:txBody>
      </p:sp>
      <p:sp>
        <p:nvSpPr>
          <p:cNvPr id="3" name="Title 2"/>
          <p:cNvSpPr>
            <a:spLocks noGrp="1"/>
          </p:cNvSpPr>
          <p:nvPr>
            <p:ph type="title"/>
          </p:nvPr>
        </p:nvSpPr>
        <p:spPr/>
        <p:txBody>
          <a:bodyPr/>
          <a:lstStyle/>
          <a:p>
            <a:r>
              <a:rPr lang="en-US" dirty="0" smtClean="0"/>
              <a:t>JavaScript</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IN" sz="1800" dirty="0" smtClean="0"/>
              <a:t>All properties in an object are public in that any function  can modify or delete these properties. </a:t>
            </a:r>
          </a:p>
          <a:p>
            <a:r>
              <a:rPr lang="en-IN" sz="1800" dirty="0" smtClean="0"/>
              <a:t> You can make properties private by declaring them as  variables in a constructor</a:t>
            </a:r>
          </a:p>
          <a:p>
            <a:r>
              <a:rPr lang="en-IN" sz="1800" dirty="0" smtClean="0">
                <a:latin typeface="Cambria" pitchFamily="18" charset="0"/>
              </a:rPr>
              <a:t>As per the rules of OOPS concepts attributes to be private and methods as public which is the first rule of oops concepts data hiding.</a:t>
            </a:r>
          </a:p>
          <a:p>
            <a:r>
              <a:rPr lang="en-IN" sz="1800" dirty="0" smtClean="0">
                <a:latin typeface="Cambria" pitchFamily="18" charset="0"/>
              </a:rPr>
              <a:t>We can achieve this in JavaScript by using getter and setter methods.</a:t>
            </a:r>
          </a:p>
          <a:p>
            <a:endParaRPr lang="en-IN" sz="1800" dirty="0">
              <a:latin typeface="Cambria" pitchFamily="18" charset="0"/>
            </a:endParaRPr>
          </a:p>
        </p:txBody>
      </p:sp>
      <p:sp>
        <p:nvSpPr>
          <p:cNvPr id="3" name="Title 2"/>
          <p:cNvSpPr>
            <a:spLocks noGrp="1"/>
          </p:cNvSpPr>
          <p:nvPr>
            <p:ph type="title"/>
          </p:nvPr>
        </p:nvSpPr>
        <p:spPr/>
        <p:txBody>
          <a:bodyPr/>
          <a:lstStyle/>
          <a:p>
            <a:r>
              <a:rPr lang="en-IN" dirty="0" smtClean="0"/>
              <a:t>JavaScript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Prototype : </a:t>
            </a:r>
          </a:p>
          <a:p>
            <a:r>
              <a:rPr lang="en-IN" dirty="0" smtClean="0"/>
              <a:t>Every JavaScript object has a prototype. The prototype is also an object.</a:t>
            </a:r>
            <a:endParaRPr lang="en-US" dirty="0" smtClean="0"/>
          </a:p>
          <a:p>
            <a:r>
              <a:rPr lang="en-IN" dirty="0" smtClean="0"/>
              <a:t>a pointer </a:t>
            </a:r>
            <a:r>
              <a:rPr lang="en-IN" dirty="0" err="1" smtClean="0"/>
              <a:t>to</a:t>
            </a:r>
            <a:r>
              <a:rPr lang="en-IN" i="1" dirty="0" err="1" smtClean="0"/>
              <a:t>another</a:t>
            </a:r>
            <a:r>
              <a:rPr lang="en-IN" dirty="0" smtClean="0"/>
              <a:t> object. We call this pointer the object's </a:t>
            </a:r>
            <a:r>
              <a:rPr lang="en-IN" i="1" dirty="0" smtClean="0"/>
              <a:t>prototype</a:t>
            </a:r>
            <a:r>
              <a:rPr lang="en-IN" dirty="0" smtClean="0"/>
              <a:t>.</a:t>
            </a:r>
            <a:endParaRPr lang="en-US" dirty="0" smtClean="0"/>
          </a:p>
          <a:p>
            <a:r>
              <a:rPr lang="en-IN" dirty="0" smtClean="0"/>
              <a:t>The standard way to create an object prototype is to use an object constructor function:</a:t>
            </a:r>
          </a:p>
          <a:p>
            <a:r>
              <a:rPr lang="en-IN" dirty="0" smtClean="0"/>
              <a:t>Every function has a prototype property that contains an object.</a:t>
            </a:r>
          </a:p>
          <a:p>
            <a:r>
              <a:rPr lang="en-IN" dirty="0" smtClean="0"/>
              <a:t> You can add properties and methods to the prototype object  and then when you call for them to execute they are used  just as if they belonged to the object</a:t>
            </a:r>
          </a:p>
          <a:p>
            <a:r>
              <a:rPr lang="en-IN" dirty="0" smtClean="0"/>
              <a:t>Check which property belongs to prototype vs. the real object we can use the method called </a:t>
            </a:r>
            <a:r>
              <a:rPr lang="en-IN" dirty="0" err="1" smtClean="0"/>
              <a:t>hasOwnProperty</a:t>
            </a:r>
            <a:r>
              <a:rPr lang="en-IN" dirty="0" smtClean="0"/>
              <a:t>();</a:t>
            </a:r>
            <a:endParaRPr lang="en-US" dirty="0"/>
          </a:p>
        </p:txBody>
      </p:sp>
      <p:sp>
        <p:nvSpPr>
          <p:cNvPr id="2" name="Title 1"/>
          <p:cNvSpPr>
            <a:spLocks noGrp="1"/>
          </p:cNvSpPr>
          <p:nvPr>
            <p:ph type="title"/>
          </p:nvPr>
        </p:nvSpPr>
        <p:spPr/>
        <p:txBody>
          <a:bodyPr/>
          <a:lstStyle/>
          <a:p>
            <a:r>
              <a:rPr lang="en-US" dirty="0" smtClean="0"/>
              <a:t>JavaScript</a:t>
            </a:r>
            <a:endParaRPr lang="en-US" dirty="0"/>
          </a:p>
        </p:txBody>
      </p:sp>
    </p:spTree>
    <p:extLst>
      <p:ext uri="{BB962C8B-B14F-4D97-AF65-F5344CB8AC3E}">
        <p14:creationId xmlns:p14="http://schemas.microsoft.com/office/powerpoint/2010/main" xmlns="" val="7202404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Factory Pattern : if the method signatures are same like interface in programming language we can implement the factory patter in OOJS</a:t>
            </a:r>
          </a:p>
          <a:p>
            <a:r>
              <a:rPr lang="en-IN" dirty="0" smtClean="0"/>
              <a:t>when ever we want to create more object with same </a:t>
            </a:r>
            <a:r>
              <a:rPr lang="en-IN" dirty="0" smtClean="0"/>
              <a:t>signature it’s a nightmare </a:t>
            </a:r>
            <a:r>
              <a:rPr lang="en-IN" dirty="0" smtClean="0"/>
              <a:t>for </a:t>
            </a:r>
            <a:r>
              <a:rPr lang="en-IN" dirty="0" smtClean="0"/>
              <a:t>maintains</a:t>
            </a:r>
          </a:p>
          <a:p>
            <a:r>
              <a:rPr lang="en-IN" dirty="0" smtClean="0"/>
              <a:t>We can overcome this problem with  </a:t>
            </a:r>
            <a:r>
              <a:rPr lang="en-IN" dirty="0" smtClean="0"/>
              <a:t>two </a:t>
            </a:r>
            <a:r>
              <a:rPr lang="en-IN" dirty="0" smtClean="0"/>
              <a:t>ways:</a:t>
            </a:r>
          </a:p>
          <a:p>
            <a:r>
              <a:rPr lang="en-IN" dirty="0" smtClean="0"/>
              <a:t>1) Factory function</a:t>
            </a:r>
          </a:p>
          <a:p>
            <a:r>
              <a:rPr lang="en-IN" dirty="0" smtClean="0"/>
              <a:t>2) Constructor function</a:t>
            </a:r>
            <a:endParaRPr lang="en-US" dirty="0"/>
          </a:p>
        </p:txBody>
      </p:sp>
      <p:sp>
        <p:nvSpPr>
          <p:cNvPr id="2" name="Title 1"/>
          <p:cNvSpPr>
            <a:spLocks noGrp="1"/>
          </p:cNvSpPr>
          <p:nvPr>
            <p:ph type="title"/>
          </p:nvPr>
        </p:nvSpPr>
        <p:spPr/>
        <p:txBody>
          <a:bodyPr/>
          <a:lstStyle/>
          <a:p>
            <a:r>
              <a:rPr lang="en-US" dirty="0" smtClean="0"/>
              <a:t>JavaScript</a:t>
            </a:r>
            <a:endParaRPr lang="en-US" dirty="0"/>
          </a:p>
        </p:txBody>
      </p:sp>
    </p:spTree>
    <p:extLst>
      <p:ext uri="{BB962C8B-B14F-4D97-AF65-F5344CB8AC3E}">
        <p14:creationId xmlns:p14="http://schemas.microsoft.com/office/powerpoint/2010/main" xmlns="" val="1366900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703385" y="1477108"/>
            <a:ext cx="10796953" cy="4941277"/>
          </a:xfrm>
        </p:spPr>
        <p:txBody>
          <a:bodyPr/>
          <a:lstStyle/>
          <a:p>
            <a:r>
              <a:rPr lang="en-IN" sz="1800" dirty="0" smtClean="0"/>
              <a:t>Define property in JavaScript : we have just seen how to defined the properties to objects and assign the values to it</a:t>
            </a:r>
          </a:p>
          <a:p>
            <a:r>
              <a:rPr lang="en-IN" sz="1800" dirty="0" smtClean="0"/>
              <a:t>If we want more control on the defined properties like hide , read only , accessibility and so on we can use one method called as </a:t>
            </a:r>
          </a:p>
          <a:p>
            <a:r>
              <a:rPr lang="en-IN" sz="1800" dirty="0" err="1" smtClean="0"/>
              <a:t>propertie</a:t>
            </a:r>
            <a:r>
              <a:rPr lang="en-IN" sz="1800" dirty="0" smtClean="0"/>
              <a:t> descriptors  more </a:t>
            </a:r>
            <a:r>
              <a:rPr lang="en-IN" sz="1800" dirty="0" smtClean="0"/>
              <a:t>dynamic properties</a:t>
            </a:r>
            <a:endParaRPr lang="en-IN" sz="1800" dirty="0" smtClean="0"/>
          </a:p>
          <a:p>
            <a:r>
              <a:rPr lang="en-IN" sz="1800" dirty="0" err="1" smtClean="0"/>
              <a:t>Object.defineProperty</a:t>
            </a:r>
            <a:r>
              <a:rPr lang="en-IN" sz="1800" dirty="0" smtClean="0"/>
              <a:t> (1,2,3);</a:t>
            </a:r>
          </a:p>
          <a:p>
            <a:r>
              <a:rPr lang="en-IN" sz="1800" dirty="0" smtClean="0"/>
              <a:t>1) object name on which you want to define specific property</a:t>
            </a:r>
          </a:p>
          <a:p>
            <a:r>
              <a:rPr lang="en-IN" sz="1800" dirty="0" smtClean="0"/>
              <a:t>2) the field on which specific  attributes are set. Remember it should be same as defined data type</a:t>
            </a:r>
          </a:p>
          <a:p>
            <a:r>
              <a:rPr lang="en-IN" sz="1800" dirty="0" smtClean="0"/>
              <a:t>3</a:t>
            </a:r>
            <a:r>
              <a:rPr lang="en-IN" sz="1800" dirty="0" smtClean="0"/>
              <a:t>) </a:t>
            </a:r>
            <a:r>
              <a:rPr lang="en-IN" sz="1800" dirty="0" smtClean="0"/>
              <a:t>descriptor object</a:t>
            </a:r>
          </a:p>
          <a:p>
            <a:r>
              <a:rPr lang="en-IN" sz="1800" dirty="0" smtClean="0"/>
              <a:t>Two type of descriptors are present </a:t>
            </a:r>
          </a:p>
          <a:p>
            <a:r>
              <a:rPr lang="en-IN" sz="1800" dirty="0" smtClean="0"/>
              <a:t>1) Data descriptor </a:t>
            </a:r>
            <a:r>
              <a:rPr lang="en-IN" sz="1800" dirty="0" smtClean="0"/>
              <a:t>: contains the value read </a:t>
            </a:r>
            <a:r>
              <a:rPr lang="en-IN" sz="1800" dirty="0" smtClean="0"/>
              <a:t>only</a:t>
            </a:r>
          </a:p>
          <a:p>
            <a:r>
              <a:rPr lang="en-IN" sz="1800" dirty="0" smtClean="0"/>
              <a:t>2) </a:t>
            </a:r>
            <a:r>
              <a:rPr lang="en-IN" sz="1800" dirty="0" smtClean="0"/>
              <a:t>Access descriptor: very dynamic , one to get and set the </a:t>
            </a:r>
            <a:r>
              <a:rPr lang="en-IN" sz="1800" dirty="0" smtClean="0"/>
              <a:t>value add </a:t>
            </a:r>
            <a:r>
              <a:rPr lang="en-IN" sz="1800" dirty="0" smtClean="0"/>
              <a:t>the values you can have only one set of descriptor on both </a:t>
            </a:r>
            <a:r>
              <a:rPr lang="en-IN" sz="1800" dirty="0" smtClean="0"/>
              <a:t>of them. We can add the logic to properties by using this.</a:t>
            </a:r>
          </a:p>
          <a:p>
            <a:r>
              <a:rPr lang="en-IN" sz="1800" dirty="0" smtClean="0"/>
              <a:t>We can have only one set of descriptors for a properties</a:t>
            </a:r>
          </a:p>
          <a:p>
            <a:endParaRPr lang="en-IN" sz="1800" dirty="0"/>
          </a:p>
        </p:txBody>
      </p:sp>
      <p:sp>
        <p:nvSpPr>
          <p:cNvPr id="3" name="Title 2"/>
          <p:cNvSpPr>
            <a:spLocks noGrp="1"/>
          </p:cNvSpPr>
          <p:nvPr>
            <p:ph type="title"/>
          </p:nvPr>
        </p:nvSpPr>
        <p:spPr/>
        <p:txBody>
          <a:bodyPr/>
          <a:lstStyle/>
          <a:p>
            <a:r>
              <a:rPr lang="en-IN" dirty="0" smtClean="0"/>
              <a:t>JavaScript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JavaScript</a:t>
            </a:r>
            <a:endParaRPr lang="en-IN" dirty="0"/>
          </a:p>
        </p:txBody>
      </p:sp>
      <p:sp>
        <p:nvSpPr>
          <p:cNvPr id="4" name="Content Placeholder 3"/>
          <p:cNvSpPr>
            <a:spLocks noGrp="1"/>
          </p:cNvSpPr>
          <p:nvPr>
            <p:ph sz="quarter" idx="1"/>
          </p:nvPr>
        </p:nvSpPr>
        <p:spPr/>
        <p:txBody>
          <a:bodyPr/>
          <a:lstStyle/>
          <a:p>
            <a:r>
              <a:rPr lang="en-IN" dirty="0" smtClean="0"/>
              <a:t>The other properties of access descriptors are </a:t>
            </a:r>
          </a:p>
          <a:p>
            <a:r>
              <a:rPr lang="en-IN" dirty="0" smtClean="0"/>
              <a:t>1) configurable : by which we can override a function. It returns a Boolean value true or false. By default it is false.</a:t>
            </a:r>
          </a:p>
          <a:p>
            <a:r>
              <a:rPr lang="en-IN" dirty="0" smtClean="0"/>
              <a:t>2) enumerable : it returns a Boolean value . If you set true then allows the array of values can be considered. By default it is false.</a:t>
            </a:r>
            <a:endParaRPr lang="en-IN"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onata">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CodeProAnalytix</Template>
  <TotalTime>2942</TotalTime>
  <Words>621</Words>
  <Application>Microsoft Office PowerPoint</Application>
  <PresentationFormat>Custom</PresentationFormat>
  <Paragraphs>71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Sonata</vt:lpstr>
      <vt:lpstr>Slide 1</vt:lpstr>
      <vt:lpstr>JavaScript Objects</vt:lpstr>
      <vt:lpstr>JavaScript</vt:lpstr>
      <vt:lpstr>JavaScript</vt:lpstr>
      <vt:lpstr>JavaScript </vt:lpstr>
      <vt:lpstr>JavaScript</vt:lpstr>
      <vt:lpstr>JavaScript</vt:lpstr>
      <vt:lpstr>JavaScript</vt:lpstr>
      <vt:lpstr>JavaScript</vt:lpstr>
      <vt:lpstr>JavaScript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Babu M.</dc:creator>
  <cp:lastModifiedBy>shailaja.cp</cp:lastModifiedBy>
  <cp:revision>177</cp:revision>
  <dcterms:created xsi:type="dcterms:W3CDTF">2015-01-24T10:56:37Z</dcterms:created>
  <dcterms:modified xsi:type="dcterms:W3CDTF">2016-05-10T11:33:12Z</dcterms:modified>
</cp:coreProperties>
</file>