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77" r:id="rId3"/>
    <p:sldId id="257" r:id="rId4"/>
    <p:sldId id="274" r:id="rId5"/>
    <p:sldId id="259" r:id="rId6"/>
    <p:sldId id="258" r:id="rId7"/>
    <p:sldId id="262" r:id="rId8"/>
    <p:sldId id="260" r:id="rId9"/>
    <p:sldId id="275" r:id="rId10"/>
    <p:sldId id="261" r:id="rId11"/>
    <p:sldId id="270" r:id="rId12"/>
    <p:sldId id="265" r:id="rId13"/>
    <p:sldId id="271" r:id="rId14"/>
    <p:sldId id="273" r:id="rId15"/>
    <p:sldId id="269" r:id="rId16"/>
    <p:sldId id="272" r:id="rId17"/>
    <p:sldId id="27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thi Chandak" initials="DC" lastIdx="1" clrIdx="0">
    <p:extLst>
      <p:ext uri="{19B8F6BF-5375-455C-9EA6-DF929625EA0E}">
        <p15:presenceInfo xmlns:p15="http://schemas.microsoft.com/office/powerpoint/2012/main" userId="Deepthi Chand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9BCC3-9418-4D94-907D-E1456A0522B2}" v="1" dt="2022-04-27T14:53:38.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 SUJLEGAONKAR" userId="58f87780-aa24-475f-b676-9fbde094b5c0" providerId="ADAL" clId="{07F72188-F869-E64D-A2BC-21F45BF918B4}"/>
    <pc:docChg chg="addSld sldOrd">
      <pc:chgData name="ATHARV SUJLEGAONKAR" userId="58f87780-aa24-475f-b676-9fbde094b5c0" providerId="ADAL" clId="{07F72188-F869-E64D-A2BC-21F45BF918B4}" dt="2021-12-05T09:46:11.959" v="1" actId="680"/>
      <pc:docMkLst>
        <pc:docMk/>
      </pc:docMkLst>
      <pc:sldChg chg="ord">
        <pc:chgData name="ATHARV SUJLEGAONKAR" userId="58f87780-aa24-475f-b676-9fbde094b5c0" providerId="ADAL" clId="{07F72188-F869-E64D-A2BC-21F45BF918B4}" dt="2021-12-05T09:36:55.141" v="0" actId="1076"/>
        <pc:sldMkLst>
          <pc:docMk/>
          <pc:sldMk cId="2201394396" sldId="274"/>
        </pc:sldMkLst>
      </pc:sldChg>
      <pc:sldChg chg="new">
        <pc:chgData name="ATHARV SUJLEGAONKAR" userId="58f87780-aa24-475f-b676-9fbde094b5c0" providerId="ADAL" clId="{07F72188-F869-E64D-A2BC-21F45BF918B4}" dt="2021-12-05T09:46:11.959" v="1" actId="680"/>
        <pc:sldMkLst>
          <pc:docMk/>
          <pc:sldMk cId="1549354052" sldId="278"/>
        </pc:sldMkLst>
      </pc:sldChg>
    </pc:docChg>
  </pc:docChgLst>
  <pc:docChgLst>
    <pc:chgData clId="Web-{AB81B0DD-F859-B525-1975-23DD75FC4029}"/>
    <pc:docChg chg="modSld">
      <pc:chgData name="" userId="" providerId="" clId="Web-{AB81B0DD-F859-B525-1975-23DD75FC4029}" dt="2021-10-31T13:19:37.843" v="1" actId="20577"/>
      <pc:docMkLst>
        <pc:docMk/>
      </pc:docMkLst>
      <pc:sldChg chg="modSp">
        <pc:chgData name="" userId="" providerId="" clId="Web-{AB81B0DD-F859-B525-1975-23DD75FC4029}" dt="2021-10-31T13:19:37.843" v="1" actId="20577"/>
        <pc:sldMkLst>
          <pc:docMk/>
          <pc:sldMk cId="1373203341" sldId="256"/>
        </pc:sldMkLst>
        <pc:spChg chg="mod">
          <ac:chgData name="" userId="" providerId="" clId="Web-{AB81B0DD-F859-B525-1975-23DD75FC4029}" dt="2021-10-31T13:19:37.843" v="1" actId="20577"/>
          <ac:spMkLst>
            <pc:docMk/>
            <pc:sldMk cId="1373203341" sldId="256"/>
            <ac:spMk id="4" creationId="{AD504E30-E598-40F0-A5C4-EAD0CBC0242C}"/>
          </ac:spMkLst>
        </pc:spChg>
      </pc:sldChg>
    </pc:docChg>
  </pc:docChgLst>
  <pc:docChgLst>
    <pc:chgData name="Atharv Sujlegaonkar" userId="S::atharv.sujlegaonkar@students.iiit.ac.in::58f87780-aa24-475f-b676-9fbde094b5c0" providerId="AD" clId="Web-{F5BA9146-D2D7-E96A-AF7E-05C6B2E1700C}"/>
    <pc:docChg chg="modSld sldOrd addMainMaster delMainMaster">
      <pc:chgData name="Atharv Sujlegaonkar" userId="S::atharv.sujlegaonkar@students.iiit.ac.in::58f87780-aa24-475f-b676-9fbde094b5c0" providerId="AD" clId="Web-{F5BA9146-D2D7-E96A-AF7E-05C6B2E1700C}" dt="2021-11-01T16:06:21.200" v="344"/>
      <pc:docMkLst>
        <pc:docMk/>
      </pc:docMkLst>
      <pc:sldChg chg="addSp delSp modSp mod setBg modClrScheme delAnim setClrOvrMap chgLayout">
        <pc:chgData name="Atharv Sujlegaonkar" userId="S::atharv.sujlegaonkar@students.iiit.ac.in::58f87780-aa24-475f-b676-9fbde094b5c0" providerId="AD" clId="Web-{F5BA9146-D2D7-E96A-AF7E-05C6B2E1700C}" dt="2021-11-01T16:02:01.858" v="311"/>
        <pc:sldMkLst>
          <pc:docMk/>
          <pc:sldMk cId="1373203341" sldId="256"/>
        </pc:sldMkLst>
        <pc:spChg chg="mod ord">
          <ac:chgData name="Atharv Sujlegaonkar" userId="S::atharv.sujlegaonkar@students.iiit.ac.in::58f87780-aa24-475f-b676-9fbde094b5c0" providerId="AD" clId="Web-{F5BA9146-D2D7-E96A-AF7E-05C6B2E1700C}" dt="2021-11-01T16:02:01.858" v="311"/>
          <ac:spMkLst>
            <pc:docMk/>
            <pc:sldMk cId="1373203341" sldId="256"/>
            <ac:spMk id="2" creationId="{BE4B5024-B352-4E71-8996-6B332831FDBE}"/>
          </ac:spMkLst>
        </pc:spChg>
        <pc:spChg chg="mod">
          <ac:chgData name="Atharv Sujlegaonkar" userId="S::atharv.sujlegaonkar@students.iiit.ac.in::58f87780-aa24-475f-b676-9fbde094b5c0" providerId="AD" clId="Web-{F5BA9146-D2D7-E96A-AF7E-05C6B2E1700C}" dt="2021-11-01T16:02:01.858" v="311"/>
          <ac:spMkLst>
            <pc:docMk/>
            <pc:sldMk cId="1373203341" sldId="256"/>
            <ac:spMk id="4" creationId="{AD504E30-E598-40F0-A5C4-EAD0CBC0242C}"/>
          </ac:spMkLst>
        </pc:spChg>
        <pc:spChg chg="add del">
          <ac:chgData name="Atharv Sujlegaonkar" userId="S::atharv.sujlegaonkar@students.iiit.ac.in::58f87780-aa24-475f-b676-9fbde094b5c0" providerId="AD" clId="Web-{F5BA9146-D2D7-E96A-AF7E-05C6B2E1700C}" dt="2021-11-01T16:01:15.121" v="303"/>
          <ac:spMkLst>
            <pc:docMk/>
            <pc:sldMk cId="1373203341" sldId="256"/>
            <ac:spMk id="7" creationId="{5B6D324E-2D03-4162-AF1E-D5E32234E254}"/>
          </ac:spMkLst>
        </pc:spChg>
        <pc:spChg chg="add del">
          <ac:chgData name="Atharv Sujlegaonkar" userId="S::atharv.sujlegaonkar@students.iiit.ac.in::58f87780-aa24-475f-b676-9fbde094b5c0" providerId="AD" clId="Web-{F5BA9146-D2D7-E96A-AF7E-05C6B2E1700C}" dt="2021-11-01T16:01:15.121" v="303"/>
          <ac:spMkLst>
            <pc:docMk/>
            <pc:sldMk cId="1373203341" sldId="256"/>
            <ac:spMk id="8" creationId="{0B67D982-25C5-4CC2-AA64-276BE3B2CA75}"/>
          </ac:spMkLst>
        </pc:spChg>
        <pc:spChg chg="add del">
          <ac:chgData name="Atharv Sujlegaonkar" userId="S::atharv.sujlegaonkar@students.iiit.ac.in::58f87780-aa24-475f-b676-9fbde094b5c0" providerId="AD" clId="Web-{F5BA9146-D2D7-E96A-AF7E-05C6B2E1700C}" dt="2021-11-01T16:01:17.231" v="305"/>
          <ac:spMkLst>
            <pc:docMk/>
            <pc:sldMk cId="1373203341" sldId="256"/>
            <ac:spMk id="9" creationId="{5B6D324E-2D03-4162-AF1E-D5E32234E254}"/>
          </ac:spMkLst>
        </pc:spChg>
        <pc:spChg chg="add del">
          <ac:chgData name="Atharv Sujlegaonkar" userId="S::atharv.sujlegaonkar@students.iiit.ac.in::58f87780-aa24-475f-b676-9fbde094b5c0" providerId="AD" clId="Web-{F5BA9146-D2D7-E96A-AF7E-05C6B2E1700C}" dt="2021-11-01T16:01:12.043" v="301"/>
          <ac:spMkLst>
            <pc:docMk/>
            <pc:sldMk cId="1373203341" sldId="256"/>
            <ac:spMk id="10" creationId="{5B6D324E-2D03-4162-AF1E-D5E32234E254}"/>
          </ac:spMkLst>
        </pc:spChg>
        <pc:spChg chg="add del">
          <ac:chgData name="Atharv Sujlegaonkar" userId="S::atharv.sujlegaonkar@students.iiit.ac.in::58f87780-aa24-475f-b676-9fbde094b5c0" providerId="AD" clId="Web-{F5BA9146-D2D7-E96A-AF7E-05C6B2E1700C}" dt="2021-11-01T16:01:26.981" v="307"/>
          <ac:spMkLst>
            <pc:docMk/>
            <pc:sldMk cId="1373203341" sldId="256"/>
            <ac:spMk id="11" creationId="{5B6D324E-2D03-4162-AF1E-D5E32234E254}"/>
          </ac:spMkLst>
        </pc:spChg>
        <pc:spChg chg="add del">
          <ac:chgData name="Atharv Sujlegaonkar" userId="S::atharv.sujlegaonkar@students.iiit.ac.in::58f87780-aa24-475f-b676-9fbde094b5c0" providerId="AD" clId="Web-{F5BA9146-D2D7-E96A-AF7E-05C6B2E1700C}" dt="2021-11-01T16:01:12.043" v="301"/>
          <ac:spMkLst>
            <pc:docMk/>
            <pc:sldMk cId="1373203341" sldId="256"/>
            <ac:spMk id="12" creationId="{989683EB-D202-4B4D-B1BD-8BA6965FBEF5}"/>
          </ac:spMkLst>
        </pc:spChg>
        <pc:spChg chg="add del">
          <ac:chgData name="Atharv Sujlegaonkar" userId="S::atharv.sujlegaonkar@students.iiit.ac.in::58f87780-aa24-475f-b676-9fbde094b5c0" providerId="AD" clId="Web-{F5BA9146-D2D7-E96A-AF7E-05C6B2E1700C}" dt="2021-11-01T16:01:26.981" v="307"/>
          <ac:spMkLst>
            <pc:docMk/>
            <pc:sldMk cId="1373203341" sldId="256"/>
            <ac:spMk id="13" creationId="{989683EB-D202-4B4D-B1BD-8BA6965FBEF5}"/>
          </ac:spMkLst>
        </pc:spChg>
        <pc:spChg chg="add del">
          <ac:chgData name="Atharv Sujlegaonkar" userId="S::atharv.sujlegaonkar@students.iiit.ac.in::58f87780-aa24-475f-b676-9fbde094b5c0" providerId="AD" clId="Web-{F5BA9146-D2D7-E96A-AF7E-05C6B2E1700C}" dt="2021-11-01T16:01:45.576" v="309"/>
          <ac:spMkLst>
            <pc:docMk/>
            <pc:sldMk cId="1373203341" sldId="256"/>
            <ac:spMk id="14" creationId="{5B6D324E-2D03-4162-AF1E-D5E32234E254}"/>
          </ac:spMkLst>
        </pc:spChg>
        <pc:spChg chg="add del">
          <ac:chgData name="Atharv Sujlegaonkar" userId="S::atharv.sujlegaonkar@students.iiit.ac.in::58f87780-aa24-475f-b676-9fbde094b5c0" providerId="AD" clId="Web-{F5BA9146-D2D7-E96A-AF7E-05C6B2E1700C}" dt="2021-11-01T16:01:45.576" v="309"/>
          <ac:spMkLst>
            <pc:docMk/>
            <pc:sldMk cId="1373203341" sldId="256"/>
            <ac:spMk id="15" creationId="{9163A971-857A-4D4D-B458-BADAF926FFCC}"/>
          </ac:spMkLst>
        </pc:spChg>
        <pc:spChg chg="add del">
          <ac:chgData name="Atharv Sujlegaonkar" userId="S::atharv.sujlegaonkar@students.iiit.ac.in::58f87780-aa24-475f-b676-9fbde094b5c0" providerId="AD" clId="Web-{F5BA9146-D2D7-E96A-AF7E-05C6B2E1700C}" dt="2021-11-01T16:02:01.858" v="311"/>
          <ac:spMkLst>
            <pc:docMk/>
            <pc:sldMk cId="1373203341" sldId="256"/>
            <ac:spMk id="16" creationId="{5B6D324E-2D03-4162-AF1E-D5E32234E254}"/>
          </ac:spMkLst>
        </pc:spChg>
        <pc:spChg chg="add del">
          <ac:chgData name="Atharv Sujlegaonkar" userId="S::atharv.sujlegaonkar@students.iiit.ac.in::58f87780-aa24-475f-b676-9fbde094b5c0" providerId="AD" clId="Web-{F5BA9146-D2D7-E96A-AF7E-05C6B2E1700C}" dt="2021-11-01T16:02:01.858" v="311"/>
          <ac:spMkLst>
            <pc:docMk/>
            <pc:sldMk cId="1373203341" sldId="256"/>
            <ac:spMk id="17" creationId="{989683EB-D202-4B4D-B1BD-8BA6965FBEF5}"/>
          </ac:spMkLst>
        </pc:spChg>
        <pc:picChg chg="mod ord">
          <ac:chgData name="Atharv Sujlegaonkar" userId="S::atharv.sujlegaonkar@students.iiit.ac.in::58f87780-aa24-475f-b676-9fbde094b5c0" providerId="AD" clId="Web-{F5BA9146-D2D7-E96A-AF7E-05C6B2E1700C}" dt="2021-11-01T16:02:01.858" v="311"/>
          <ac:picMkLst>
            <pc:docMk/>
            <pc:sldMk cId="1373203341" sldId="256"/>
            <ac:picMk id="5" creationId="{3540ABCC-A3D8-4769-A76F-DD368112FD8E}"/>
          </ac:picMkLst>
        </pc:picChg>
      </pc:sldChg>
      <pc:sldChg chg="addSp delSp modSp mod modClrScheme chgLayout">
        <pc:chgData name="Atharv Sujlegaonkar" userId="S::atharv.sujlegaonkar@students.iiit.ac.in::58f87780-aa24-475f-b676-9fbde094b5c0" providerId="AD" clId="Web-{F5BA9146-D2D7-E96A-AF7E-05C6B2E1700C}" dt="2021-11-01T16:05:17.743" v="340" actId="20577"/>
        <pc:sldMkLst>
          <pc:docMk/>
          <pc:sldMk cId="3116851008" sldId="257"/>
        </pc:sldMkLst>
        <pc:spChg chg="mod ord">
          <ac:chgData name="Atharv Sujlegaonkar" userId="S::atharv.sujlegaonkar@students.iiit.ac.in::58f87780-aa24-475f-b676-9fbde094b5c0" providerId="AD" clId="Web-{F5BA9146-D2D7-E96A-AF7E-05C6B2E1700C}" dt="2021-11-01T16:00:49.057" v="299"/>
          <ac:spMkLst>
            <pc:docMk/>
            <pc:sldMk cId="3116851008" sldId="257"/>
            <ac:spMk id="2" creationId="{9E7C8D41-8DA4-406A-BB50-D13F31E91F19}"/>
          </ac:spMkLst>
        </pc:spChg>
        <pc:spChg chg="mod ord">
          <ac:chgData name="Atharv Sujlegaonkar" userId="S::atharv.sujlegaonkar@students.iiit.ac.in::58f87780-aa24-475f-b676-9fbde094b5c0" providerId="AD" clId="Web-{F5BA9146-D2D7-E96A-AF7E-05C6B2E1700C}" dt="2021-11-01T16:05:17.743" v="340" actId="20577"/>
          <ac:spMkLst>
            <pc:docMk/>
            <pc:sldMk cId="3116851008" sldId="257"/>
            <ac:spMk id="3" creationId="{7CB06150-E905-472F-982A-35658E6D4F1E}"/>
          </ac:spMkLst>
        </pc:spChg>
        <pc:spChg chg="mod">
          <ac:chgData name="Atharv Sujlegaonkar" userId="S::atharv.sujlegaonkar@students.iiit.ac.in::58f87780-aa24-475f-b676-9fbde094b5c0" providerId="AD" clId="Web-{F5BA9146-D2D7-E96A-AF7E-05C6B2E1700C}" dt="2021-11-01T15:59:39.304" v="294" actId="20577"/>
          <ac:spMkLst>
            <pc:docMk/>
            <pc:sldMk cId="3116851008" sldId="257"/>
            <ac:spMk id="9" creationId="{713C97EB-0853-4C23-B001-60EF8072FCB9}"/>
          </ac:spMkLst>
        </pc:spChg>
        <pc:picChg chg="add del mod">
          <ac:chgData name="Atharv Sujlegaonkar" userId="S::atharv.sujlegaonkar@students.iiit.ac.in::58f87780-aa24-475f-b676-9fbde094b5c0" providerId="AD" clId="Web-{F5BA9146-D2D7-E96A-AF7E-05C6B2E1700C}" dt="2021-11-01T15:54:18.615" v="261"/>
          <ac:picMkLst>
            <pc:docMk/>
            <pc:sldMk cId="3116851008" sldId="257"/>
            <ac:picMk id="4" creationId="{086439C3-1A97-4ADE-8197-C76C9181A4B1}"/>
          </ac:picMkLst>
        </pc:picChg>
        <pc:picChg chg="add del mod">
          <ac:chgData name="Atharv Sujlegaonkar" userId="S::atharv.sujlegaonkar@students.iiit.ac.in::58f87780-aa24-475f-b676-9fbde094b5c0" providerId="AD" clId="Web-{F5BA9146-D2D7-E96A-AF7E-05C6B2E1700C}" dt="2021-11-01T16:02:35.141" v="316"/>
          <ac:picMkLst>
            <pc:docMk/>
            <pc:sldMk cId="3116851008" sldId="257"/>
            <ac:picMk id="5" creationId="{8B847157-983F-4A8E-A6C8-36CCB74B0552}"/>
          </ac:picMkLst>
        </pc:picChg>
      </pc:sldChg>
      <pc:sldChg chg="modSp mod modClrScheme chgLayout">
        <pc:chgData name="Atharv Sujlegaonkar" userId="S::atharv.sujlegaonkar@students.iiit.ac.in::58f87780-aa24-475f-b676-9fbde094b5c0" providerId="AD" clId="Web-{F5BA9146-D2D7-E96A-AF7E-05C6B2E1700C}" dt="2021-11-01T16:00:49.057" v="299"/>
        <pc:sldMkLst>
          <pc:docMk/>
          <pc:sldMk cId="1477864192" sldId="258"/>
        </pc:sldMkLst>
        <pc:spChg chg="mod ord">
          <ac:chgData name="Atharv Sujlegaonkar" userId="S::atharv.sujlegaonkar@students.iiit.ac.in::58f87780-aa24-475f-b676-9fbde094b5c0" providerId="AD" clId="Web-{F5BA9146-D2D7-E96A-AF7E-05C6B2E1700C}" dt="2021-11-01T16:00:49.057" v="299"/>
          <ac:spMkLst>
            <pc:docMk/>
            <pc:sldMk cId="1477864192" sldId="258"/>
            <ac:spMk id="2" creationId="{62C3ECA2-943F-411C-86BD-7106B6C0ABF4}"/>
          </ac:spMkLst>
        </pc:spChg>
        <pc:spChg chg="mod ord">
          <ac:chgData name="Atharv Sujlegaonkar" userId="S::atharv.sujlegaonkar@students.iiit.ac.in::58f87780-aa24-475f-b676-9fbde094b5c0" providerId="AD" clId="Web-{F5BA9146-D2D7-E96A-AF7E-05C6B2E1700C}" dt="2021-11-01T16:00:49.057" v="299"/>
          <ac:spMkLst>
            <pc:docMk/>
            <pc:sldMk cId="1477864192" sldId="258"/>
            <ac:spMk id="3" creationId="{6BDF7361-4D16-4E33-A8C4-3238618432B9}"/>
          </ac:spMkLst>
        </pc:spChg>
      </pc:sldChg>
      <pc:sldChg chg="addSp delSp modSp mod setBg modClrScheme addAnim delAnim chgLayout">
        <pc:chgData name="Atharv Sujlegaonkar" userId="S::atharv.sujlegaonkar@students.iiit.ac.in::58f87780-aa24-475f-b676-9fbde094b5c0" providerId="AD" clId="Web-{F5BA9146-D2D7-E96A-AF7E-05C6B2E1700C}" dt="2021-11-01T16:00:49.057" v="299"/>
        <pc:sldMkLst>
          <pc:docMk/>
          <pc:sldMk cId="1742127449" sldId="259"/>
        </pc:sldMkLst>
        <pc:spChg chg="mod ord">
          <ac:chgData name="Atharv Sujlegaonkar" userId="S::atharv.sujlegaonkar@students.iiit.ac.in::58f87780-aa24-475f-b676-9fbde094b5c0" providerId="AD" clId="Web-{F5BA9146-D2D7-E96A-AF7E-05C6B2E1700C}" dt="2021-11-01T16:00:49.057" v="299"/>
          <ac:spMkLst>
            <pc:docMk/>
            <pc:sldMk cId="1742127449" sldId="259"/>
            <ac:spMk id="2" creationId="{AB306757-93DC-456B-97A4-AD9B350677D9}"/>
          </ac:spMkLst>
        </pc:spChg>
        <pc:spChg chg="mod ord">
          <ac:chgData name="Atharv Sujlegaonkar" userId="S::atharv.sujlegaonkar@students.iiit.ac.in::58f87780-aa24-475f-b676-9fbde094b5c0" providerId="AD" clId="Web-{F5BA9146-D2D7-E96A-AF7E-05C6B2E1700C}" dt="2021-11-01T15:57:22.484" v="276"/>
          <ac:spMkLst>
            <pc:docMk/>
            <pc:sldMk cId="1742127449" sldId="259"/>
            <ac:spMk id="4" creationId="{33AEEDEC-8324-42E0-B470-7F70D83F9500}"/>
          </ac:spMkLst>
        </pc:spChg>
        <pc:spChg chg="add del">
          <ac:chgData name="Atharv Sujlegaonkar" userId="S::atharv.sujlegaonkar@students.iiit.ac.in::58f87780-aa24-475f-b676-9fbde094b5c0" providerId="AD" clId="Web-{F5BA9146-D2D7-E96A-AF7E-05C6B2E1700C}" dt="2021-11-01T15:57:04.373" v="265"/>
          <ac:spMkLst>
            <pc:docMk/>
            <pc:sldMk cId="1742127449" sldId="259"/>
            <ac:spMk id="8" creationId="{50CF6C96-4596-4D83-A9F9-A3AB22AB4D89}"/>
          </ac:spMkLst>
        </pc:spChg>
        <pc:spChg chg="add del">
          <ac:chgData name="Atharv Sujlegaonkar" userId="S::atharv.sujlegaonkar@students.iiit.ac.in::58f87780-aa24-475f-b676-9fbde094b5c0" providerId="AD" clId="Web-{F5BA9146-D2D7-E96A-AF7E-05C6B2E1700C}" dt="2021-11-01T15:57:14.468" v="269"/>
          <ac:spMkLst>
            <pc:docMk/>
            <pc:sldMk cId="1742127449" sldId="259"/>
            <ac:spMk id="9" creationId="{E53F4E5A-C9EE-4859-B46B-F018F7D73A03}"/>
          </ac:spMkLst>
        </pc:spChg>
        <pc:spChg chg="add del">
          <ac:chgData name="Atharv Sujlegaonkar" userId="S::atharv.sujlegaonkar@students.iiit.ac.in::58f87780-aa24-475f-b676-9fbde094b5c0" providerId="AD" clId="Web-{F5BA9146-D2D7-E96A-AF7E-05C6B2E1700C}" dt="2021-11-01T15:57:01.592" v="263"/>
          <ac:spMkLst>
            <pc:docMk/>
            <pc:sldMk cId="1742127449" sldId="259"/>
            <ac:spMk id="10" creationId="{989683EB-D202-4B4D-B1BD-8BA6965FBEF5}"/>
          </ac:spMkLst>
        </pc:spChg>
        <pc:spChg chg="add del">
          <ac:chgData name="Atharv Sujlegaonkar" userId="S::atharv.sujlegaonkar@students.iiit.ac.in::58f87780-aa24-475f-b676-9fbde094b5c0" providerId="AD" clId="Web-{F5BA9146-D2D7-E96A-AF7E-05C6B2E1700C}" dt="2021-11-01T15:57:22.468" v="275"/>
          <ac:spMkLst>
            <pc:docMk/>
            <pc:sldMk cId="1742127449" sldId="259"/>
            <ac:spMk id="11" creationId="{60C2BF78-EE5B-49C7-ADD9-58CDBD13E3AA}"/>
          </ac:spMkLst>
        </pc:spChg>
        <pc:picChg chg="mod ord">
          <ac:chgData name="Atharv Sujlegaonkar" userId="S::atharv.sujlegaonkar@students.iiit.ac.in::58f87780-aa24-475f-b676-9fbde094b5c0" providerId="AD" clId="Web-{F5BA9146-D2D7-E96A-AF7E-05C6B2E1700C}" dt="2021-11-01T15:57:22.484" v="276"/>
          <ac:picMkLst>
            <pc:docMk/>
            <pc:sldMk cId="1742127449" sldId="259"/>
            <ac:picMk id="5" creationId="{B11BEA0D-E55D-4342-B1F2-B71A9498E47B}"/>
          </ac:picMkLst>
        </pc:picChg>
        <pc:cxnChg chg="add del">
          <ac:chgData name="Atharv Sujlegaonkar" userId="S::atharv.sujlegaonkar@students.iiit.ac.in::58f87780-aa24-475f-b676-9fbde094b5c0" providerId="AD" clId="Web-{F5BA9146-D2D7-E96A-AF7E-05C6B2E1700C}" dt="2021-11-01T15:57:14.468" v="269"/>
          <ac:cxnSpMkLst>
            <pc:docMk/>
            <pc:sldMk cId="1742127449" sldId="259"/>
            <ac:cxnSpMk id="12" creationId="{041A955B-D579-48FD-A51C-51B0C0B69F9A}"/>
          </ac:cxnSpMkLst>
        </pc:cxnChg>
      </pc:sldChg>
      <pc:sldChg chg="addSp delSp modSp mod setBg modClrScheme delDesignElem chgLayout">
        <pc:chgData name="Atharv Sujlegaonkar" userId="S::atharv.sujlegaonkar@students.iiit.ac.in::58f87780-aa24-475f-b676-9fbde094b5c0" providerId="AD" clId="Web-{F5BA9146-D2D7-E96A-AF7E-05C6B2E1700C}" dt="2021-11-01T16:00:49.057" v="299"/>
        <pc:sldMkLst>
          <pc:docMk/>
          <pc:sldMk cId="4017637573" sldId="260"/>
        </pc:sldMkLst>
        <pc:spChg chg="mod">
          <ac:chgData name="Atharv Sujlegaonkar" userId="S::atharv.sujlegaonkar@students.iiit.ac.in::58f87780-aa24-475f-b676-9fbde094b5c0" providerId="AD" clId="Web-{F5BA9146-D2D7-E96A-AF7E-05C6B2E1700C}" dt="2021-11-01T15:52:27.859" v="200" actId="20577"/>
          <ac:spMkLst>
            <pc:docMk/>
            <pc:sldMk cId="4017637573" sldId="260"/>
            <ac:spMk id="2" creationId="{4E3C3499-902B-43E0-AAB4-934BF3DF02CB}"/>
          </ac:spMkLst>
        </pc:spChg>
        <pc:spChg chg="mod ord">
          <ac:chgData name="Atharv Sujlegaonkar" userId="S::atharv.sujlegaonkar@students.iiit.ac.in::58f87780-aa24-475f-b676-9fbde094b5c0" providerId="AD" clId="Web-{F5BA9146-D2D7-E96A-AF7E-05C6B2E1700C}" dt="2021-11-01T16:00:49.057" v="299"/>
          <ac:spMkLst>
            <pc:docMk/>
            <pc:sldMk cId="4017637573" sldId="260"/>
            <ac:spMk id="4" creationId="{8655469E-6169-409A-8F55-1F745913CA95}"/>
          </ac:spMkLst>
        </pc:spChg>
        <pc:spChg chg="mod ord">
          <ac:chgData name="Atharv Sujlegaonkar" userId="S::atharv.sujlegaonkar@students.iiit.ac.in::58f87780-aa24-475f-b676-9fbde094b5c0" providerId="AD" clId="Web-{F5BA9146-D2D7-E96A-AF7E-05C6B2E1700C}" dt="2021-11-01T16:00:49.057" v="299"/>
          <ac:spMkLst>
            <pc:docMk/>
            <pc:sldMk cId="4017637573" sldId="260"/>
            <ac:spMk id="5" creationId="{BF86383B-4C62-4E8D-A16A-9C3CC6142FEA}"/>
          </ac:spMkLst>
        </pc:spChg>
        <pc:spChg chg="add del">
          <ac:chgData name="Atharv Sujlegaonkar" userId="S::atharv.sujlegaonkar@students.iiit.ac.in::58f87780-aa24-475f-b676-9fbde094b5c0" providerId="AD" clId="Web-{F5BA9146-D2D7-E96A-AF7E-05C6B2E1700C}" dt="2021-11-01T16:00:49.057" v="299"/>
          <ac:spMkLst>
            <pc:docMk/>
            <pc:sldMk cId="4017637573" sldId="260"/>
            <ac:spMk id="12" creationId="{60C2BF78-EE5B-49C7-ADD9-58CDBD13E3AA}"/>
          </ac:spMkLst>
        </pc:spChg>
        <pc:picChg chg="add del">
          <ac:chgData name="Atharv Sujlegaonkar" userId="S::atharv.sujlegaonkar@students.iiit.ac.in::58f87780-aa24-475f-b676-9fbde094b5c0" providerId="AD" clId="Web-{F5BA9146-D2D7-E96A-AF7E-05C6B2E1700C}" dt="2021-11-01T15:53:03.408" v="208"/>
          <ac:picMkLst>
            <pc:docMk/>
            <pc:sldMk cId="4017637573" sldId="260"/>
            <ac:picMk id="9" creationId="{A683216B-6263-4B8D-8B60-A572AC167C68}"/>
          </ac:picMkLst>
        </pc:picChg>
        <pc:picChg chg="add">
          <ac:chgData name="Atharv Sujlegaonkar" userId="S::atharv.sujlegaonkar@students.iiit.ac.in::58f87780-aa24-475f-b676-9fbde094b5c0" providerId="AD" clId="Web-{F5BA9146-D2D7-E96A-AF7E-05C6B2E1700C}" dt="2021-11-01T15:53:03.423" v="209"/>
          <ac:picMkLst>
            <pc:docMk/>
            <pc:sldMk cId="4017637573" sldId="260"/>
            <ac:picMk id="11" creationId="{682F79D8-AD8F-4F5E-8F33-E2DCC4156E74}"/>
          </ac:picMkLst>
        </pc:picChg>
      </pc:sldChg>
      <pc:sldChg chg="modSp mod modClrScheme chgLayout">
        <pc:chgData name="Atharv Sujlegaonkar" userId="S::atharv.sujlegaonkar@students.iiit.ac.in::58f87780-aa24-475f-b676-9fbde094b5c0" providerId="AD" clId="Web-{F5BA9146-D2D7-E96A-AF7E-05C6B2E1700C}" dt="2021-11-01T16:00:49.057" v="299"/>
        <pc:sldMkLst>
          <pc:docMk/>
          <pc:sldMk cId="3114878359" sldId="261"/>
        </pc:sldMkLst>
        <pc:spChg chg="mod ord">
          <ac:chgData name="Atharv Sujlegaonkar" userId="S::atharv.sujlegaonkar@students.iiit.ac.in::58f87780-aa24-475f-b676-9fbde094b5c0" providerId="AD" clId="Web-{F5BA9146-D2D7-E96A-AF7E-05C6B2E1700C}" dt="2021-11-01T16:00:49.057" v="299"/>
          <ac:spMkLst>
            <pc:docMk/>
            <pc:sldMk cId="3114878359" sldId="261"/>
            <ac:spMk id="6" creationId="{261BEB3C-3C24-46E8-A246-C33223B90524}"/>
          </ac:spMkLst>
        </pc:spChg>
      </pc:sldChg>
      <pc:sldChg chg="addSp delSp modSp mod modClrScheme chgLayout">
        <pc:chgData name="Atharv Sujlegaonkar" userId="S::atharv.sujlegaonkar@students.iiit.ac.in::58f87780-aa24-475f-b676-9fbde094b5c0" providerId="AD" clId="Web-{F5BA9146-D2D7-E96A-AF7E-05C6B2E1700C}" dt="2021-11-01T16:00:49.057" v="299"/>
        <pc:sldMkLst>
          <pc:docMk/>
          <pc:sldMk cId="2190840129" sldId="262"/>
        </pc:sldMkLst>
        <pc:spChg chg="mod ord">
          <ac:chgData name="Atharv Sujlegaonkar" userId="S::atharv.sujlegaonkar@students.iiit.ac.in::58f87780-aa24-475f-b676-9fbde094b5c0" providerId="AD" clId="Web-{F5BA9146-D2D7-E96A-AF7E-05C6B2E1700C}" dt="2021-11-01T16:00:49.057" v="299"/>
          <ac:spMkLst>
            <pc:docMk/>
            <pc:sldMk cId="2190840129" sldId="262"/>
            <ac:spMk id="2" creationId="{62C3ECA2-943F-411C-86BD-7106B6C0ABF4}"/>
          </ac:spMkLst>
        </pc:spChg>
        <pc:spChg chg="add del mod">
          <ac:chgData name="Atharv Sujlegaonkar" userId="S::atharv.sujlegaonkar@students.iiit.ac.in::58f87780-aa24-475f-b676-9fbde094b5c0" providerId="AD" clId="Web-{F5BA9146-D2D7-E96A-AF7E-05C6B2E1700C}" dt="2021-11-01T15:51:19.543" v="196"/>
          <ac:spMkLst>
            <pc:docMk/>
            <pc:sldMk cId="2190840129" sldId="262"/>
            <ac:spMk id="3" creationId="{6BDF7361-4D16-4E33-A8C4-3238618432B9}"/>
          </ac:spMkLst>
        </pc:spChg>
        <pc:spChg chg="add mod">
          <ac:chgData name="Atharv Sujlegaonkar" userId="S::atharv.sujlegaonkar@students.iiit.ac.in::58f87780-aa24-475f-b676-9fbde094b5c0" providerId="AD" clId="Web-{F5BA9146-D2D7-E96A-AF7E-05C6B2E1700C}" dt="2021-11-01T15:45:25.024" v="171" actId="1076"/>
          <ac:spMkLst>
            <pc:docMk/>
            <pc:sldMk cId="2190840129" sldId="262"/>
            <ac:spMk id="5" creationId="{E0BD9179-40E6-43CD-9B41-210BD1A66F52}"/>
          </ac:spMkLst>
        </pc:spChg>
        <pc:spChg chg="add mod">
          <ac:chgData name="Atharv Sujlegaonkar" userId="S::atharv.sujlegaonkar@students.iiit.ac.in::58f87780-aa24-475f-b676-9fbde094b5c0" providerId="AD" clId="Web-{F5BA9146-D2D7-E96A-AF7E-05C6B2E1700C}" dt="2021-11-01T15:45:30.274" v="173" actId="20577"/>
          <ac:spMkLst>
            <pc:docMk/>
            <pc:sldMk cId="2190840129" sldId="262"/>
            <ac:spMk id="10" creationId="{6EDC881F-E45E-4FE3-AA4F-33C9AEA64EC7}"/>
          </ac:spMkLst>
        </pc:spChg>
        <pc:graphicFrameChg chg="add del">
          <ac:chgData name="Atharv Sujlegaonkar" userId="S::atharv.sujlegaonkar@students.iiit.ac.in::58f87780-aa24-475f-b676-9fbde094b5c0" providerId="AD" clId="Web-{F5BA9146-D2D7-E96A-AF7E-05C6B2E1700C}" dt="2021-11-01T15:51:07.073" v="187"/>
          <ac:graphicFrameMkLst>
            <pc:docMk/>
            <pc:sldMk cId="2190840129" sldId="262"/>
            <ac:graphicFrameMk id="14" creationId="{DC182380-AE88-4E90-B5F2-AEA36AEAFABD}"/>
          </ac:graphicFrameMkLst>
        </pc:graphicFrameChg>
        <pc:graphicFrameChg chg="add del">
          <ac:chgData name="Atharv Sujlegaonkar" userId="S::atharv.sujlegaonkar@students.iiit.ac.in::58f87780-aa24-475f-b676-9fbde094b5c0" providerId="AD" clId="Web-{F5BA9146-D2D7-E96A-AF7E-05C6B2E1700C}" dt="2021-11-01T15:51:10.339" v="189"/>
          <ac:graphicFrameMkLst>
            <pc:docMk/>
            <pc:sldMk cId="2190840129" sldId="262"/>
            <ac:graphicFrameMk id="15" creationId="{BE0A70ED-72D9-4001-BDB1-CBFA351D9975}"/>
          </ac:graphicFrameMkLst>
        </pc:graphicFrameChg>
        <pc:graphicFrameChg chg="add del">
          <ac:chgData name="Atharv Sujlegaonkar" userId="S::atharv.sujlegaonkar@students.iiit.ac.in::58f87780-aa24-475f-b676-9fbde094b5c0" providerId="AD" clId="Web-{F5BA9146-D2D7-E96A-AF7E-05C6B2E1700C}" dt="2021-11-01T15:51:13.433" v="191"/>
          <ac:graphicFrameMkLst>
            <pc:docMk/>
            <pc:sldMk cId="2190840129" sldId="262"/>
            <ac:graphicFrameMk id="16" creationId="{391A399E-01A9-4034-8896-B9CA2C07ED35}"/>
          </ac:graphicFrameMkLst>
        </pc:graphicFrameChg>
        <pc:graphicFrameChg chg="add del">
          <ac:chgData name="Atharv Sujlegaonkar" userId="S::atharv.sujlegaonkar@students.iiit.ac.in::58f87780-aa24-475f-b676-9fbde094b5c0" providerId="AD" clId="Web-{F5BA9146-D2D7-E96A-AF7E-05C6B2E1700C}" dt="2021-11-01T15:51:16.542" v="193"/>
          <ac:graphicFrameMkLst>
            <pc:docMk/>
            <pc:sldMk cId="2190840129" sldId="262"/>
            <ac:graphicFrameMk id="17" creationId="{A0B66856-B6C6-4F85-8C94-EEE8FF5CDC3B}"/>
          </ac:graphicFrameMkLst>
        </pc:graphicFrameChg>
        <pc:graphicFrameChg chg="add del">
          <ac:chgData name="Atharv Sujlegaonkar" userId="S::atharv.sujlegaonkar@students.iiit.ac.in::58f87780-aa24-475f-b676-9fbde094b5c0" providerId="AD" clId="Web-{F5BA9146-D2D7-E96A-AF7E-05C6B2E1700C}" dt="2021-11-01T15:51:19.480" v="195"/>
          <ac:graphicFrameMkLst>
            <pc:docMk/>
            <pc:sldMk cId="2190840129" sldId="262"/>
            <ac:graphicFrameMk id="18" creationId="{BE0A70ED-72D9-4001-BDB1-CBFA351D9975}"/>
          </ac:graphicFrameMkLst>
        </pc:graphicFrameChg>
        <pc:graphicFrameChg chg="add mod ord">
          <ac:chgData name="Atharv Sujlegaonkar" userId="S::atharv.sujlegaonkar@students.iiit.ac.in::58f87780-aa24-475f-b676-9fbde094b5c0" providerId="AD" clId="Web-{F5BA9146-D2D7-E96A-AF7E-05C6B2E1700C}" dt="2021-11-01T16:00:49.057" v="299"/>
          <ac:graphicFrameMkLst>
            <pc:docMk/>
            <pc:sldMk cId="2190840129" sldId="262"/>
            <ac:graphicFrameMk id="19" creationId="{DC182380-AE88-4E90-B5F2-AEA36AEAFABD}"/>
          </ac:graphicFrameMkLst>
        </pc:graphicFrameChg>
        <pc:picChg chg="del">
          <ac:chgData name="Atharv Sujlegaonkar" userId="S::atharv.sujlegaonkar@students.iiit.ac.in::58f87780-aa24-475f-b676-9fbde094b5c0" providerId="AD" clId="Web-{F5BA9146-D2D7-E96A-AF7E-05C6B2E1700C}" dt="2021-11-01T15:44:41.334" v="161"/>
          <ac:picMkLst>
            <pc:docMk/>
            <pc:sldMk cId="2190840129" sldId="262"/>
            <ac:picMk id="4" creationId="{0D548959-70CD-4FEB-BA30-2512CF91D892}"/>
          </ac:picMkLst>
        </pc:picChg>
        <pc:picChg chg="add del mod">
          <ac:chgData name="Atharv Sujlegaonkar" userId="S::atharv.sujlegaonkar@students.iiit.ac.in::58f87780-aa24-475f-b676-9fbde094b5c0" providerId="AD" clId="Web-{F5BA9146-D2D7-E96A-AF7E-05C6B2E1700C}" dt="2021-11-01T15:50:39.728" v="183"/>
          <ac:picMkLst>
            <pc:docMk/>
            <pc:sldMk cId="2190840129" sldId="262"/>
            <ac:picMk id="11" creationId="{5A662B68-C7A3-44E2-911C-C62BBBE3F248}"/>
          </ac:picMkLst>
        </pc:picChg>
        <pc:picChg chg="add mod">
          <ac:chgData name="Atharv Sujlegaonkar" userId="S::atharv.sujlegaonkar@students.iiit.ac.in::58f87780-aa24-475f-b676-9fbde094b5c0" providerId="AD" clId="Web-{F5BA9146-D2D7-E96A-AF7E-05C6B2E1700C}" dt="2021-11-01T15:51:27.777" v="198" actId="14100"/>
          <ac:picMkLst>
            <pc:docMk/>
            <pc:sldMk cId="2190840129" sldId="262"/>
            <ac:picMk id="12" creationId="{0B1AAA64-0D5B-4E9F-822C-5A9C11D85527}"/>
          </ac:picMkLst>
        </pc:picChg>
        <pc:inkChg chg="del">
          <ac:chgData name="Atharv Sujlegaonkar" userId="S::atharv.sujlegaonkar@students.iiit.ac.in::58f87780-aa24-475f-b676-9fbde094b5c0" providerId="AD" clId="Web-{F5BA9146-D2D7-E96A-AF7E-05C6B2E1700C}" dt="2021-11-01T15:44:58.194" v="165"/>
          <ac:inkMkLst>
            <pc:docMk/>
            <pc:sldMk cId="2190840129" sldId="262"/>
            <ac:inkMk id="6" creationId="{25178B8F-56A6-4397-B827-4C34DCB5EED5}"/>
          </ac:inkMkLst>
        </pc:inkChg>
        <pc:inkChg chg="del">
          <ac:chgData name="Atharv Sujlegaonkar" userId="S::atharv.sujlegaonkar@students.iiit.ac.in::58f87780-aa24-475f-b676-9fbde094b5c0" providerId="AD" clId="Web-{F5BA9146-D2D7-E96A-AF7E-05C6B2E1700C}" dt="2021-11-01T15:44:44.725" v="162"/>
          <ac:inkMkLst>
            <pc:docMk/>
            <pc:sldMk cId="2190840129" sldId="262"/>
            <ac:inkMk id="7" creationId="{ADC2C6FE-90D0-4E1A-84E7-9D6B78270CAC}"/>
          </ac:inkMkLst>
        </pc:inkChg>
        <pc:inkChg chg="del">
          <ac:chgData name="Atharv Sujlegaonkar" userId="S::atharv.sujlegaonkar@students.iiit.ac.in::58f87780-aa24-475f-b676-9fbde094b5c0" providerId="AD" clId="Web-{F5BA9146-D2D7-E96A-AF7E-05C6B2E1700C}" dt="2021-11-01T15:44:58.632" v="167"/>
          <ac:inkMkLst>
            <pc:docMk/>
            <pc:sldMk cId="2190840129" sldId="262"/>
            <ac:inkMk id="8" creationId="{45677B6C-297A-4A8F-9EBD-8B3C936F5DC3}"/>
          </ac:inkMkLst>
        </pc:inkChg>
        <pc:inkChg chg="del">
          <ac:chgData name="Atharv Sujlegaonkar" userId="S::atharv.sujlegaonkar@students.iiit.ac.in::58f87780-aa24-475f-b676-9fbde094b5c0" providerId="AD" clId="Web-{F5BA9146-D2D7-E96A-AF7E-05C6B2E1700C}" dt="2021-11-01T15:44:53.178" v="163"/>
          <ac:inkMkLst>
            <pc:docMk/>
            <pc:sldMk cId="2190840129" sldId="262"/>
            <ac:inkMk id="9" creationId="{347C5B3E-FEDD-40D9-AA66-18707B940577}"/>
          </ac:inkMkLst>
        </pc:inkChg>
      </pc:sldChg>
      <pc:sldChg chg="mod ord modClrScheme chgLayout">
        <pc:chgData name="Atharv Sujlegaonkar" userId="S::atharv.sujlegaonkar@students.iiit.ac.in::58f87780-aa24-475f-b676-9fbde094b5c0" providerId="AD" clId="Web-{F5BA9146-D2D7-E96A-AF7E-05C6B2E1700C}" dt="2021-11-01T16:00:49.057" v="299"/>
        <pc:sldMkLst>
          <pc:docMk/>
          <pc:sldMk cId="347342641" sldId="264"/>
        </pc:sldMkLst>
      </pc:sldChg>
      <pc:sldChg chg="modSp mod modClrScheme chgLayout">
        <pc:chgData name="Atharv Sujlegaonkar" userId="S::atharv.sujlegaonkar@students.iiit.ac.in::58f87780-aa24-475f-b676-9fbde094b5c0" providerId="AD" clId="Web-{F5BA9146-D2D7-E96A-AF7E-05C6B2E1700C}" dt="2021-11-01T16:00:49.057" v="299"/>
        <pc:sldMkLst>
          <pc:docMk/>
          <pc:sldMk cId="832414904" sldId="265"/>
        </pc:sldMkLst>
        <pc:picChg chg="mod">
          <ac:chgData name="Atharv Sujlegaonkar" userId="S::atharv.sujlegaonkar@students.iiit.ac.in::58f87780-aa24-475f-b676-9fbde094b5c0" providerId="AD" clId="Web-{F5BA9146-D2D7-E96A-AF7E-05C6B2E1700C}" dt="2021-11-01T15:14:40.738" v="3" actId="14100"/>
          <ac:picMkLst>
            <pc:docMk/>
            <pc:sldMk cId="832414904" sldId="265"/>
            <ac:picMk id="3" creationId="{559FC928-82DF-4DB3-9719-6A4B2424A7EC}"/>
          </ac:picMkLst>
        </pc:picChg>
      </pc:sldChg>
      <pc:sldChg chg="addSp delSp modSp mod setBg modClrScheme chgLayout">
        <pc:chgData name="Atharv Sujlegaonkar" userId="S::atharv.sujlegaonkar@students.iiit.ac.in::58f87780-aa24-475f-b676-9fbde094b5c0" providerId="AD" clId="Web-{F5BA9146-D2D7-E96A-AF7E-05C6B2E1700C}" dt="2021-11-01T16:06:21.200" v="344"/>
        <pc:sldMkLst>
          <pc:docMk/>
          <pc:sldMk cId="40005672" sldId="266"/>
        </pc:sldMkLst>
        <pc:spChg chg="mod">
          <ac:chgData name="Atharv Sujlegaonkar" userId="S::atharv.sujlegaonkar@students.iiit.ac.in::58f87780-aa24-475f-b676-9fbde094b5c0" providerId="AD" clId="Web-{F5BA9146-D2D7-E96A-AF7E-05C6B2E1700C}" dt="2021-11-01T16:06:21.200" v="344"/>
          <ac:spMkLst>
            <pc:docMk/>
            <pc:sldMk cId="40005672" sldId="266"/>
            <ac:spMk id="5" creationId="{E4CC3CF9-6CE9-4CA5-A974-F3C35F7754CF}"/>
          </ac:spMkLst>
        </pc:spChg>
        <pc:spChg chg="add del">
          <ac:chgData name="Atharv Sujlegaonkar" userId="S::atharv.sujlegaonkar@students.iiit.ac.in::58f87780-aa24-475f-b676-9fbde094b5c0" providerId="AD" clId="Web-{F5BA9146-D2D7-E96A-AF7E-05C6B2E1700C}" dt="2021-11-01T16:06:21.200" v="344"/>
          <ac:spMkLst>
            <pc:docMk/>
            <pc:sldMk cId="40005672" sldId="266"/>
            <ac:spMk id="11" creationId="{A6F05DDE-5F2C-44F5-BACC-DED4737B11B8}"/>
          </ac:spMkLst>
        </pc:spChg>
        <pc:spChg chg="add del">
          <ac:chgData name="Atharv Sujlegaonkar" userId="S::atharv.sujlegaonkar@students.iiit.ac.in::58f87780-aa24-475f-b676-9fbde094b5c0" providerId="AD" clId="Web-{F5BA9146-D2D7-E96A-AF7E-05C6B2E1700C}" dt="2021-11-01T16:06:21.200" v="344"/>
          <ac:spMkLst>
            <pc:docMk/>
            <pc:sldMk cId="40005672" sldId="266"/>
            <ac:spMk id="13" creationId="{1322BCA3-31C1-4329-B0BA-4748F937B5C0}"/>
          </ac:spMkLst>
        </pc:spChg>
        <pc:spChg chg="add del">
          <ac:chgData name="Atharv Sujlegaonkar" userId="S::atharv.sujlegaonkar@students.iiit.ac.in::58f87780-aa24-475f-b676-9fbde094b5c0" providerId="AD" clId="Web-{F5BA9146-D2D7-E96A-AF7E-05C6B2E1700C}" dt="2021-11-01T16:06:21.200" v="344"/>
          <ac:spMkLst>
            <pc:docMk/>
            <pc:sldMk cId="40005672" sldId="266"/>
            <ac:spMk id="15" creationId="{F6C1DD8F-426A-45F7-A524-5569263BE5D0}"/>
          </ac:spMkLst>
        </pc:spChg>
        <pc:spChg chg="add del">
          <ac:chgData name="Atharv Sujlegaonkar" userId="S::atharv.sujlegaonkar@students.iiit.ac.in::58f87780-aa24-475f-b676-9fbde094b5c0" providerId="AD" clId="Web-{F5BA9146-D2D7-E96A-AF7E-05C6B2E1700C}" dt="2021-11-01T16:06:21.200" v="344"/>
          <ac:spMkLst>
            <pc:docMk/>
            <pc:sldMk cId="40005672" sldId="266"/>
            <ac:spMk id="19" creationId="{3D65D7AA-A0C8-491E-9211-059F0D299A43}"/>
          </ac:spMkLst>
        </pc:spChg>
        <pc:cxnChg chg="add del">
          <ac:chgData name="Atharv Sujlegaonkar" userId="S::atharv.sujlegaonkar@students.iiit.ac.in::58f87780-aa24-475f-b676-9fbde094b5c0" providerId="AD" clId="Web-{F5BA9146-D2D7-E96A-AF7E-05C6B2E1700C}" dt="2021-11-01T16:06:21.200" v="344"/>
          <ac:cxnSpMkLst>
            <pc:docMk/>
            <pc:sldMk cId="40005672" sldId="266"/>
            <ac:cxnSpMk id="17" creationId="{98D39CD7-AB20-4006-930C-6368406D01E5}"/>
          </ac:cxnSpMkLst>
        </pc:cxnChg>
      </pc:sldChg>
      <pc:sldChg chg="mod modClrScheme chgLayout">
        <pc:chgData name="Atharv Sujlegaonkar" userId="S::atharv.sujlegaonkar@students.iiit.ac.in::58f87780-aa24-475f-b676-9fbde094b5c0" providerId="AD" clId="Web-{F5BA9146-D2D7-E96A-AF7E-05C6B2E1700C}" dt="2021-11-01T16:00:49.057" v="299"/>
        <pc:sldMkLst>
          <pc:docMk/>
          <pc:sldMk cId="3663129329" sldId="267"/>
        </pc:sldMkLst>
      </pc:sldChg>
      <pc:sldChg chg="mod modClrScheme chgLayout">
        <pc:chgData name="Atharv Sujlegaonkar" userId="S::atharv.sujlegaonkar@students.iiit.ac.in::58f87780-aa24-475f-b676-9fbde094b5c0" providerId="AD" clId="Web-{F5BA9146-D2D7-E96A-AF7E-05C6B2E1700C}" dt="2021-11-01T16:00:49.057" v="299"/>
        <pc:sldMkLst>
          <pc:docMk/>
          <pc:sldMk cId="3083040320" sldId="269"/>
        </pc:sldMkLst>
      </pc:sldChg>
      <pc:sldMasterChg chg="add del addSldLayout delSldLayout">
        <pc:chgData name="Atharv Sujlegaonkar" userId="S::atharv.sujlegaonkar@students.iiit.ac.in::58f87780-aa24-475f-b676-9fbde094b5c0" providerId="AD" clId="Web-{F5BA9146-D2D7-E96A-AF7E-05C6B2E1700C}" dt="2021-11-01T16:00:49.057" v="299"/>
        <pc:sldMasterMkLst>
          <pc:docMk/>
          <pc:sldMasterMk cId="4034621904" sldId="2147483756"/>
        </pc:sldMasterMkLst>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276364321" sldId="2147483757"/>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338403297" sldId="2147483758"/>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1981050076" sldId="2147483759"/>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3978966016" sldId="2147483760"/>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531448912" sldId="2147483761"/>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947967154" sldId="2147483762"/>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4008455211" sldId="2147483763"/>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2364684011" sldId="2147483764"/>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3304521511" sldId="2147483765"/>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3129503812" sldId="2147483766"/>
          </pc:sldLayoutMkLst>
        </pc:sldLayoutChg>
        <pc:sldLayoutChg chg="add del">
          <pc:chgData name="Atharv Sujlegaonkar" userId="S::atharv.sujlegaonkar@students.iiit.ac.in::58f87780-aa24-475f-b676-9fbde094b5c0" providerId="AD" clId="Web-{F5BA9146-D2D7-E96A-AF7E-05C6B2E1700C}" dt="2021-11-01T16:00:49.057" v="299"/>
          <pc:sldLayoutMkLst>
            <pc:docMk/>
            <pc:sldMasterMk cId="4034621904" sldId="2147483756"/>
            <pc:sldLayoutMk cId="576589879" sldId="2147483767"/>
          </pc:sldLayoutMkLst>
        </pc:sldLayoutChg>
      </pc:sldMasterChg>
      <pc:sldMasterChg chg="add del addSldLayout delSldLayout modSldLayout">
        <pc:chgData name="Atharv Sujlegaonkar" userId="S::atharv.sujlegaonkar@students.iiit.ac.in::58f87780-aa24-475f-b676-9fbde094b5c0" providerId="AD" clId="Web-{F5BA9146-D2D7-E96A-AF7E-05C6B2E1700C}" dt="2021-11-01T16:00:49.057" v="299"/>
        <pc:sldMasterMkLst>
          <pc:docMk/>
          <pc:sldMasterMk cId="3674954913" sldId="2147483768"/>
        </pc:sldMasterMkLst>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633678410" sldId="2147483769"/>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1467586148" sldId="2147483770"/>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1512041010" sldId="2147483771"/>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4216148854" sldId="2147483772"/>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466782163" sldId="2147483773"/>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2284711011" sldId="2147483774"/>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1534911965" sldId="2147483775"/>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1860229534" sldId="2147483776"/>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104101246" sldId="2147483777"/>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433285531" sldId="2147483778"/>
          </pc:sldLayoutMkLst>
        </pc:sldLayoutChg>
        <pc:sldLayoutChg chg="add del mod replId">
          <pc:chgData name="Atharv Sujlegaonkar" userId="S::atharv.sujlegaonkar@students.iiit.ac.in::58f87780-aa24-475f-b676-9fbde094b5c0" providerId="AD" clId="Web-{F5BA9146-D2D7-E96A-AF7E-05C6B2E1700C}" dt="2021-11-01T16:00:49.057" v="299"/>
          <pc:sldLayoutMkLst>
            <pc:docMk/>
            <pc:sldMasterMk cId="3674954913" sldId="2147483768"/>
            <pc:sldLayoutMk cId="1913879944" sldId="2147483779"/>
          </pc:sldLayoutMkLst>
        </pc:sldLayoutChg>
      </pc:sldMasterChg>
    </pc:docChg>
  </pc:docChgLst>
  <pc:docChgLst>
    <pc:chgData name="Tarun" userId="S::tarun.jindal@students.iiit.ac.in::35f9357a-8eae-4558-b359-0733b6cbd995" providerId="AD" clId="Web-{F79DC64D-CE09-25FB-686C-84826D225372}"/>
    <pc:docChg chg="addSld modSld sldOrd">
      <pc:chgData name="Tarun" userId="S::tarun.jindal@students.iiit.ac.in::35f9357a-8eae-4558-b359-0733b6cbd995" providerId="AD" clId="Web-{F79DC64D-CE09-25FB-686C-84826D225372}" dt="2021-11-01T16:35:03.084" v="481" actId="20577"/>
      <pc:docMkLst>
        <pc:docMk/>
      </pc:docMkLst>
      <pc:sldChg chg="modSp">
        <pc:chgData name="Tarun" userId="S::tarun.jindal@students.iiit.ac.in::35f9357a-8eae-4558-b359-0733b6cbd995" providerId="AD" clId="Web-{F79DC64D-CE09-25FB-686C-84826D225372}" dt="2021-11-01T15:57:18.603" v="96" actId="1076"/>
        <pc:sldMkLst>
          <pc:docMk/>
          <pc:sldMk cId="3116851008" sldId="257"/>
        </pc:sldMkLst>
        <pc:spChg chg="mod">
          <ac:chgData name="Tarun" userId="S::tarun.jindal@students.iiit.ac.in::35f9357a-8eae-4558-b359-0733b6cbd995" providerId="AD" clId="Web-{F79DC64D-CE09-25FB-686C-84826D225372}" dt="2021-11-01T15:57:18.603" v="96" actId="1076"/>
          <ac:spMkLst>
            <pc:docMk/>
            <pc:sldMk cId="3116851008" sldId="257"/>
            <ac:spMk id="3" creationId="{7CB06150-E905-472F-982A-35658E6D4F1E}"/>
          </ac:spMkLst>
        </pc:spChg>
      </pc:sldChg>
      <pc:sldChg chg="modSp mod ord modShow">
        <pc:chgData name="Tarun" userId="S::tarun.jindal@students.iiit.ac.in::35f9357a-8eae-4558-b359-0733b6cbd995" providerId="AD" clId="Web-{F79DC64D-CE09-25FB-686C-84826D225372}" dt="2021-11-01T16:02:20.079" v="347" actId="20577"/>
        <pc:sldMkLst>
          <pc:docMk/>
          <pc:sldMk cId="1742127449" sldId="259"/>
        </pc:sldMkLst>
        <pc:spChg chg="mod">
          <ac:chgData name="Tarun" userId="S::tarun.jindal@students.iiit.ac.in::35f9357a-8eae-4558-b359-0733b6cbd995" providerId="AD" clId="Web-{F79DC64D-CE09-25FB-686C-84826D225372}" dt="2021-11-01T16:02:20.079" v="347" actId="20577"/>
          <ac:spMkLst>
            <pc:docMk/>
            <pc:sldMk cId="1742127449" sldId="259"/>
            <ac:spMk id="4" creationId="{33AEEDEC-8324-42E0-B470-7F70D83F9500}"/>
          </ac:spMkLst>
        </pc:spChg>
      </pc:sldChg>
      <pc:sldChg chg="addSp modSp">
        <pc:chgData name="Tarun" userId="S::tarun.jindal@students.iiit.ac.in::35f9357a-8eae-4558-b359-0733b6cbd995" providerId="AD" clId="Web-{F79DC64D-CE09-25FB-686C-84826D225372}" dt="2021-11-01T15:54:56.334" v="10" actId="14100"/>
        <pc:sldMkLst>
          <pc:docMk/>
          <pc:sldMk cId="4017637573" sldId="260"/>
        </pc:sldMkLst>
        <pc:picChg chg="add mod">
          <ac:chgData name="Tarun" userId="S::tarun.jindal@students.iiit.ac.in::35f9357a-8eae-4558-b359-0733b6cbd995" providerId="AD" clId="Web-{F79DC64D-CE09-25FB-686C-84826D225372}" dt="2021-11-01T15:54:50.647" v="9" actId="14100"/>
          <ac:picMkLst>
            <pc:docMk/>
            <pc:sldMk cId="4017637573" sldId="260"/>
            <ac:picMk id="3" creationId="{865746A8-DF47-4C42-AB76-D8CBBC9E5271}"/>
          </ac:picMkLst>
        </pc:picChg>
        <pc:picChg chg="mod">
          <ac:chgData name="Tarun" userId="S::tarun.jindal@students.iiit.ac.in::35f9357a-8eae-4558-b359-0733b6cbd995" providerId="AD" clId="Web-{F79DC64D-CE09-25FB-686C-84826D225372}" dt="2021-11-01T15:54:56.334" v="10" actId="14100"/>
          <ac:picMkLst>
            <pc:docMk/>
            <pc:sldMk cId="4017637573" sldId="260"/>
            <ac:picMk id="11" creationId="{682F79D8-AD8F-4F5E-8F33-E2DCC4156E74}"/>
          </ac:picMkLst>
        </pc:picChg>
      </pc:sldChg>
      <pc:sldChg chg="modSp">
        <pc:chgData name="Tarun" userId="S::tarun.jindal@students.iiit.ac.in::35f9357a-8eae-4558-b359-0733b6cbd995" providerId="AD" clId="Web-{F79DC64D-CE09-25FB-686C-84826D225372}" dt="2021-11-01T16:32:13.483" v="412" actId="20577"/>
        <pc:sldMkLst>
          <pc:docMk/>
          <pc:sldMk cId="3083040320" sldId="269"/>
        </pc:sldMkLst>
        <pc:spChg chg="mod">
          <ac:chgData name="Tarun" userId="S::tarun.jindal@students.iiit.ac.in::35f9357a-8eae-4558-b359-0733b6cbd995" providerId="AD" clId="Web-{F79DC64D-CE09-25FB-686C-84826D225372}" dt="2021-11-01T16:32:13.483" v="412" actId="20577"/>
          <ac:spMkLst>
            <pc:docMk/>
            <pc:sldMk cId="3083040320" sldId="269"/>
            <ac:spMk id="2" creationId="{5DB60863-30E1-4147-B30B-CCEB2B361412}"/>
          </ac:spMkLst>
        </pc:spChg>
      </pc:sldChg>
      <pc:sldChg chg="addSp modSp new ord">
        <pc:chgData name="Tarun" userId="S::tarun.jindal@students.iiit.ac.in::35f9357a-8eae-4558-b359-0733b6cbd995" providerId="AD" clId="Web-{F79DC64D-CE09-25FB-686C-84826D225372}" dt="2021-11-01T16:14:37.160" v="360"/>
        <pc:sldMkLst>
          <pc:docMk/>
          <pc:sldMk cId="4290753688" sldId="270"/>
        </pc:sldMkLst>
        <pc:picChg chg="add mod">
          <ac:chgData name="Tarun" userId="S::tarun.jindal@students.iiit.ac.in::35f9357a-8eae-4558-b359-0733b6cbd995" providerId="AD" clId="Web-{F79DC64D-CE09-25FB-686C-84826D225372}" dt="2021-11-01T16:14:08.550" v="358" actId="1076"/>
          <ac:picMkLst>
            <pc:docMk/>
            <pc:sldMk cId="4290753688" sldId="270"/>
            <ac:picMk id="2" creationId="{5F0372F2-83CC-427D-84F1-0D2E619FB171}"/>
          </ac:picMkLst>
        </pc:picChg>
        <pc:picChg chg="add mod">
          <ac:chgData name="Tarun" userId="S::tarun.jindal@students.iiit.ac.in::35f9357a-8eae-4558-b359-0733b6cbd995" providerId="AD" clId="Web-{F79DC64D-CE09-25FB-686C-84826D225372}" dt="2021-11-01T16:14:25.285" v="359" actId="1076"/>
          <ac:picMkLst>
            <pc:docMk/>
            <pc:sldMk cId="4290753688" sldId="270"/>
            <ac:picMk id="3" creationId="{BD068809-75A2-42D2-8DCC-2AFA629FD243}"/>
          </ac:picMkLst>
        </pc:picChg>
      </pc:sldChg>
      <pc:sldChg chg="addSp delSp modSp new">
        <pc:chgData name="Tarun" userId="S::tarun.jindal@students.iiit.ac.in::35f9357a-8eae-4558-b359-0733b6cbd995" providerId="AD" clId="Web-{F79DC64D-CE09-25FB-686C-84826D225372}" dt="2021-11-01T16:35:03.084" v="481" actId="20577"/>
        <pc:sldMkLst>
          <pc:docMk/>
          <pc:sldMk cId="4025914702" sldId="271"/>
        </pc:sldMkLst>
        <pc:spChg chg="add del">
          <ac:chgData name="Tarun" userId="S::tarun.jindal@students.iiit.ac.in::35f9357a-8eae-4558-b359-0733b6cbd995" providerId="AD" clId="Web-{F79DC64D-CE09-25FB-686C-84826D225372}" dt="2021-11-01T16:30:13.964" v="385"/>
          <ac:spMkLst>
            <pc:docMk/>
            <pc:sldMk cId="4025914702" sldId="271"/>
            <ac:spMk id="5" creationId="{5BA18B17-094B-4BD8-A973-AE7A571587CB}"/>
          </ac:spMkLst>
        </pc:spChg>
        <pc:spChg chg="add mod">
          <ac:chgData name="Tarun" userId="S::tarun.jindal@students.iiit.ac.in::35f9357a-8eae-4558-b359-0733b6cbd995" providerId="AD" clId="Web-{F79DC64D-CE09-25FB-686C-84826D225372}" dt="2021-11-01T16:35:03.084" v="481" actId="20577"/>
          <ac:spMkLst>
            <pc:docMk/>
            <pc:sldMk cId="4025914702" sldId="271"/>
            <ac:spMk id="6" creationId="{90954D98-8100-4816-B59C-76D2A97F318B}"/>
          </ac:spMkLst>
        </pc:spChg>
        <pc:picChg chg="add mod">
          <ac:chgData name="Tarun" userId="S::tarun.jindal@students.iiit.ac.in::35f9357a-8eae-4558-b359-0733b6cbd995" providerId="AD" clId="Web-{F79DC64D-CE09-25FB-686C-84826D225372}" dt="2021-11-01T16:19:14.448" v="366" actId="1076"/>
          <ac:picMkLst>
            <pc:docMk/>
            <pc:sldMk cId="4025914702" sldId="271"/>
            <ac:picMk id="2" creationId="{D3FEF3C7-79AE-4391-A769-37D5B40BDCD8}"/>
          </ac:picMkLst>
        </pc:picChg>
        <pc:picChg chg="add mod">
          <ac:chgData name="Tarun" userId="S::tarun.jindal@students.iiit.ac.in::35f9357a-8eae-4558-b359-0733b6cbd995" providerId="AD" clId="Web-{F79DC64D-CE09-25FB-686C-84826D225372}" dt="2021-11-01T16:30:25.433" v="386" actId="1076"/>
          <ac:picMkLst>
            <pc:docMk/>
            <pc:sldMk cId="4025914702" sldId="271"/>
            <ac:picMk id="3" creationId="{150BFC05-BA01-414E-986F-1E188231A277}"/>
          </ac:picMkLst>
        </pc:picChg>
        <pc:picChg chg="add del mod">
          <ac:chgData name="Tarun" userId="S::tarun.jindal@students.iiit.ac.in::35f9357a-8eae-4558-b359-0733b6cbd995" providerId="AD" clId="Web-{F79DC64D-CE09-25FB-686C-84826D225372}" dt="2021-11-01T16:23:04.313" v="372"/>
          <ac:picMkLst>
            <pc:docMk/>
            <pc:sldMk cId="4025914702" sldId="271"/>
            <ac:picMk id="4" creationId="{2EA0CCBC-A1D2-4084-97FF-7711D113C7E1}"/>
          </ac:picMkLst>
        </pc:picChg>
      </pc:sldChg>
      <pc:sldChg chg="addSp modSp new mod ord setBg">
        <pc:chgData name="Tarun" userId="S::tarun.jindal@students.iiit.ac.in::35f9357a-8eae-4558-b359-0733b6cbd995" providerId="AD" clId="Web-{F79DC64D-CE09-25FB-686C-84826D225372}" dt="2021-11-01T16:31:08.215" v="400" actId="14100"/>
        <pc:sldMkLst>
          <pc:docMk/>
          <pc:sldMk cId="121384019" sldId="272"/>
        </pc:sldMkLst>
        <pc:spChg chg="mod">
          <ac:chgData name="Tarun" userId="S::tarun.jindal@students.iiit.ac.in::35f9357a-8eae-4558-b359-0733b6cbd995" providerId="AD" clId="Web-{F79DC64D-CE09-25FB-686C-84826D225372}" dt="2021-11-01T16:31:01.621" v="399" actId="20577"/>
          <ac:spMkLst>
            <pc:docMk/>
            <pc:sldMk cId="121384019" sldId="272"/>
            <ac:spMk id="4" creationId="{74E54C4D-8BCC-4FC8-89B2-885E6B6A5592}"/>
          </ac:spMkLst>
        </pc:spChg>
        <pc:spChg chg="add">
          <ac:chgData name="Tarun" userId="S::tarun.jindal@students.iiit.ac.in::35f9357a-8eae-4558-b359-0733b6cbd995" providerId="AD" clId="Web-{F79DC64D-CE09-25FB-686C-84826D225372}" dt="2021-11-01T16:23:58.205" v="383"/>
          <ac:spMkLst>
            <pc:docMk/>
            <pc:sldMk cId="121384019" sldId="272"/>
            <ac:spMk id="7" creationId="{9235782D-E7F7-4402-B05E-EE96B8CF5C95}"/>
          </ac:spMkLst>
        </pc:spChg>
        <pc:picChg chg="add mod">
          <ac:chgData name="Tarun" userId="S::tarun.jindal@students.iiit.ac.in::35f9357a-8eae-4558-b359-0733b6cbd995" providerId="AD" clId="Web-{F79DC64D-CE09-25FB-686C-84826D225372}" dt="2021-11-01T16:23:58.205" v="383"/>
          <ac:picMkLst>
            <pc:docMk/>
            <pc:sldMk cId="121384019" sldId="272"/>
            <ac:picMk id="2" creationId="{AF599174-8D88-4F2D-B3EB-B89AC5FCE898}"/>
          </ac:picMkLst>
        </pc:picChg>
        <pc:picChg chg="mod">
          <ac:chgData name="Tarun" userId="S::tarun.jindal@students.iiit.ac.in::35f9357a-8eae-4558-b359-0733b6cbd995" providerId="AD" clId="Web-{F79DC64D-CE09-25FB-686C-84826D225372}" dt="2021-11-01T16:31:08.215" v="400" actId="14100"/>
          <ac:picMkLst>
            <pc:docMk/>
            <pc:sldMk cId="121384019" sldId="272"/>
            <ac:picMk id="3" creationId="{3538C57B-716A-4560-88DE-887A5AD50D23}"/>
          </ac:picMkLst>
        </pc:picChg>
      </pc:sldChg>
    </pc:docChg>
  </pc:docChgLst>
  <pc:docChgLst>
    <pc:chgData name="Atharv Sujlegaonkar" userId="S::atharv.sujlegaonkar@students.iiit.ac.in::58f87780-aa24-475f-b676-9fbde094b5c0" providerId="AD" clId="Web-{AB81B0DD-F859-B525-1975-23DD75FC4029}"/>
    <pc:docChg chg="modSld">
      <pc:chgData name="Atharv Sujlegaonkar" userId="S::atharv.sujlegaonkar@students.iiit.ac.in::58f87780-aa24-475f-b676-9fbde094b5c0" providerId="AD" clId="Web-{AB81B0DD-F859-B525-1975-23DD75FC4029}" dt="2021-10-31T13:19:40.265" v="0" actId="20577"/>
      <pc:docMkLst>
        <pc:docMk/>
      </pc:docMkLst>
      <pc:sldChg chg="modSp">
        <pc:chgData name="Atharv Sujlegaonkar" userId="S::atharv.sujlegaonkar@students.iiit.ac.in::58f87780-aa24-475f-b676-9fbde094b5c0" providerId="AD" clId="Web-{AB81B0DD-F859-B525-1975-23DD75FC4029}" dt="2021-10-31T13:19:40.265" v="0" actId="20577"/>
        <pc:sldMkLst>
          <pc:docMk/>
          <pc:sldMk cId="1373203341" sldId="256"/>
        </pc:sldMkLst>
        <pc:spChg chg="mod">
          <ac:chgData name="Atharv Sujlegaonkar" userId="S::atharv.sujlegaonkar@students.iiit.ac.in::58f87780-aa24-475f-b676-9fbde094b5c0" providerId="AD" clId="Web-{AB81B0DD-F859-B525-1975-23DD75FC4029}" dt="2021-10-31T13:19:40.265" v="0" actId="20577"/>
          <ac:spMkLst>
            <pc:docMk/>
            <pc:sldMk cId="1373203341" sldId="256"/>
            <ac:spMk id="4" creationId="{AD504E30-E598-40F0-A5C4-EAD0CBC0242C}"/>
          </ac:spMkLst>
        </pc:spChg>
      </pc:sldChg>
    </pc:docChg>
  </pc:docChgLst>
  <pc:docChgLst>
    <pc:chgData name="Atharv Sujlegaonkar" userId="S::atharv.sujlegaonkar@students.iiit.ac.in::58f87780-aa24-475f-b676-9fbde094b5c0" providerId="AD" clId="Web-{ADBDFC28-E38E-6DFE-2265-1185D1DE4EBA}"/>
    <pc:docChg chg="modSld sldOrd">
      <pc:chgData name="Atharv Sujlegaonkar" userId="S::atharv.sujlegaonkar@students.iiit.ac.in::58f87780-aa24-475f-b676-9fbde094b5c0" providerId="AD" clId="Web-{ADBDFC28-E38E-6DFE-2265-1185D1DE4EBA}" dt="2021-11-01T16:33:14.432" v="582"/>
      <pc:docMkLst>
        <pc:docMk/>
      </pc:docMkLst>
      <pc:sldChg chg="addSp delSp modSp mod setBg">
        <pc:chgData name="Atharv Sujlegaonkar" userId="S::atharv.sujlegaonkar@students.iiit.ac.in::58f87780-aa24-475f-b676-9fbde094b5c0" providerId="AD" clId="Web-{ADBDFC28-E38E-6DFE-2265-1185D1DE4EBA}" dt="2021-11-01T16:31:34.821" v="577" actId="20577"/>
        <pc:sldMkLst>
          <pc:docMk/>
          <pc:sldMk cId="832414904" sldId="265"/>
        </pc:sldMkLst>
        <pc:spChg chg="mod">
          <ac:chgData name="Atharv Sujlegaonkar" userId="S::atharv.sujlegaonkar@students.iiit.ac.in::58f87780-aa24-475f-b676-9fbde094b5c0" providerId="AD" clId="Web-{ADBDFC28-E38E-6DFE-2265-1185D1DE4EBA}" dt="2021-11-01T16:31:34.821" v="577" actId="20577"/>
          <ac:spMkLst>
            <pc:docMk/>
            <pc:sldMk cId="832414904" sldId="265"/>
            <ac:spMk id="4" creationId="{EA39B828-51F0-4F7B-B271-08190019A519}"/>
          </ac:spMkLst>
        </pc:spChg>
        <pc:spChg chg="ord">
          <ac:chgData name="Atharv Sujlegaonkar" userId="S::atharv.sujlegaonkar@students.iiit.ac.in::58f87780-aa24-475f-b676-9fbde094b5c0" providerId="AD" clId="Web-{ADBDFC28-E38E-6DFE-2265-1185D1DE4EBA}" dt="2021-11-01T16:30:00.881" v="560"/>
          <ac:spMkLst>
            <pc:docMk/>
            <pc:sldMk cId="832414904" sldId="265"/>
            <ac:spMk id="5" creationId="{292F8E2C-105B-4FEF-A117-4D02A5C7B1FE}"/>
          </ac:spMkLst>
        </pc:spChg>
        <pc:spChg chg="add del">
          <ac:chgData name="Atharv Sujlegaonkar" userId="S::atharv.sujlegaonkar@students.iiit.ac.in::58f87780-aa24-475f-b676-9fbde094b5c0" providerId="AD" clId="Web-{ADBDFC28-E38E-6DFE-2265-1185D1DE4EBA}" dt="2021-11-01T16:30:27.444" v="562"/>
          <ac:spMkLst>
            <pc:docMk/>
            <pc:sldMk cId="832414904" sldId="265"/>
            <ac:spMk id="10" creationId="{5D5E0904-721C-4D68-9EB8-1C9752E329A7}"/>
          </ac:spMkLst>
        </pc:spChg>
        <pc:spChg chg="add del">
          <ac:chgData name="Atharv Sujlegaonkar" userId="S::atharv.sujlegaonkar@students.iiit.ac.in::58f87780-aa24-475f-b676-9fbde094b5c0" providerId="AD" clId="Web-{ADBDFC28-E38E-6DFE-2265-1185D1DE4EBA}" dt="2021-11-01T16:30:27.444" v="562"/>
          <ac:spMkLst>
            <pc:docMk/>
            <pc:sldMk cId="832414904" sldId="265"/>
            <ac:spMk id="12" creationId="{B298ECBA-3258-45DF-8FD4-7581736BCCBC}"/>
          </ac:spMkLst>
        </pc:spChg>
        <pc:spChg chg="add del">
          <ac:chgData name="Atharv Sujlegaonkar" userId="S::atharv.sujlegaonkar@students.iiit.ac.in::58f87780-aa24-475f-b676-9fbde094b5c0" providerId="AD" clId="Web-{ADBDFC28-E38E-6DFE-2265-1185D1DE4EBA}" dt="2021-11-01T16:30:27.444" v="562"/>
          <ac:spMkLst>
            <pc:docMk/>
            <pc:sldMk cId="832414904" sldId="265"/>
            <ac:spMk id="14" creationId="{B62BF453-BD82-4B90-9FE7-51703133806E}"/>
          </ac:spMkLst>
        </pc:spChg>
        <pc:spChg chg="add del">
          <ac:chgData name="Atharv Sujlegaonkar" userId="S::atharv.sujlegaonkar@students.iiit.ac.in::58f87780-aa24-475f-b676-9fbde094b5c0" providerId="AD" clId="Web-{ADBDFC28-E38E-6DFE-2265-1185D1DE4EBA}" dt="2021-11-01T16:30:27.444" v="562"/>
          <ac:spMkLst>
            <pc:docMk/>
            <pc:sldMk cId="832414904" sldId="265"/>
            <ac:spMk id="16" creationId="{072366D3-9B5C-42E1-9906-77FF6BB55EAB}"/>
          </ac:spMkLst>
        </pc:spChg>
        <pc:spChg chg="add del">
          <ac:chgData name="Atharv Sujlegaonkar" userId="S::atharv.sujlegaonkar@students.iiit.ac.in::58f87780-aa24-475f-b676-9fbde094b5c0" providerId="AD" clId="Web-{ADBDFC28-E38E-6DFE-2265-1185D1DE4EBA}" dt="2021-11-01T16:30:27.444" v="562"/>
          <ac:spMkLst>
            <pc:docMk/>
            <pc:sldMk cId="832414904" sldId="265"/>
            <ac:spMk id="18" creationId="{121F5E60-4E89-4B16-A245-12BD9935998D}"/>
          </ac:spMkLst>
        </pc:spChg>
        <pc:spChg chg="add">
          <ac:chgData name="Atharv Sujlegaonkar" userId="S::atharv.sujlegaonkar@students.iiit.ac.in::58f87780-aa24-475f-b676-9fbde094b5c0" providerId="AD" clId="Web-{ADBDFC28-E38E-6DFE-2265-1185D1DE4EBA}" dt="2021-11-01T16:30:27.444" v="562"/>
          <ac:spMkLst>
            <pc:docMk/>
            <pc:sldMk cId="832414904" sldId="265"/>
            <ac:spMk id="23" creationId="{5D5E0904-721C-4D68-9EB8-1C9752E329A7}"/>
          </ac:spMkLst>
        </pc:spChg>
        <pc:spChg chg="add">
          <ac:chgData name="Atharv Sujlegaonkar" userId="S::atharv.sujlegaonkar@students.iiit.ac.in::58f87780-aa24-475f-b676-9fbde094b5c0" providerId="AD" clId="Web-{ADBDFC28-E38E-6DFE-2265-1185D1DE4EBA}" dt="2021-11-01T16:30:27.444" v="562"/>
          <ac:spMkLst>
            <pc:docMk/>
            <pc:sldMk cId="832414904" sldId="265"/>
            <ac:spMk id="25" creationId="{D0CDF5D3-7220-42A0-9D37-ECF3BF283B37}"/>
          </ac:spMkLst>
        </pc:spChg>
        <pc:spChg chg="add">
          <ac:chgData name="Atharv Sujlegaonkar" userId="S::atharv.sujlegaonkar@students.iiit.ac.in::58f87780-aa24-475f-b676-9fbde094b5c0" providerId="AD" clId="Web-{ADBDFC28-E38E-6DFE-2265-1185D1DE4EBA}" dt="2021-11-01T16:30:27.444" v="562"/>
          <ac:spMkLst>
            <pc:docMk/>
            <pc:sldMk cId="832414904" sldId="265"/>
            <ac:spMk id="27" creationId="{64BC717F-58B3-4A4E-BC3B-1B11323AD5C9}"/>
          </ac:spMkLst>
        </pc:spChg>
        <pc:spChg chg="add">
          <ac:chgData name="Atharv Sujlegaonkar" userId="S::atharv.sujlegaonkar@students.iiit.ac.in::58f87780-aa24-475f-b676-9fbde094b5c0" providerId="AD" clId="Web-{ADBDFC28-E38E-6DFE-2265-1185D1DE4EBA}" dt="2021-11-01T16:30:27.444" v="562"/>
          <ac:spMkLst>
            <pc:docMk/>
            <pc:sldMk cId="832414904" sldId="265"/>
            <ac:spMk id="29" creationId="{1EE75710-64C5-4CA8-8A7C-82EE4125C90D}"/>
          </ac:spMkLst>
        </pc:spChg>
        <pc:spChg chg="add">
          <ac:chgData name="Atharv Sujlegaonkar" userId="S::atharv.sujlegaonkar@students.iiit.ac.in::58f87780-aa24-475f-b676-9fbde094b5c0" providerId="AD" clId="Web-{ADBDFC28-E38E-6DFE-2265-1185D1DE4EBA}" dt="2021-11-01T16:30:27.444" v="562"/>
          <ac:spMkLst>
            <pc:docMk/>
            <pc:sldMk cId="832414904" sldId="265"/>
            <ac:spMk id="31" creationId="{435050B1-74E1-4A81-923D-0F5971A3BC01}"/>
          </ac:spMkLst>
        </pc:spChg>
        <pc:picChg chg="mod">
          <ac:chgData name="Atharv Sujlegaonkar" userId="S::atharv.sujlegaonkar@students.iiit.ac.in::58f87780-aa24-475f-b676-9fbde094b5c0" providerId="AD" clId="Web-{ADBDFC28-E38E-6DFE-2265-1185D1DE4EBA}" dt="2021-11-01T16:30:27.444" v="562"/>
          <ac:picMkLst>
            <pc:docMk/>
            <pc:sldMk cId="832414904" sldId="265"/>
            <ac:picMk id="3" creationId="{559FC928-82DF-4DB3-9719-6A4B2424A7EC}"/>
          </ac:picMkLst>
        </pc:picChg>
      </pc:sldChg>
      <pc:sldChg chg="addSp delSp">
        <pc:chgData name="Atharv Sujlegaonkar" userId="S::atharv.sujlegaonkar@students.iiit.ac.in::58f87780-aa24-475f-b676-9fbde094b5c0" providerId="AD" clId="Web-{ADBDFC28-E38E-6DFE-2265-1185D1DE4EBA}" dt="2021-11-01T16:33:14.432" v="582"/>
        <pc:sldMkLst>
          <pc:docMk/>
          <pc:sldMk cId="40005672" sldId="266"/>
        </pc:sldMkLst>
        <pc:spChg chg="add del">
          <ac:chgData name="Atharv Sujlegaonkar" userId="S::atharv.sujlegaonkar@students.iiit.ac.in::58f87780-aa24-475f-b676-9fbde094b5c0" providerId="AD" clId="Web-{ADBDFC28-E38E-6DFE-2265-1185D1DE4EBA}" dt="2021-11-01T16:32:19.431" v="579"/>
          <ac:spMkLst>
            <pc:docMk/>
            <pc:sldMk cId="40005672" sldId="266"/>
            <ac:spMk id="2" creationId="{DC767272-0771-4AC6-892D-1913EFC4FB8D}"/>
          </ac:spMkLst>
        </pc:spChg>
        <pc:spChg chg="add">
          <ac:chgData name="Atharv Sujlegaonkar" userId="S::atharv.sujlegaonkar@students.iiit.ac.in::58f87780-aa24-475f-b676-9fbde094b5c0" providerId="AD" clId="Web-{ADBDFC28-E38E-6DFE-2265-1185D1DE4EBA}" dt="2021-11-01T16:32:31.478" v="580"/>
          <ac:spMkLst>
            <pc:docMk/>
            <pc:sldMk cId="40005672" sldId="266"/>
            <ac:spMk id="3" creationId="{BB18366F-6B9D-45EF-8ECC-5865B1929DE6}"/>
          </ac:spMkLst>
        </pc:spChg>
        <pc:inkChg chg="add del">
          <ac:chgData name="Atharv Sujlegaonkar" userId="S::atharv.sujlegaonkar@students.iiit.ac.in::58f87780-aa24-475f-b676-9fbde094b5c0" providerId="AD" clId="Web-{ADBDFC28-E38E-6DFE-2265-1185D1DE4EBA}" dt="2021-11-01T16:33:14.432" v="582"/>
          <ac:inkMkLst>
            <pc:docMk/>
            <pc:sldMk cId="40005672" sldId="266"/>
            <ac:inkMk id="4" creationId="{A5FBC3D2-7B98-4C49-8603-A62D30B8F784}"/>
          </ac:inkMkLst>
        </pc:inkChg>
      </pc:sldChg>
      <pc:sldChg chg="addSp delSp modSp mod ord setBg">
        <pc:chgData name="Atharv Sujlegaonkar" userId="S::atharv.sujlegaonkar@students.iiit.ac.in::58f87780-aa24-475f-b676-9fbde094b5c0" providerId="AD" clId="Web-{ADBDFC28-E38E-6DFE-2265-1185D1DE4EBA}" dt="2021-11-01T16:29:31.912" v="559"/>
        <pc:sldMkLst>
          <pc:docMk/>
          <pc:sldMk cId="3083040320" sldId="269"/>
        </pc:sldMkLst>
        <pc:spChg chg="add mod">
          <ac:chgData name="Atharv Sujlegaonkar" userId="S::atharv.sujlegaonkar@students.iiit.ac.in::58f87780-aa24-475f-b676-9fbde094b5c0" providerId="AD" clId="Web-{ADBDFC28-E38E-6DFE-2265-1185D1DE4EBA}" dt="2021-11-01T16:29:22.615" v="558"/>
          <ac:spMkLst>
            <pc:docMk/>
            <pc:sldMk cId="3083040320" sldId="269"/>
            <ac:spMk id="2" creationId="{5DB60863-30E1-4147-B30B-CCEB2B361412}"/>
          </ac:spMkLst>
        </pc:spChg>
        <pc:spChg chg="mod">
          <ac:chgData name="Atharv Sujlegaonkar" userId="S::atharv.sujlegaonkar@students.iiit.ac.in::58f87780-aa24-475f-b676-9fbde094b5c0" providerId="AD" clId="Web-{ADBDFC28-E38E-6DFE-2265-1185D1DE4EBA}" dt="2021-11-01T16:29:22.615" v="558"/>
          <ac:spMkLst>
            <pc:docMk/>
            <pc:sldMk cId="3083040320" sldId="269"/>
            <ac:spMk id="5" creationId="{E4CC3CF9-6CE9-4CA5-A974-F3C35F7754CF}"/>
          </ac:spMkLst>
        </pc:spChg>
        <pc:spChg chg="mod ord">
          <ac:chgData name="Atharv Sujlegaonkar" userId="S::atharv.sujlegaonkar@students.iiit.ac.in::58f87780-aa24-475f-b676-9fbde094b5c0" providerId="AD" clId="Web-{ADBDFC28-E38E-6DFE-2265-1185D1DE4EBA}" dt="2021-11-01T16:28:17.176" v="473" actId="14100"/>
          <ac:spMkLst>
            <pc:docMk/>
            <pc:sldMk cId="3083040320" sldId="269"/>
            <ac:spMk id="6" creationId="{5BB8BA64-AD31-4FA4-B011-81118DAE6B68}"/>
          </ac:spMkLst>
        </pc:spChg>
        <pc:spChg chg="add del">
          <ac:chgData name="Atharv Sujlegaonkar" userId="S::atharv.sujlegaonkar@students.iiit.ac.in::58f87780-aa24-475f-b676-9fbde094b5c0" providerId="AD" clId="Web-{ADBDFC28-E38E-6DFE-2265-1185D1DE4EBA}" dt="2021-11-01T16:29:22.615" v="558"/>
          <ac:spMkLst>
            <pc:docMk/>
            <pc:sldMk cId="3083040320" sldId="269"/>
            <ac:spMk id="9" creationId="{5B6D324E-2D03-4162-AF1E-D5E32234E254}"/>
          </ac:spMkLst>
        </pc:spChg>
        <pc:spChg chg="add del">
          <ac:chgData name="Atharv Sujlegaonkar" userId="S::atharv.sujlegaonkar@students.iiit.ac.in::58f87780-aa24-475f-b676-9fbde094b5c0" providerId="AD" clId="Web-{ADBDFC28-E38E-6DFE-2265-1185D1DE4EBA}" dt="2021-11-01T16:20:44.949" v="89"/>
          <ac:spMkLst>
            <pc:docMk/>
            <pc:sldMk cId="3083040320" sldId="269"/>
            <ac:spMk id="12" creationId="{5B6D324E-2D03-4162-AF1E-D5E32234E254}"/>
          </ac:spMkLst>
        </pc:spChg>
        <pc:spChg chg="add del">
          <ac:chgData name="Atharv Sujlegaonkar" userId="S::atharv.sujlegaonkar@students.iiit.ac.in::58f87780-aa24-475f-b676-9fbde094b5c0" providerId="AD" clId="Web-{ADBDFC28-E38E-6DFE-2265-1185D1DE4EBA}" dt="2021-11-01T16:20:44.949" v="89"/>
          <ac:spMkLst>
            <pc:docMk/>
            <pc:sldMk cId="3083040320" sldId="269"/>
            <ac:spMk id="14" creationId="{60C2BF78-EE5B-49C7-ADD9-58CDBD13E3AA}"/>
          </ac:spMkLst>
        </pc:spChg>
        <pc:spChg chg="add">
          <ac:chgData name="Atharv Sujlegaonkar" userId="S::atharv.sujlegaonkar@students.iiit.ac.in::58f87780-aa24-475f-b676-9fbde094b5c0" providerId="AD" clId="Web-{ADBDFC28-E38E-6DFE-2265-1185D1DE4EBA}" dt="2021-11-01T16:29:22.615" v="558"/>
          <ac:spMkLst>
            <pc:docMk/>
            <pc:sldMk cId="3083040320" sldId="269"/>
            <ac:spMk id="15" creationId="{5B6D324E-2D03-4162-AF1E-D5E32234E254}"/>
          </ac:spMkLst>
        </pc:spChg>
        <pc:picChg chg="add del">
          <ac:chgData name="Atharv Sujlegaonkar" userId="S::atharv.sujlegaonkar@students.iiit.ac.in::58f87780-aa24-475f-b676-9fbde094b5c0" providerId="AD" clId="Web-{ADBDFC28-E38E-6DFE-2265-1185D1DE4EBA}" dt="2021-11-01T16:20:44.949" v="89"/>
          <ac:picMkLst>
            <pc:docMk/>
            <pc:sldMk cId="3083040320" sldId="269"/>
            <ac:picMk id="8" creationId="{CC464CB3-B648-40F6-A2B1-AA6B07BEFB8D}"/>
          </ac:picMkLst>
        </pc:picChg>
        <pc:picChg chg="add mod">
          <ac:chgData name="Atharv Sujlegaonkar" userId="S::atharv.sujlegaonkar@students.iiit.ac.in::58f87780-aa24-475f-b676-9fbde094b5c0" providerId="AD" clId="Web-{ADBDFC28-E38E-6DFE-2265-1185D1DE4EBA}" dt="2021-11-01T16:29:22.615" v="558"/>
          <ac:picMkLst>
            <pc:docMk/>
            <pc:sldMk cId="3083040320" sldId="269"/>
            <ac:picMk id="10" creationId="{CD780D45-BF73-4FDD-8E5E-7525249D7C24}"/>
          </ac:picMkLst>
        </pc:picChg>
      </pc:sldChg>
    </pc:docChg>
  </pc:docChgLst>
  <pc:docChgLst>
    <pc:chgData name="Atharv Sujlegaonkar" userId="S::atharv.sujlegaonkar@students.iiit.ac.in::58f87780-aa24-475f-b676-9fbde094b5c0" providerId="AD" clId="Web-{496CAE3A-37F0-CF34-A41D-A67A04B5A154}"/>
    <pc:docChg chg="addSld modSld">
      <pc:chgData name="Atharv Sujlegaonkar" userId="S::atharv.sujlegaonkar@students.iiit.ac.in::58f87780-aa24-475f-b676-9fbde094b5c0" providerId="AD" clId="Web-{496CAE3A-37F0-CF34-A41D-A67A04B5A154}" dt="2021-11-01T17:25:14.687" v="183"/>
      <pc:docMkLst>
        <pc:docMk/>
      </pc:docMkLst>
      <pc:sldChg chg="addSp modSp mod setBg setClrOvrMap">
        <pc:chgData name="Atharv Sujlegaonkar" userId="S::atharv.sujlegaonkar@students.iiit.ac.in::58f87780-aa24-475f-b676-9fbde094b5c0" providerId="AD" clId="Web-{496CAE3A-37F0-CF34-A41D-A67A04B5A154}" dt="2021-11-01T17:25:14.687" v="183"/>
        <pc:sldMkLst>
          <pc:docMk/>
          <pc:sldMk cId="617491661" sldId="273"/>
        </pc:sldMkLst>
        <pc:spChg chg="add">
          <ac:chgData name="Atharv Sujlegaonkar" userId="S::atharv.sujlegaonkar@students.iiit.ac.in::58f87780-aa24-475f-b676-9fbde094b5c0" providerId="AD" clId="Web-{496CAE3A-37F0-CF34-A41D-A67A04B5A154}" dt="2021-11-01T17:25:14.687" v="183"/>
          <ac:spMkLst>
            <pc:docMk/>
            <pc:sldMk cId="617491661" sldId="273"/>
            <ac:spMk id="7" creationId="{9B0F74F9-E373-4883-A533-C80C53DE6DE0}"/>
          </ac:spMkLst>
        </pc:spChg>
        <pc:spChg chg="add">
          <ac:chgData name="Atharv Sujlegaonkar" userId="S::atharv.sujlegaonkar@students.iiit.ac.in::58f87780-aa24-475f-b676-9fbde094b5c0" providerId="AD" clId="Web-{496CAE3A-37F0-CF34-A41D-A67A04B5A154}" dt="2021-11-01T17:25:14.687" v="183"/>
          <ac:spMkLst>
            <pc:docMk/>
            <pc:sldMk cId="617491661" sldId="273"/>
            <ac:spMk id="9" creationId="{4765FFFB-1163-4DA7-83B0-B8677ABBC6FF}"/>
          </ac:spMkLst>
        </pc:spChg>
        <pc:spChg chg="add">
          <ac:chgData name="Atharv Sujlegaonkar" userId="S::atharv.sujlegaonkar@students.iiit.ac.in::58f87780-aa24-475f-b676-9fbde094b5c0" providerId="AD" clId="Web-{496CAE3A-37F0-CF34-A41D-A67A04B5A154}" dt="2021-11-01T17:25:14.687" v="183"/>
          <ac:spMkLst>
            <pc:docMk/>
            <pc:sldMk cId="617491661" sldId="273"/>
            <ac:spMk id="11" creationId="{EC117A05-2F4F-4370-A926-6191A5C3DCD1}"/>
          </ac:spMkLst>
        </pc:spChg>
        <pc:picChg chg="mod">
          <ac:chgData name="Atharv Sujlegaonkar" userId="S::atharv.sujlegaonkar@students.iiit.ac.in::58f87780-aa24-475f-b676-9fbde094b5c0" providerId="AD" clId="Web-{496CAE3A-37F0-CF34-A41D-A67A04B5A154}" dt="2021-11-01T17:25:14.687" v="183"/>
          <ac:picMkLst>
            <pc:docMk/>
            <pc:sldMk cId="617491661" sldId="273"/>
            <ac:picMk id="2" creationId="{BA7CB904-6D07-41DA-BFC7-F0880B006BFF}"/>
          </ac:picMkLst>
        </pc:picChg>
      </pc:sldChg>
      <pc:sldChg chg="addSp modSp new mod setBg">
        <pc:chgData name="Atharv Sujlegaonkar" userId="S::atharv.sujlegaonkar@students.iiit.ac.in::58f87780-aa24-475f-b676-9fbde094b5c0" providerId="AD" clId="Web-{496CAE3A-37F0-CF34-A41D-A67A04B5A154}" dt="2021-11-01T17:24:20.873" v="182" actId="20577"/>
        <pc:sldMkLst>
          <pc:docMk/>
          <pc:sldMk cId="652875135" sldId="277"/>
        </pc:sldMkLst>
        <pc:spChg chg="mod">
          <ac:chgData name="Atharv Sujlegaonkar" userId="S::atharv.sujlegaonkar@students.iiit.ac.in::58f87780-aa24-475f-b676-9fbde094b5c0" providerId="AD" clId="Web-{496CAE3A-37F0-CF34-A41D-A67A04B5A154}" dt="2021-11-01T17:23:32.794" v="170"/>
          <ac:spMkLst>
            <pc:docMk/>
            <pc:sldMk cId="652875135" sldId="277"/>
            <ac:spMk id="2" creationId="{738744A3-760E-4CD8-86E5-01B3DC11BA5C}"/>
          </ac:spMkLst>
        </pc:spChg>
        <pc:spChg chg="mod">
          <ac:chgData name="Atharv Sujlegaonkar" userId="S::atharv.sujlegaonkar@students.iiit.ac.in::58f87780-aa24-475f-b676-9fbde094b5c0" providerId="AD" clId="Web-{496CAE3A-37F0-CF34-A41D-A67A04B5A154}" dt="2021-11-01T17:24:20.873" v="182" actId="20577"/>
          <ac:spMkLst>
            <pc:docMk/>
            <pc:sldMk cId="652875135" sldId="277"/>
            <ac:spMk id="3" creationId="{05FB5A4B-6F0F-4986-875E-2A6A3CCF9E8D}"/>
          </ac:spMkLst>
        </pc:spChg>
        <pc:spChg chg="add">
          <ac:chgData name="Atharv Sujlegaonkar" userId="S::atharv.sujlegaonkar@students.iiit.ac.in::58f87780-aa24-475f-b676-9fbde094b5c0" providerId="AD" clId="Web-{496CAE3A-37F0-CF34-A41D-A67A04B5A154}" dt="2021-11-01T17:23:32.794" v="170"/>
          <ac:spMkLst>
            <pc:docMk/>
            <pc:sldMk cId="652875135" sldId="277"/>
            <ac:spMk id="9" creationId="{50CF6C96-4596-4D83-A9F9-A3AB22AB4D89}"/>
          </ac:spMkLst>
        </pc:spChg>
        <pc:picChg chg="add">
          <ac:chgData name="Atharv Sujlegaonkar" userId="S::atharv.sujlegaonkar@students.iiit.ac.in::58f87780-aa24-475f-b676-9fbde094b5c0" providerId="AD" clId="Web-{496CAE3A-37F0-CF34-A41D-A67A04B5A154}" dt="2021-11-01T17:23:32.794" v="170"/>
          <ac:picMkLst>
            <pc:docMk/>
            <pc:sldMk cId="652875135" sldId="277"/>
            <ac:picMk id="5" creationId="{718CBDAA-2D21-4476-ADDF-75EB916E902B}"/>
          </ac:picMkLst>
        </pc:picChg>
      </pc:sldChg>
    </pc:docChg>
  </pc:docChgLst>
  <pc:docChgLst>
    <pc:chgData name="Tarun" userId="S::tarun.jindal@students.iiit.ac.in::35f9357a-8eae-4558-b359-0733b6cbd995" providerId="AD" clId="Web-{6E219010-8197-C75E-AEE3-72EFC2953440}"/>
    <pc:docChg chg="modSld">
      <pc:chgData name="Tarun" userId="S::tarun.jindal@students.iiit.ac.in::35f9357a-8eae-4558-b359-0733b6cbd995" providerId="AD" clId="Web-{6E219010-8197-C75E-AEE3-72EFC2953440}" dt="2021-11-01T14:48:54.248" v="85"/>
      <pc:docMkLst>
        <pc:docMk/>
      </pc:docMkLst>
      <pc:sldChg chg="addSp delSp">
        <pc:chgData name="Tarun" userId="S::tarun.jindal@students.iiit.ac.in::35f9357a-8eae-4558-b359-0733b6cbd995" providerId="AD" clId="Web-{6E219010-8197-C75E-AEE3-72EFC2953440}" dt="2021-11-01T14:48:54.248" v="85"/>
        <pc:sldMkLst>
          <pc:docMk/>
          <pc:sldMk cId="4017637573" sldId="260"/>
        </pc:sldMkLst>
        <pc:spChg chg="add">
          <ac:chgData name="Tarun" userId="S::tarun.jindal@students.iiit.ac.in::35f9357a-8eae-4558-b359-0733b6cbd995" providerId="AD" clId="Web-{6E219010-8197-C75E-AEE3-72EFC2953440}" dt="2021-11-01T14:48:30.623" v="83"/>
          <ac:spMkLst>
            <pc:docMk/>
            <pc:sldMk cId="4017637573" sldId="260"/>
            <ac:spMk id="2" creationId="{4E3C3499-902B-43E0-AAB4-934BF3DF02CB}"/>
          </ac:spMkLst>
        </pc:spChg>
        <pc:spChg chg="add del">
          <ac:chgData name="Tarun" userId="S::tarun.jindal@students.iiit.ac.in::35f9357a-8eae-4558-b359-0733b6cbd995" providerId="AD" clId="Web-{6E219010-8197-C75E-AEE3-72EFC2953440}" dt="2021-11-01T14:48:54.248" v="85"/>
          <ac:spMkLst>
            <pc:docMk/>
            <pc:sldMk cId="4017637573" sldId="260"/>
            <ac:spMk id="3" creationId="{F65C182C-CF1F-4929-9A04-06877289E6DD}"/>
          </ac:spMkLst>
        </pc:spChg>
      </pc:sldChg>
      <pc:sldChg chg="addSp delSp modSp">
        <pc:chgData name="Tarun" userId="S::tarun.jindal@students.iiit.ac.in::35f9357a-8eae-4558-b359-0733b6cbd995" providerId="AD" clId="Web-{6E219010-8197-C75E-AEE3-72EFC2953440}" dt="2021-11-01T14:39:34.410" v="82"/>
        <pc:sldMkLst>
          <pc:docMk/>
          <pc:sldMk cId="2190840129" sldId="262"/>
        </pc:sldMkLst>
        <pc:spChg chg="mod">
          <ac:chgData name="Tarun" userId="S::tarun.jindal@students.iiit.ac.in::35f9357a-8eae-4558-b359-0733b6cbd995" providerId="AD" clId="Web-{6E219010-8197-C75E-AEE3-72EFC2953440}" dt="2021-11-01T14:31:47.496" v="74" actId="20577"/>
          <ac:spMkLst>
            <pc:docMk/>
            <pc:sldMk cId="2190840129" sldId="262"/>
            <ac:spMk id="3" creationId="{6BDF7361-4D16-4E33-A8C4-3238618432B9}"/>
          </ac:spMkLst>
        </pc:spChg>
        <pc:picChg chg="add mod">
          <ac:chgData name="Tarun" userId="S::tarun.jindal@students.iiit.ac.in::35f9357a-8eae-4558-b359-0733b6cbd995" providerId="AD" clId="Web-{6E219010-8197-C75E-AEE3-72EFC2953440}" dt="2021-11-01T14:32:32.559" v="76" actId="1076"/>
          <ac:picMkLst>
            <pc:docMk/>
            <pc:sldMk cId="2190840129" sldId="262"/>
            <ac:picMk id="4" creationId="{0D548959-70CD-4FEB-BA30-2512CF91D892}"/>
          </ac:picMkLst>
        </pc:picChg>
        <pc:inkChg chg="add del">
          <ac:chgData name="Tarun" userId="S::tarun.jindal@students.iiit.ac.in::35f9357a-8eae-4558-b359-0733b6cbd995" providerId="AD" clId="Web-{6E219010-8197-C75E-AEE3-72EFC2953440}" dt="2021-11-01T14:39:03.441" v="78"/>
          <ac:inkMkLst>
            <pc:docMk/>
            <pc:sldMk cId="2190840129" sldId="262"/>
            <ac:inkMk id="5" creationId="{3A6CE857-A87D-40C2-90BE-5BA60A9F7AC5}"/>
          </ac:inkMkLst>
        </pc:inkChg>
        <pc:inkChg chg="add">
          <ac:chgData name="Tarun" userId="S::tarun.jindal@students.iiit.ac.in::35f9357a-8eae-4558-b359-0733b6cbd995" providerId="AD" clId="Web-{6E219010-8197-C75E-AEE3-72EFC2953440}" dt="2021-11-01T14:39:15.004" v="79"/>
          <ac:inkMkLst>
            <pc:docMk/>
            <pc:sldMk cId="2190840129" sldId="262"/>
            <ac:inkMk id="6" creationId="{25178B8F-56A6-4397-B827-4C34DCB5EED5}"/>
          </ac:inkMkLst>
        </pc:inkChg>
        <pc:inkChg chg="add">
          <ac:chgData name="Tarun" userId="S::tarun.jindal@students.iiit.ac.in::35f9357a-8eae-4558-b359-0733b6cbd995" providerId="AD" clId="Web-{6E219010-8197-C75E-AEE3-72EFC2953440}" dt="2021-11-01T14:39:24.394" v="80"/>
          <ac:inkMkLst>
            <pc:docMk/>
            <pc:sldMk cId="2190840129" sldId="262"/>
            <ac:inkMk id="7" creationId="{ADC2C6FE-90D0-4E1A-84E7-9D6B78270CAC}"/>
          </ac:inkMkLst>
        </pc:inkChg>
        <pc:inkChg chg="add">
          <ac:chgData name="Tarun" userId="S::tarun.jindal@students.iiit.ac.in::35f9357a-8eae-4558-b359-0733b6cbd995" providerId="AD" clId="Web-{6E219010-8197-C75E-AEE3-72EFC2953440}" dt="2021-11-01T14:39:30.332" v="81"/>
          <ac:inkMkLst>
            <pc:docMk/>
            <pc:sldMk cId="2190840129" sldId="262"/>
            <ac:inkMk id="8" creationId="{45677B6C-297A-4A8F-9EBD-8B3C936F5DC3}"/>
          </ac:inkMkLst>
        </pc:inkChg>
        <pc:inkChg chg="add">
          <ac:chgData name="Tarun" userId="S::tarun.jindal@students.iiit.ac.in::35f9357a-8eae-4558-b359-0733b6cbd995" providerId="AD" clId="Web-{6E219010-8197-C75E-AEE3-72EFC2953440}" dt="2021-11-01T14:39:34.410" v="82"/>
          <ac:inkMkLst>
            <pc:docMk/>
            <pc:sldMk cId="2190840129" sldId="262"/>
            <ac:inkMk id="9" creationId="{347C5B3E-FEDD-40D9-AA66-18707B940577}"/>
          </ac:inkMkLst>
        </pc:inkChg>
      </pc:sldChg>
      <pc:sldChg chg="addSp delSp modSp">
        <pc:chgData name="Tarun" userId="S::tarun.jindal@students.iiit.ac.in::35f9357a-8eae-4558-b359-0733b6cbd995" providerId="AD" clId="Web-{6E219010-8197-C75E-AEE3-72EFC2953440}" dt="2021-11-01T13:54:18.551" v="9" actId="14100"/>
        <pc:sldMkLst>
          <pc:docMk/>
          <pc:sldMk cId="832414904" sldId="265"/>
        </pc:sldMkLst>
        <pc:picChg chg="del">
          <ac:chgData name="Tarun" userId="S::tarun.jindal@students.iiit.ac.in::35f9357a-8eae-4558-b359-0733b6cbd995" providerId="AD" clId="Web-{6E219010-8197-C75E-AEE3-72EFC2953440}" dt="2021-11-01T13:53:13.266" v="0"/>
          <ac:picMkLst>
            <pc:docMk/>
            <pc:sldMk cId="832414904" sldId="265"/>
            <ac:picMk id="2" creationId="{6857D057-5FA0-4030-A8AB-3CBEA896ECB0}"/>
          </ac:picMkLst>
        </pc:picChg>
        <pc:picChg chg="add mod">
          <ac:chgData name="Tarun" userId="S::tarun.jindal@students.iiit.ac.in::35f9357a-8eae-4558-b359-0733b6cbd995" providerId="AD" clId="Web-{6E219010-8197-C75E-AEE3-72EFC2953440}" dt="2021-11-01T13:54:18.551" v="9" actId="14100"/>
          <ac:picMkLst>
            <pc:docMk/>
            <pc:sldMk cId="832414904" sldId="265"/>
            <ac:picMk id="3" creationId="{559FC928-82DF-4DB3-9719-6A4B2424A7EC}"/>
          </ac:picMkLst>
        </pc:picChg>
      </pc:sldChg>
    </pc:docChg>
  </pc:docChgLst>
  <pc:docChgLst>
    <pc:chgData name="Tarun" userId="S::tarun.jindal@students.iiit.ac.in::35f9357a-8eae-4558-b359-0733b6cbd995" providerId="AD" clId="Web-{FA272F92-FCAF-96FD-694D-F3A0289832FE}"/>
    <pc:docChg chg="modSld">
      <pc:chgData name="Tarun" userId="S::tarun.jindal@students.iiit.ac.in::35f9357a-8eae-4558-b359-0733b6cbd995" providerId="AD" clId="Web-{FA272F92-FCAF-96FD-694D-F3A0289832FE}" dt="2021-10-31T13:35:55.284" v="3" actId="14100"/>
      <pc:docMkLst>
        <pc:docMk/>
      </pc:docMkLst>
      <pc:sldChg chg="addSp modSp">
        <pc:chgData name="Tarun" userId="S::tarun.jindal@students.iiit.ac.in::35f9357a-8eae-4558-b359-0733b6cbd995" providerId="AD" clId="Web-{FA272F92-FCAF-96FD-694D-F3A0289832FE}" dt="2021-10-31T13:35:55.284" v="3" actId="14100"/>
        <pc:sldMkLst>
          <pc:docMk/>
          <pc:sldMk cId="832414904" sldId="265"/>
        </pc:sldMkLst>
        <pc:picChg chg="add mod">
          <ac:chgData name="Tarun" userId="S::tarun.jindal@students.iiit.ac.in::35f9357a-8eae-4558-b359-0733b6cbd995" providerId="AD" clId="Web-{FA272F92-FCAF-96FD-694D-F3A0289832FE}" dt="2021-10-31T13:35:55.284" v="3" actId="14100"/>
          <ac:picMkLst>
            <pc:docMk/>
            <pc:sldMk cId="832414904" sldId="265"/>
            <ac:picMk id="2" creationId="{6857D057-5FA0-4030-A8AB-3CBEA896ECB0}"/>
          </ac:picMkLst>
        </pc:picChg>
      </pc:sldChg>
    </pc:docChg>
  </pc:docChgLst>
  <pc:docChgLst>
    <pc:chgData name="Guest User" userId="S::urn:spo:anon#cf70c59ad43ebbc2ce949dbda4e6f5f2b91b8c3b1557f8631bc194a6997bb6a1::" providerId="AD" clId="Web-{C2396883-9E47-923F-632C-71DD1BBFF876}"/>
    <pc:docChg chg="addSld delSld modSld sldOrd">
      <pc:chgData name="Guest User" userId="S::urn:spo:anon#cf70c59ad43ebbc2ce949dbda4e6f5f2b91b8c3b1557f8631bc194a6997bb6a1::" providerId="AD" clId="Web-{C2396883-9E47-923F-632C-71DD1BBFF876}" dt="2021-11-01T17:29:09.923" v="99" actId="20577"/>
      <pc:docMkLst>
        <pc:docMk/>
      </pc:docMkLst>
      <pc:sldChg chg="del">
        <pc:chgData name="Guest User" userId="S::urn:spo:anon#cf70c59ad43ebbc2ce949dbda4e6f5f2b91b8c3b1557f8631bc194a6997bb6a1::" providerId="AD" clId="Web-{C2396883-9E47-923F-632C-71DD1BBFF876}" dt="2021-11-01T17:14:35.764" v="93"/>
        <pc:sldMkLst>
          <pc:docMk/>
          <pc:sldMk cId="347342641" sldId="264"/>
        </pc:sldMkLst>
      </pc:sldChg>
      <pc:sldChg chg="delSp del">
        <pc:chgData name="Guest User" userId="S::urn:spo:anon#cf70c59ad43ebbc2ce949dbda4e6f5f2b91b8c3b1557f8631bc194a6997bb6a1::" providerId="AD" clId="Web-{C2396883-9E47-923F-632C-71DD1BBFF876}" dt="2021-11-01T17:14:32.139" v="92"/>
        <pc:sldMkLst>
          <pc:docMk/>
          <pc:sldMk cId="40005672" sldId="266"/>
        </pc:sldMkLst>
        <pc:spChg chg="del">
          <ac:chgData name="Guest User" userId="S::urn:spo:anon#cf70c59ad43ebbc2ce949dbda4e6f5f2b91b8c3b1557f8631bc194a6997bb6a1::" providerId="AD" clId="Web-{C2396883-9E47-923F-632C-71DD1BBFF876}" dt="2021-11-01T16:47:25.535" v="79"/>
          <ac:spMkLst>
            <pc:docMk/>
            <pc:sldMk cId="40005672" sldId="266"/>
            <ac:spMk id="3" creationId="{BB18366F-6B9D-45EF-8ECC-5865B1929DE6}"/>
          </ac:spMkLst>
        </pc:spChg>
        <pc:spChg chg="del">
          <ac:chgData name="Guest User" userId="S::urn:spo:anon#cf70c59ad43ebbc2ce949dbda4e6f5f2b91b8c3b1557f8631bc194a6997bb6a1::" providerId="AD" clId="Web-{C2396883-9E47-923F-632C-71DD1BBFF876}" dt="2021-11-01T16:47:14.612" v="78"/>
          <ac:spMkLst>
            <pc:docMk/>
            <pc:sldMk cId="40005672" sldId="266"/>
            <ac:spMk id="4" creationId="{6D524973-4DE0-4493-95E9-43B7DF504570}"/>
          </ac:spMkLst>
        </pc:spChg>
      </pc:sldChg>
      <pc:sldChg chg="addSp modSp delCm">
        <pc:chgData name="Guest User" userId="S::urn:spo:anon#cf70c59ad43ebbc2ce949dbda4e6f5f2b91b8c3b1557f8631bc194a6997bb6a1::" providerId="AD" clId="Web-{C2396883-9E47-923F-632C-71DD1BBFF876}" dt="2021-11-01T17:29:09.923" v="99" actId="20577"/>
        <pc:sldMkLst>
          <pc:docMk/>
          <pc:sldMk cId="3663129329" sldId="267"/>
        </pc:sldMkLst>
        <pc:spChg chg="add mod">
          <ac:chgData name="Guest User" userId="S::urn:spo:anon#cf70c59ad43ebbc2ce949dbda4e6f5f2b91b8c3b1557f8631bc194a6997bb6a1::" providerId="AD" clId="Web-{C2396883-9E47-923F-632C-71DD1BBFF876}" dt="2021-11-01T17:29:09.923" v="99" actId="20577"/>
          <ac:spMkLst>
            <pc:docMk/>
            <pc:sldMk cId="3663129329" sldId="267"/>
            <ac:spMk id="4" creationId="{93BEF0FD-4F81-447F-9DEA-F1B2F9B6C1F9}"/>
          </ac:spMkLst>
        </pc:spChg>
      </pc:sldChg>
      <pc:sldChg chg="modSp ord">
        <pc:chgData name="Guest User" userId="S::urn:spo:anon#cf70c59ad43ebbc2ce949dbda4e6f5f2b91b8c3b1557f8631bc194a6997bb6a1::" providerId="AD" clId="Web-{C2396883-9E47-923F-632C-71DD1BBFF876}" dt="2021-11-01T16:31:04.087" v="66"/>
        <pc:sldMkLst>
          <pc:docMk/>
          <pc:sldMk cId="4025914702" sldId="271"/>
        </pc:sldMkLst>
        <pc:picChg chg="mod">
          <ac:chgData name="Guest User" userId="S::urn:spo:anon#cf70c59ad43ebbc2ce949dbda4e6f5f2b91b8c3b1557f8631bc194a6997bb6a1::" providerId="AD" clId="Web-{C2396883-9E47-923F-632C-71DD1BBFF876}" dt="2021-11-01T16:30:24.475" v="60" actId="14100"/>
          <ac:picMkLst>
            <pc:docMk/>
            <pc:sldMk cId="4025914702" sldId="271"/>
            <ac:picMk id="3" creationId="{150BFC05-BA01-414E-986F-1E188231A277}"/>
          </ac:picMkLst>
        </pc:picChg>
      </pc:sldChg>
      <pc:sldChg chg="addSp delSp modSp mod setBg">
        <pc:chgData name="Guest User" userId="S::urn:spo:anon#cf70c59ad43ebbc2ce949dbda4e6f5f2b91b8c3b1557f8631bc194a6997bb6a1::" providerId="AD" clId="Web-{C2396883-9E47-923F-632C-71DD1BBFF876}" dt="2021-11-01T16:28:33.844" v="52" actId="20577"/>
        <pc:sldMkLst>
          <pc:docMk/>
          <pc:sldMk cId="121384019" sldId="272"/>
        </pc:sldMkLst>
        <pc:spChg chg="add mod">
          <ac:chgData name="Guest User" userId="S::urn:spo:anon#cf70c59ad43ebbc2ce949dbda4e6f5f2b91b8c3b1557f8631bc194a6997bb6a1::" providerId="AD" clId="Web-{C2396883-9E47-923F-632C-71DD1BBFF876}" dt="2021-11-01T16:28:33.844" v="52" actId="20577"/>
          <ac:spMkLst>
            <pc:docMk/>
            <pc:sldMk cId="121384019" sldId="272"/>
            <ac:spMk id="4" creationId="{74E54C4D-8BCC-4FC8-89B2-885E6B6A5592}"/>
          </ac:spMkLst>
        </pc:spChg>
        <pc:spChg chg="add del">
          <ac:chgData name="Guest User" userId="S::urn:spo:anon#cf70c59ad43ebbc2ce949dbda4e6f5f2b91b8c3b1557f8631bc194a6997bb6a1::" providerId="AD" clId="Web-{C2396883-9E47-923F-632C-71DD1BBFF876}" dt="2021-11-01T16:27:53.826" v="48"/>
          <ac:spMkLst>
            <pc:docMk/>
            <pc:sldMk cId="121384019" sldId="272"/>
            <ac:spMk id="7" creationId="{9235782D-E7F7-4402-B05E-EE96B8CF5C95}"/>
          </ac:spMkLst>
        </pc:spChg>
        <pc:spChg chg="add">
          <ac:chgData name="Guest User" userId="S::urn:spo:anon#cf70c59ad43ebbc2ce949dbda4e6f5f2b91b8c3b1557f8631bc194a6997bb6a1::" providerId="AD" clId="Web-{C2396883-9E47-923F-632C-71DD1BBFF876}" dt="2021-11-01T16:27:53.826" v="48"/>
          <ac:spMkLst>
            <pc:docMk/>
            <pc:sldMk cId="121384019" sldId="272"/>
            <ac:spMk id="9" creationId="{5D5E0904-721C-4D68-9EB8-1C9752E329A7}"/>
          </ac:spMkLst>
        </pc:spChg>
        <pc:spChg chg="add del">
          <ac:chgData name="Guest User" userId="S::urn:spo:anon#cf70c59ad43ebbc2ce949dbda4e6f5f2b91b8c3b1557f8631bc194a6997bb6a1::" providerId="AD" clId="Web-{C2396883-9E47-923F-632C-71DD1BBFF876}" dt="2021-11-01T16:27:53.810" v="47"/>
          <ac:spMkLst>
            <pc:docMk/>
            <pc:sldMk cId="121384019" sldId="272"/>
            <ac:spMk id="12" creationId="{F1ACBE00-0221-433D-8EA5-D9D7B45F35BE}"/>
          </ac:spMkLst>
        </pc:spChg>
        <pc:spChg chg="add">
          <ac:chgData name="Guest User" userId="S::urn:spo:anon#cf70c59ad43ebbc2ce949dbda4e6f5f2b91b8c3b1557f8631bc194a6997bb6a1::" providerId="AD" clId="Web-{C2396883-9E47-923F-632C-71DD1BBFF876}" dt="2021-11-01T16:27:53.826" v="48"/>
          <ac:spMkLst>
            <pc:docMk/>
            <pc:sldMk cId="121384019" sldId="272"/>
            <ac:spMk id="14" creationId="{7466C88B-B170-4C69-85D3-FD6AD975F9A0}"/>
          </ac:spMkLst>
        </pc:spChg>
        <pc:spChg chg="add">
          <ac:chgData name="Guest User" userId="S::urn:spo:anon#cf70c59ad43ebbc2ce949dbda4e6f5f2b91b8c3b1557f8631bc194a6997bb6a1::" providerId="AD" clId="Web-{C2396883-9E47-923F-632C-71DD1BBFF876}" dt="2021-11-01T16:27:53.826" v="48"/>
          <ac:spMkLst>
            <pc:docMk/>
            <pc:sldMk cId="121384019" sldId="272"/>
            <ac:spMk id="16" creationId="{080FE256-DF37-4639-8CB7-2E2F1897AD0F}"/>
          </ac:spMkLst>
        </pc:spChg>
        <pc:spChg chg="add">
          <ac:chgData name="Guest User" userId="S::urn:spo:anon#cf70c59ad43ebbc2ce949dbda4e6f5f2b91b8c3b1557f8631bc194a6997bb6a1::" providerId="AD" clId="Web-{C2396883-9E47-923F-632C-71DD1BBFF876}" dt="2021-11-01T16:27:53.826" v="48"/>
          <ac:spMkLst>
            <pc:docMk/>
            <pc:sldMk cId="121384019" sldId="272"/>
            <ac:spMk id="18" creationId="{FDD1039A-772C-4213-A092-0D8A9EF4ACAB}"/>
          </ac:spMkLst>
        </pc:spChg>
        <pc:spChg chg="add">
          <ac:chgData name="Guest User" userId="S::urn:spo:anon#cf70c59ad43ebbc2ce949dbda4e6f5f2b91b8c3b1557f8631bc194a6997bb6a1::" providerId="AD" clId="Web-{C2396883-9E47-923F-632C-71DD1BBFF876}" dt="2021-11-01T16:27:53.826" v="48"/>
          <ac:spMkLst>
            <pc:docMk/>
            <pc:sldMk cId="121384019" sldId="272"/>
            <ac:spMk id="20" creationId="{0B39728D-66CA-4175-956D-FE26F3225678}"/>
          </ac:spMkLst>
        </pc:spChg>
        <pc:picChg chg="del mod">
          <ac:chgData name="Guest User" userId="S::urn:spo:anon#cf70c59ad43ebbc2ce949dbda4e6f5f2b91b8c3b1557f8631bc194a6997bb6a1::" providerId="AD" clId="Web-{C2396883-9E47-923F-632C-71DD1BBFF876}" dt="2021-11-01T16:24:50.065" v="1"/>
          <ac:picMkLst>
            <pc:docMk/>
            <pc:sldMk cId="121384019" sldId="272"/>
            <ac:picMk id="2" creationId="{AF599174-8D88-4F2D-B3EB-B89AC5FCE898}"/>
          </ac:picMkLst>
        </pc:picChg>
        <pc:picChg chg="add mod ord">
          <ac:chgData name="Guest User" userId="S::urn:spo:anon#cf70c59ad43ebbc2ce949dbda4e6f5f2b91b8c3b1557f8631bc194a6997bb6a1::" providerId="AD" clId="Web-{C2396883-9E47-923F-632C-71DD1BBFF876}" dt="2021-11-01T16:27:53.826" v="48"/>
          <ac:picMkLst>
            <pc:docMk/>
            <pc:sldMk cId="121384019" sldId="272"/>
            <ac:picMk id="3" creationId="{3538C57B-716A-4560-88DE-887A5AD50D23}"/>
          </ac:picMkLst>
        </pc:picChg>
      </pc:sldChg>
      <pc:sldChg chg="addSp modSp new">
        <pc:chgData name="Guest User" userId="S::urn:spo:anon#cf70c59ad43ebbc2ce949dbda4e6f5f2b91b8c3b1557f8631bc194a6997bb6a1::" providerId="AD" clId="Web-{C2396883-9E47-923F-632C-71DD1BBFF876}" dt="2021-11-01T16:30:57.774" v="65" actId="1076"/>
        <pc:sldMkLst>
          <pc:docMk/>
          <pc:sldMk cId="617491661" sldId="273"/>
        </pc:sldMkLst>
        <pc:picChg chg="add mod">
          <ac:chgData name="Guest User" userId="S::urn:spo:anon#cf70c59ad43ebbc2ce949dbda4e6f5f2b91b8c3b1557f8631bc194a6997bb6a1::" providerId="AD" clId="Web-{C2396883-9E47-923F-632C-71DD1BBFF876}" dt="2021-11-01T16:30:57.774" v="65" actId="1076"/>
          <ac:picMkLst>
            <pc:docMk/>
            <pc:sldMk cId="617491661" sldId="273"/>
            <ac:picMk id="2" creationId="{BA7CB904-6D07-41DA-BFC7-F0880B006BFF}"/>
          </ac:picMkLst>
        </pc:picChg>
      </pc:sldChg>
      <pc:sldChg chg="addSp delSp modSp new">
        <pc:chgData name="Guest User" userId="S::urn:spo:anon#cf70c59ad43ebbc2ce949dbda4e6f5f2b91b8c3b1557f8631bc194a6997bb6a1::" providerId="AD" clId="Web-{C2396883-9E47-923F-632C-71DD1BBFF876}" dt="2021-11-01T16:35:27.368" v="70" actId="1076"/>
        <pc:sldMkLst>
          <pc:docMk/>
          <pc:sldMk cId="2201394396" sldId="274"/>
        </pc:sldMkLst>
        <pc:spChg chg="del">
          <ac:chgData name="Guest User" userId="S::urn:spo:anon#cf70c59ad43ebbc2ce949dbda4e6f5f2b91b8c3b1557f8631bc194a6997bb6a1::" providerId="AD" clId="Web-{C2396883-9E47-923F-632C-71DD1BBFF876}" dt="2021-11-01T16:35:16.336" v="68"/>
          <ac:spMkLst>
            <pc:docMk/>
            <pc:sldMk cId="2201394396" sldId="274"/>
            <ac:spMk id="3" creationId="{DE92FDF5-6EC4-442B-9965-9EF7869374C5}"/>
          </ac:spMkLst>
        </pc:spChg>
        <pc:picChg chg="add mod ord">
          <ac:chgData name="Guest User" userId="S::urn:spo:anon#cf70c59ad43ebbc2ce949dbda4e6f5f2b91b8c3b1557f8631bc194a6997bb6a1::" providerId="AD" clId="Web-{C2396883-9E47-923F-632C-71DD1BBFF876}" dt="2021-11-01T16:35:27.368" v="70" actId="1076"/>
          <ac:picMkLst>
            <pc:docMk/>
            <pc:sldMk cId="2201394396" sldId="274"/>
            <ac:picMk id="4" creationId="{1D9D7A11-DED9-4C69-9E56-0EEC4E352365}"/>
          </ac:picMkLst>
        </pc:picChg>
      </pc:sldChg>
      <pc:sldChg chg="addSp delSp modSp new">
        <pc:chgData name="Guest User" userId="S::urn:spo:anon#cf70c59ad43ebbc2ce949dbda4e6f5f2b91b8c3b1557f8631bc194a6997bb6a1::" providerId="AD" clId="Web-{C2396883-9E47-923F-632C-71DD1BBFF876}" dt="2021-11-01T16:47:07.080" v="77"/>
        <pc:sldMkLst>
          <pc:docMk/>
          <pc:sldMk cId="2495937865" sldId="275"/>
        </pc:sldMkLst>
        <pc:spChg chg="del">
          <ac:chgData name="Guest User" userId="S::urn:spo:anon#cf70c59ad43ebbc2ce949dbda4e6f5f2b91b8c3b1557f8631bc194a6997bb6a1::" providerId="AD" clId="Web-{C2396883-9E47-923F-632C-71DD1BBFF876}" dt="2021-11-01T16:47:07.080" v="77"/>
          <ac:spMkLst>
            <pc:docMk/>
            <pc:sldMk cId="2495937865" sldId="275"/>
            <ac:spMk id="2" creationId="{B00C38F0-CD92-4194-ACDE-3C5EE2EFD0EB}"/>
          </ac:spMkLst>
        </pc:spChg>
        <pc:spChg chg="del">
          <ac:chgData name="Guest User" userId="S::urn:spo:anon#cf70c59ad43ebbc2ce949dbda4e6f5f2b91b8c3b1557f8631bc194a6997bb6a1::" providerId="AD" clId="Web-{C2396883-9E47-923F-632C-71DD1BBFF876}" dt="2021-11-01T16:46:47.970" v="72"/>
          <ac:spMkLst>
            <pc:docMk/>
            <pc:sldMk cId="2495937865" sldId="275"/>
            <ac:spMk id="3" creationId="{9D292022-F88A-41F4-8FC3-2846AFED3297}"/>
          </ac:spMkLst>
        </pc:spChg>
        <pc:picChg chg="add mod ord">
          <ac:chgData name="Guest User" userId="S::urn:spo:anon#cf70c59ad43ebbc2ce949dbda4e6f5f2b91b8c3b1557f8631bc194a6997bb6a1::" providerId="AD" clId="Web-{C2396883-9E47-923F-632C-71DD1BBFF876}" dt="2021-11-01T16:47:02.361" v="76" actId="14100"/>
          <ac:picMkLst>
            <pc:docMk/>
            <pc:sldMk cId="2495937865" sldId="275"/>
            <ac:picMk id="4" creationId="{28345FCD-9415-41A5-812B-78AAFEA5F1C3}"/>
          </ac:picMkLst>
        </pc:picChg>
      </pc:sldChg>
      <pc:sldChg chg="addSp modSp new mod setBg">
        <pc:chgData name="Guest User" userId="S::urn:spo:anon#cf70c59ad43ebbc2ce949dbda4e6f5f2b91b8c3b1557f8631bc194a6997bb6a1::" providerId="AD" clId="Web-{C2396883-9E47-923F-632C-71DD1BBFF876}" dt="2021-11-01T17:14:27.311" v="91" actId="14100"/>
        <pc:sldMkLst>
          <pc:docMk/>
          <pc:sldMk cId="2874564768" sldId="276"/>
        </pc:sldMkLst>
        <pc:spChg chg="add mod">
          <ac:chgData name="Guest User" userId="S::urn:spo:anon#cf70c59ad43ebbc2ce949dbda4e6f5f2b91b8c3b1557f8631bc194a6997bb6a1::" providerId="AD" clId="Web-{C2396883-9E47-923F-632C-71DD1BBFF876}" dt="2021-11-01T17:14:27.311" v="91" actId="14100"/>
          <ac:spMkLst>
            <pc:docMk/>
            <pc:sldMk cId="2874564768" sldId="276"/>
            <ac:spMk id="3" creationId="{04C838D3-1C74-45E8-8B7F-84A3184D8D03}"/>
          </ac:spMkLst>
        </pc:spChg>
        <pc:picChg chg="add mod">
          <ac:chgData name="Guest User" userId="S::urn:spo:anon#cf70c59ad43ebbc2ce949dbda4e6f5f2b91b8c3b1557f8631bc194a6997bb6a1::" providerId="AD" clId="Web-{C2396883-9E47-923F-632C-71DD1BBFF876}" dt="2021-11-01T17:13:50.279" v="82"/>
          <ac:picMkLst>
            <pc:docMk/>
            <pc:sldMk cId="2874564768" sldId="276"/>
            <ac:picMk id="2" creationId="{E770F61E-F1B1-4087-A9E7-F39C1E9ACD1A}"/>
          </ac:picMkLst>
        </pc:picChg>
      </pc:sldChg>
    </pc:docChg>
  </pc:docChgLst>
  <pc:docChgLst>
    <pc:chgData name="Tarun" userId="S::tarun.jindal@students.iiit.ac.in::35f9357a-8eae-4558-b359-0733b6cbd995" providerId="AD" clId="Web-{89553D1E-D9EB-BF46-4A66-0D5E68CDCD5E}"/>
    <pc:docChg chg="modSld">
      <pc:chgData name="Tarun" userId="S::tarun.jindal@students.iiit.ac.in::35f9357a-8eae-4558-b359-0733b6cbd995" providerId="AD" clId="Web-{89553D1E-D9EB-BF46-4A66-0D5E68CDCD5E}" dt="2021-11-01T16:37:04.038" v="6" actId="20577"/>
      <pc:docMkLst>
        <pc:docMk/>
      </pc:docMkLst>
      <pc:sldChg chg="modSp">
        <pc:chgData name="Tarun" userId="S::tarun.jindal@students.iiit.ac.in::35f9357a-8eae-4558-b359-0733b6cbd995" providerId="AD" clId="Web-{89553D1E-D9EB-BF46-4A66-0D5E68CDCD5E}" dt="2021-11-01T16:37:04.038" v="6" actId="20577"/>
        <pc:sldMkLst>
          <pc:docMk/>
          <pc:sldMk cId="2190840129" sldId="262"/>
        </pc:sldMkLst>
        <pc:spChg chg="mod">
          <ac:chgData name="Tarun" userId="S::tarun.jindal@students.iiit.ac.in::35f9357a-8eae-4558-b359-0733b6cbd995" providerId="AD" clId="Web-{89553D1E-D9EB-BF46-4A66-0D5E68CDCD5E}" dt="2021-11-01T16:37:04.038" v="6" actId="20577"/>
          <ac:spMkLst>
            <pc:docMk/>
            <pc:sldMk cId="2190840129" sldId="262"/>
            <ac:spMk id="5" creationId="{E0BD9179-40E6-43CD-9B41-210BD1A66F52}"/>
          </ac:spMkLst>
        </pc:spChg>
        <pc:picChg chg="mod">
          <ac:chgData name="Tarun" userId="S::tarun.jindal@students.iiit.ac.in::35f9357a-8eae-4558-b359-0733b6cbd995" providerId="AD" clId="Web-{89553D1E-D9EB-BF46-4A66-0D5E68CDCD5E}" dt="2021-11-01T16:36:52.491" v="1" actId="14100"/>
          <ac:picMkLst>
            <pc:docMk/>
            <pc:sldMk cId="2190840129" sldId="262"/>
            <ac:picMk id="12" creationId="{0B1AAA64-0D5B-4E9F-822C-5A9C11D85527}"/>
          </ac:picMkLst>
        </pc:picChg>
      </pc:sldChg>
    </pc:docChg>
  </pc:docChgLst>
  <pc:docChgLst>
    <pc:chgData name="Guest User" userId="S::urn:spo:anon#cf70c59ad43ebbc2ce949dbda4e6f5f2b91b8c3b1557f8631bc194a6997bb6a1::" providerId="AD" clId="Web-{C7F9493E-E54B-7E5A-2EE0-E05C1BE8B570}"/>
    <pc:docChg chg="modSld">
      <pc:chgData name="Guest User" userId="S::urn:spo:anon#cf70c59ad43ebbc2ce949dbda4e6f5f2b91b8c3b1557f8631bc194a6997bb6a1::" providerId="AD" clId="Web-{C7F9493E-E54B-7E5A-2EE0-E05C1BE8B570}" dt="2021-10-31T16:10:25.038" v="2" actId="1076"/>
      <pc:docMkLst>
        <pc:docMk/>
      </pc:docMkLst>
      <pc:sldChg chg="modSp">
        <pc:chgData name="Guest User" userId="S::urn:spo:anon#cf70c59ad43ebbc2ce949dbda4e6f5f2b91b8c3b1557f8631bc194a6997bb6a1::" providerId="AD" clId="Web-{C7F9493E-E54B-7E5A-2EE0-E05C1BE8B570}" dt="2021-10-31T16:10:25.038" v="2" actId="1076"/>
        <pc:sldMkLst>
          <pc:docMk/>
          <pc:sldMk cId="3114878359" sldId="261"/>
        </pc:sldMkLst>
        <pc:cxnChg chg="mod">
          <ac:chgData name="Guest User" userId="S::urn:spo:anon#cf70c59ad43ebbc2ce949dbda4e6f5f2b91b8c3b1557f8631bc194a6997bb6a1::" providerId="AD" clId="Web-{C7F9493E-E54B-7E5A-2EE0-E05C1BE8B570}" dt="2021-10-31T16:10:25.038" v="2" actId="1076"/>
          <ac:cxnSpMkLst>
            <pc:docMk/>
            <pc:sldMk cId="3114878359" sldId="261"/>
            <ac:cxnSpMk id="40" creationId="{FAEBBED1-F897-4F51-BDF7-6B4287A9DAE7}"/>
          </ac:cxnSpMkLst>
        </pc:cxnChg>
      </pc:sldChg>
    </pc:docChg>
  </pc:docChgLst>
  <pc:docChgLst>
    <pc:chgData name="Guest User" userId="S::urn:spo:anon#cf70c59ad43ebbc2ce949dbda4e6f5f2b91b8c3b1557f8631bc194a6997bb6a1::" providerId="AD" clId="Web-{F0C322CF-3E74-A664-0A61-5B32AB0A3EF1}"/>
    <pc:docChg chg="modSld sldOrd">
      <pc:chgData name="Guest User" userId="S::urn:spo:anon#cf70c59ad43ebbc2ce949dbda4e6f5f2b91b8c3b1557f8631bc194a6997bb6a1::" providerId="AD" clId="Web-{F0C322CF-3E74-A664-0A61-5B32AB0A3EF1}" dt="2021-10-31T12:12:56.249" v="44"/>
      <pc:docMkLst>
        <pc:docMk/>
      </pc:docMkLst>
      <pc:sldChg chg="modSp">
        <pc:chgData name="Guest User" userId="S::urn:spo:anon#cf70c59ad43ebbc2ce949dbda4e6f5f2b91b8c3b1557f8631bc194a6997bb6a1::" providerId="AD" clId="Web-{F0C322CF-3E74-A664-0A61-5B32AB0A3EF1}" dt="2021-10-31T12:10:35.152" v="43" actId="20577"/>
        <pc:sldMkLst>
          <pc:docMk/>
          <pc:sldMk cId="1477864192" sldId="258"/>
        </pc:sldMkLst>
        <pc:spChg chg="mod">
          <ac:chgData name="Guest User" userId="S::urn:spo:anon#cf70c59ad43ebbc2ce949dbda4e6f5f2b91b8c3b1557f8631bc194a6997bb6a1::" providerId="AD" clId="Web-{F0C322CF-3E74-A664-0A61-5B32AB0A3EF1}" dt="2021-10-31T12:10:35.152" v="43" actId="20577"/>
          <ac:spMkLst>
            <pc:docMk/>
            <pc:sldMk cId="1477864192" sldId="258"/>
            <ac:spMk id="3" creationId="{6BDF7361-4D16-4E33-A8C4-3238618432B9}"/>
          </ac:spMkLst>
        </pc:spChg>
      </pc:sldChg>
      <pc:sldChg chg="ord">
        <pc:chgData name="Guest User" userId="S::urn:spo:anon#cf70c59ad43ebbc2ce949dbda4e6f5f2b91b8c3b1557f8631bc194a6997bb6a1::" providerId="AD" clId="Web-{F0C322CF-3E74-A664-0A61-5B32AB0A3EF1}" dt="2021-10-31T12:12:56.249" v="44"/>
        <pc:sldMkLst>
          <pc:docMk/>
          <pc:sldMk cId="1742127449" sldId="259"/>
        </pc:sldMkLst>
      </pc:sldChg>
    </pc:docChg>
  </pc:docChgLst>
  <pc:docChgLst>
    <pc:chgData name="Tarun" userId="S::tarun.jindal@students.iiit.ac.in::35f9357a-8eae-4558-b359-0733b6cbd995" providerId="AD" clId="Web-{BA083EAF-5096-0AEE-215C-FD7FC435D1DC}"/>
    <pc:docChg chg="modSld">
      <pc:chgData name="Tarun" userId="S::tarun.jindal@students.iiit.ac.in::35f9357a-8eae-4558-b359-0733b6cbd995" providerId="AD" clId="Web-{BA083EAF-5096-0AEE-215C-FD7FC435D1DC}" dt="2021-10-31T12:29:40.542" v="10" actId="14100"/>
      <pc:docMkLst>
        <pc:docMk/>
      </pc:docMkLst>
      <pc:sldChg chg="addSp modSp">
        <pc:chgData name="Tarun" userId="S::tarun.jindal@students.iiit.ac.in::35f9357a-8eae-4558-b359-0733b6cbd995" providerId="AD" clId="Web-{BA083EAF-5096-0AEE-215C-FD7FC435D1DC}" dt="2021-10-31T12:29:40.542" v="10" actId="14100"/>
        <pc:sldMkLst>
          <pc:docMk/>
          <pc:sldMk cId="1742127449" sldId="259"/>
        </pc:sldMkLst>
        <pc:spChg chg="add">
          <ac:chgData name="Tarun" userId="S::tarun.jindal@students.iiit.ac.in::35f9357a-8eae-4558-b359-0733b6cbd995" providerId="AD" clId="Web-{BA083EAF-5096-0AEE-215C-FD7FC435D1DC}" dt="2021-10-31T12:29:08.384" v="3"/>
          <ac:spMkLst>
            <pc:docMk/>
            <pc:sldMk cId="1742127449" sldId="259"/>
            <ac:spMk id="4" creationId="{33AEEDEC-8324-42E0-B470-7F70D83F9500}"/>
          </ac:spMkLst>
        </pc:spChg>
        <pc:picChg chg="add mod">
          <ac:chgData name="Tarun" userId="S::tarun.jindal@students.iiit.ac.in::35f9357a-8eae-4558-b359-0733b6cbd995" providerId="AD" clId="Web-{BA083EAF-5096-0AEE-215C-FD7FC435D1DC}" dt="2021-10-31T12:29:40.542" v="10" actId="14100"/>
          <ac:picMkLst>
            <pc:docMk/>
            <pc:sldMk cId="1742127449" sldId="259"/>
            <ac:picMk id="5" creationId="{B11BEA0D-E55D-4342-B1F2-B71A9498E47B}"/>
          </ac:picMkLst>
        </pc:picChg>
      </pc:sldChg>
      <pc:sldChg chg="addSp delSp modSp">
        <pc:chgData name="Tarun" userId="S::tarun.jindal@students.iiit.ac.in::35f9357a-8eae-4558-b359-0733b6cbd995" providerId="AD" clId="Web-{BA083EAF-5096-0AEE-215C-FD7FC435D1DC}" dt="2021-10-31T12:29:03.337" v="2"/>
        <pc:sldMkLst>
          <pc:docMk/>
          <pc:sldMk cId="832414904" sldId="265"/>
        </pc:sldMkLst>
        <pc:spChg chg="add">
          <ac:chgData name="Tarun" userId="S::tarun.jindal@students.iiit.ac.in::35f9357a-8eae-4558-b359-0733b6cbd995" providerId="AD" clId="Web-{BA083EAF-5096-0AEE-215C-FD7FC435D1DC}" dt="2021-10-31T12:28:54.852" v="0"/>
          <ac:spMkLst>
            <pc:docMk/>
            <pc:sldMk cId="832414904" sldId="265"/>
            <ac:spMk id="2" creationId="{972D221C-F56E-44DB-ACF8-131EAAF523E5}"/>
          </ac:spMkLst>
        </pc:spChg>
        <pc:picChg chg="add del mod">
          <ac:chgData name="Tarun" userId="S::tarun.jindal@students.iiit.ac.in::35f9357a-8eae-4558-b359-0733b6cbd995" providerId="AD" clId="Web-{BA083EAF-5096-0AEE-215C-FD7FC435D1DC}" dt="2021-10-31T12:29:03.337" v="2"/>
          <ac:picMkLst>
            <pc:docMk/>
            <pc:sldMk cId="832414904" sldId="265"/>
            <ac:picMk id="3" creationId="{5BC3DB84-8D70-4369-8D6A-CCE37ED8266F}"/>
          </ac:picMkLst>
        </pc:picChg>
      </pc:sldChg>
    </pc:docChg>
  </pc:docChgLst>
  <pc:docChgLst>
    <pc:chgData name="Atharv Sujlegaonkar" userId="S::atharv.sujlegaonkar@students.iiit.ac.in::58f87780-aa24-475f-b676-9fbde094b5c0" providerId="AD" clId="Web-{9F5344B1-B97D-2E2E-3B4A-1C68FDC1D8A0}"/>
    <pc:docChg chg="modSld">
      <pc:chgData name="Atharv Sujlegaonkar" userId="S::atharv.sujlegaonkar@students.iiit.ac.in::58f87780-aa24-475f-b676-9fbde094b5c0" providerId="AD" clId="Web-{9F5344B1-B97D-2E2E-3B4A-1C68FDC1D8A0}" dt="2021-11-01T16:40:00.335" v="42" actId="1076"/>
      <pc:docMkLst>
        <pc:docMk/>
      </pc:docMkLst>
      <pc:sldChg chg="addSp delSp modSp">
        <pc:chgData name="Atharv Sujlegaonkar" userId="S::atharv.sujlegaonkar@students.iiit.ac.in::58f87780-aa24-475f-b676-9fbde094b5c0" providerId="AD" clId="Web-{9F5344B1-B97D-2E2E-3B4A-1C68FDC1D8A0}" dt="2021-11-01T16:40:00.335" v="42" actId="1076"/>
        <pc:sldMkLst>
          <pc:docMk/>
          <pc:sldMk cId="40005672" sldId="266"/>
        </pc:sldMkLst>
        <pc:spChg chg="add del mod">
          <ac:chgData name="Atharv Sujlegaonkar" userId="S::atharv.sujlegaonkar@students.iiit.ac.in::58f87780-aa24-475f-b676-9fbde094b5c0" providerId="AD" clId="Web-{9F5344B1-B97D-2E2E-3B4A-1C68FDC1D8A0}" dt="2021-11-01T16:37:14.254" v="9"/>
          <ac:spMkLst>
            <pc:docMk/>
            <pc:sldMk cId="40005672" sldId="266"/>
            <ac:spMk id="2" creationId="{1121E80E-9B07-44A1-9B15-B78587D3F53B}"/>
          </ac:spMkLst>
        </pc:spChg>
        <pc:spChg chg="mod">
          <ac:chgData name="Atharv Sujlegaonkar" userId="S::atharv.sujlegaonkar@students.iiit.ac.in::58f87780-aa24-475f-b676-9fbde094b5c0" providerId="AD" clId="Web-{9F5344B1-B97D-2E2E-3B4A-1C68FDC1D8A0}" dt="2021-11-01T16:38:58.240" v="28" actId="1076"/>
          <ac:spMkLst>
            <pc:docMk/>
            <pc:sldMk cId="40005672" sldId="266"/>
            <ac:spMk id="3" creationId="{BB18366F-6B9D-45EF-8ECC-5865B1929DE6}"/>
          </ac:spMkLst>
        </pc:spChg>
        <pc:spChg chg="add mod">
          <ac:chgData name="Atharv Sujlegaonkar" userId="S::atharv.sujlegaonkar@students.iiit.ac.in::58f87780-aa24-475f-b676-9fbde094b5c0" providerId="AD" clId="Web-{9F5344B1-B97D-2E2E-3B4A-1C68FDC1D8A0}" dt="2021-11-01T16:40:00.335" v="42" actId="1076"/>
          <ac:spMkLst>
            <pc:docMk/>
            <pc:sldMk cId="40005672" sldId="266"/>
            <ac:spMk id="4" creationId="{6D524973-4DE0-4493-95E9-43B7DF504570}"/>
          </ac:spMkLst>
        </pc:spChg>
        <pc:spChg chg="mod">
          <ac:chgData name="Atharv Sujlegaonkar" userId="S::atharv.sujlegaonkar@students.iiit.ac.in::58f87780-aa24-475f-b676-9fbde094b5c0" providerId="AD" clId="Web-{9F5344B1-B97D-2E2E-3B4A-1C68FDC1D8A0}" dt="2021-11-01T16:39:04.272" v="29" actId="14100"/>
          <ac:spMkLst>
            <pc:docMk/>
            <pc:sldMk cId="40005672" sldId="266"/>
            <ac:spMk id="5" creationId="{E4CC3CF9-6CE9-4CA5-A974-F3C35F7754CF}"/>
          </ac:spMkLst>
        </pc:spChg>
        <pc:spChg chg="add del">
          <ac:chgData name="Atharv Sujlegaonkar" userId="S::atharv.sujlegaonkar@students.iiit.ac.in::58f87780-aa24-475f-b676-9fbde094b5c0" providerId="AD" clId="Web-{9F5344B1-B97D-2E2E-3B4A-1C68FDC1D8A0}" dt="2021-11-01T16:39:26.553" v="36"/>
          <ac:spMkLst>
            <pc:docMk/>
            <pc:sldMk cId="40005672" sldId="266"/>
            <ac:spMk id="7" creationId="{425BB6DC-9BE2-4AD5-9916-615138F44B8F}"/>
          </ac:spMkLst>
        </pc:spChg>
        <pc:spChg chg="add del">
          <ac:chgData name="Atharv Sujlegaonkar" userId="S::atharv.sujlegaonkar@students.iiit.ac.in::58f87780-aa24-475f-b676-9fbde094b5c0" providerId="AD" clId="Web-{9F5344B1-B97D-2E2E-3B4A-1C68FDC1D8A0}" dt="2021-11-01T16:39:23.647" v="35"/>
          <ac:spMkLst>
            <pc:docMk/>
            <pc:sldMk cId="40005672" sldId="266"/>
            <ac:spMk id="8" creationId="{22EED2B6-84E2-478B-96A8-F017EB261B0C}"/>
          </ac:spMkLst>
        </pc:spChg>
      </pc:sldChg>
    </pc:docChg>
  </pc:docChgLst>
  <pc:docChgLst>
    <pc:chgData name="Deepthi Chandak" userId="S::deepthi.chandak@students.iiit.ac.in::8cb409da-e34e-4003-ba74-0ee83f4febaf" providerId="AD" clId="Web-{EBF3F411-48F7-7A36-DEFB-2AFDE577A16A}"/>
    <pc:docChg chg="modSld">
      <pc:chgData name="Deepthi Chandak" userId="S::deepthi.chandak@students.iiit.ac.in::8cb409da-e34e-4003-ba74-0ee83f4febaf" providerId="AD" clId="Web-{EBF3F411-48F7-7A36-DEFB-2AFDE577A16A}" dt="2021-11-11T06:13:37.222" v="1" actId="20577"/>
      <pc:docMkLst>
        <pc:docMk/>
      </pc:docMkLst>
      <pc:sldChg chg="modSp">
        <pc:chgData name="Deepthi Chandak" userId="S::deepthi.chandak@students.iiit.ac.in::8cb409da-e34e-4003-ba74-0ee83f4febaf" providerId="AD" clId="Web-{EBF3F411-48F7-7A36-DEFB-2AFDE577A16A}" dt="2021-11-11T06:13:37.222" v="1" actId="20577"/>
        <pc:sldMkLst>
          <pc:docMk/>
          <pc:sldMk cId="652875135" sldId="277"/>
        </pc:sldMkLst>
        <pc:spChg chg="mod">
          <ac:chgData name="Deepthi Chandak" userId="S::deepthi.chandak@students.iiit.ac.in::8cb409da-e34e-4003-ba74-0ee83f4febaf" providerId="AD" clId="Web-{EBF3F411-48F7-7A36-DEFB-2AFDE577A16A}" dt="2021-11-11T06:13:37.222" v="1" actId="20577"/>
          <ac:spMkLst>
            <pc:docMk/>
            <pc:sldMk cId="652875135" sldId="277"/>
            <ac:spMk id="3" creationId="{05FB5A4B-6F0F-4986-875E-2A6A3CCF9E8D}"/>
          </ac:spMkLst>
        </pc:spChg>
      </pc:sldChg>
    </pc:docChg>
  </pc:docChgLst>
  <pc:docChgLst>
    <pc:chgData name="Deepthi Chandak" userId="8cb409da-e34e-4003-ba74-0ee83f4febaf" providerId="ADAL" clId="{CE39BCC3-9418-4D94-907D-E1456A0522B2}"/>
    <pc:docChg chg="delSld">
      <pc:chgData name="Deepthi Chandak" userId="8cb409da-e34e-4003-ba74-0ee83f4febaf" providerId="ADAL" clId="{CE39BCC3-9418-4D94-907D-E1456A0522B2}" dt="2022-04-27T14:52:50.963" v="0" actId="2696"/>
      <pc:docMkLst>
        <pc:docMk/>
      </pc:docMkLst>
      <pc:sldChg chg="del">
        <pc:chgData name="Deepthi Chandak" userId="8cb409da-e34e-4003-ba74-0ee83f4febaf" providerId="ADAL" clId="{CE39BCC3-9418-4D94-907D-E1456A0522B2}" dt="2022-04-27T14:52:50.963" v="0" actId="2696"/>
        <pc:sldMkLst>
          <pc:docMk/>
          <pc:sldMk cId="1549354052" sldId="278"/>
        </pc:sldMkLst>
      </pc:sldChg>
    </pc:docChg>
  </pc:docChgLst>
  <pc:docChgLst>
    <pc:chgData name="Deepthi Chandak" userId="8cb409da-e34e-4003-ba74-0ee83f4febaf" providerId="ADAL" clId="{E1FE8A0B-674B-4E3B-9CC1-10ADAF0648F2}"/>
    <pc:docChg chg="undo custSel addSld delSld modSld sldOrd modMainMaster">
      <pc:chgData name="Deepthi Chandak" userId="8cb409da-e34e-4003-ba74-0ee83f4febaf" providerId="ADAL" clId="{E1FE8A0B-674B-4E3B-9CC1-10ADAF0648F2}" dt="2021-11-01T05:49:33.150" v="1941" actId="1589"/>
      <pc:docMkLst>
        <pc:docMk/>
      </pc:docMkLst>
      <pc:sldChg chg="modSp add del mod setBg">
        <pc:chgData name="Deepthi Chandak" userId="8cb409da-e34e-4003-ba74-0ee83f4febaf" providerId="ADAL" clId="{E1FE8A0B-674B-4E3B-9CC1-10ADAF0648F2}" dt="2021-11-01T05:45:24.204" v="1911"/>
        <pc:sldMkLst>
          <pc:docMk/>
          <pc:sldMk cId="1373203341" sldId="256"/>
        </pc:sldMkLst>
        <pc:spChg chg="mod">
          <ac:chgData name="Deepthi Chandak" userId="8cb409da-e34e-4003-ba74-0ee83f4febaf" providerId="ADAL" clId="{E1FE8A0B-674B-4E3B-9CC1-10ADAF0648F2}" dt="2021-11-01T05:43:40.056" v="1888" actId="20577"/>
          <ac:spMkLst>
            <pc:docMk/>
            <pc:sldMk cId="1373203341" sldId="256"/>
            <ac:spMk id="4" creationId="{AD504E30-E598-40F0-A5C4-EAD0CBC0242C}"/>
          </ac:spMkLst>
        </pc:spChg>
      </pc:sldChg>
      <pc:sldChg chg="add del setBg">
        <pc:chgData name="Deepthi Chandak" userId="8cb409da-e34e-4003-ba74-0ee83f4febaf" providerId="ADAL" clId="{E1FE8A0B-674B-4E3B-9CC1-10ADAF0648F2}" dt="2021-11-01T05:45:24.204" v="1911"/>
        <pc:sldMkLst>
          <pc:docMk/>
          <pc:sldMk cId="3116851008" sldId="257"/>
        </pc:sldMkLst>
      </pc:sldChg>
      <pc:sldChg chg="addSp delSp modSp add del mod">
        <pc:chgData name="Deepthi Chandak" userId="8cb409da-e34e-4003-ba74-0ee83f4febaf" providerId="ADAL" clId="{E1FE8A0B-674B-4E3B-9CC1-10ADAF0648F2}" dt="2021-11-01T05:46:51.932" v="1928" actId="20577"/>
        <pc:sldMkLst>
          <pc:docMk/>
          <pc:sldMk cId="1477864192" sldId="258"/>
        </pc:sldMkLst>
        <pc:spChg chg="mod">
          <ac:chgData name="Deepthi Chandak" userId="8cb409da-e34e-4003-ba74-0ee83f4febaf" providerId="ADAL" clId="{E1FE8A0B-674B-4E3B-9CC1-10ADAF0648F2}" dt="2021-11-01T05:46:34.489" v="1914" actId="113"/>
          <ac:spMkLst>
            <pc:docMk/>
            <pc:sldMk cId="1477864192" sldId="258"/>
            <ac:spMk id="2" creationId="{62C3ECA2-943F-411C-86BD-7106B6C0ABF4}"/>
          </ac:spMkLst>
        </pc:spChg>
        <pc:spChg chg="mod">
          <ac:chgData name="Deepthi Chandak" userId="8cb409da-e34e-4003-ba74-0ee83f4febaf" providerId="ADAL" clId="{E1FE8A0B-674B-4E3B-9CC1-10ADAF0648F2}" dt="2021-11-01T05:46:51.932" v="1928" actId="20577"/>
          <ac:spMkLst>
            <pc:docMk/>
            <pc:sldMk cId="1477864192" sldId="258"/>
            <ac:spMk id="3" creationId="{6BDF7361-4D16-4E33-A8C4-3238618432B9}"/>
          </ac:spMkLst>
        </pc:spChg>
        <pc:spChg chg="add mod">
          <ac:chgData name="Deepthi Chandak" userId="8cb409da-e34e-4003-ba74-0ee83f4febaf" providerId="ADAL" clId="{E1FE8A0B-674B-4E3B-9CC1-10ADAF0648F2}" dt="2021-10-31T10:25:22.294" v="37" actId="1076"/>
          <ac:spMkLst>
            <pc:docMk/>
            <pc:sldMk cId="1477864192" sldId="258"/>
            <ac:spMk id="12" creationId="{73FAEEDB-8372-415C-A499-620E9D97955C}"/>
          </ac:spMkLst>
        </pc:spChg>
        <pc:picChg chg="add del mod">
          <ac:chgData name="Deepthi Chandak" userId="8cb409da-e34e-4003-ba74-0ee83f4febaf" providerId="ADAL" clId="{E1FE8A0B-674B-4E3B-9CC1-10ADAF0648F2}" dt="2021-10-31T10:21:54.185" v="8"/>
          <ac:picMkLst>
            <pc:docMk/>
            <pc:sldMk cId="1477864192" sldId="258"/>
            <ac:picMk id="1026" creationId="{78CCBC58-31EB-4487-8167-52A0981B84E2}"/>
          </ac:picMkLst>
        </pc:picChg>
        <pc:picChg chg="add mod">
          <ac:chgData name="Deepthi Chandak" userId="8cb409da-e34e-4003-ba74-0ee83f4febaf" providerId="ADAL" clId="{E1FE8A0B-674B-4E3B-9CC1-10ADAF0648F2}" dt="2021-10-31T10:25:31.004" v="39" actId="1076"/>
          <ac:picMkLst>
            <pc:docMk/>
            <pc:sldMk cId="1477864192" sldId="258"/>
            <ac:picMk id="1028" creationId="{09621FB8-93A7-4BC8-ADAA-608365F025C5}"/>
          </ac:picMkLst>
        </pc:picChg>
        <pc:picChg chg="add mod">
          <ac:chgData name="Deepthi Chandak" userId="8cb409da-e34e-4003-ba74-0ee83f4febaf" providerId="ADAL" clId="{E1FE8A0B-674B-4E3B-9CC1-10ADAF0648F2}" dt="2021-10-31T10:25:26.692" v="38" actId="1076"/>
          <ac:picMkLst>
            <pc:docMk/>
            <pc:sldMk cId="1477864192" sldId="258"/>
            <ac:picMk id="1030" creationId="{A2EE8DEB-75C7-449B-856E-8DA42B7C5A13}"/>
          </ac:picMkLst>
        </pc:picChg>
      </pc:sldChg>
      <pc:sldChg chg="addSp delSp modSp add del mod">
        <pc:chgData name="Deepthi Chandak" userId="8cb409da-e34e-4003-ba74-0ee83f4febaf" providerId="ADAL" clId="{E1FE8A0B-674B-4E3B-9CC1-10ADAF0648F2}" dt="2021-11-01T05:47:30.301" v="1931" actId="2711"/>
        <pc:sldMkLst>
          <pc:docMk/>
          <pc:sldMk cId="1742127449" sldId="259"/>
        </pc:sldMkLst>
        <pc:spChg chg="mod">
          <ac:chgData name="Deepthi Chandak" userId="8cb409da-e34e-4003-ba74-0ee83f4febaf" providerId="ADAL" clId="{E1FE8A0B-674B-4E3B-9CC1-10ADAF0648F2}" dt="2021-11-01T05:47:30.301" v="1931" actId="2711"/>
          <ac:spMkLst>
            <pc:docMk/>
            <pc:sldMk cId="1742127449" sldId="259"/>
            <ac:spMk id="2" creationId="{AB306757-93DC-456B-97A4-AD9B350677D9}"/>
          </ac:spMkLst>
        </pc:spChg>
        <pc:spChg chg="del mod">
          <ac:chgData name="Deepthi Chandak" userId="8cb409da-e34e-4003-ba74-0ee83f4febaf" providerId="ADAL" clId="{E1FE8A0B-674B-4E3B-9CC1-10ADAF0648F2}" dt="2021-10-31T12:46:47.403" v="1872" actId="21"/>
          <ac:spMkLst>
            <pc:docMk/>
            <pc:sldMk cId="1742127449" sldId="259"/>
            <ac:spMk id="3" creationId="{BDF71DAF-45C3-4D40-8EB4-2C1AA2250CF2}"/>
          </ac:spMkLst>
        </pc:spChg>
        <pc:spChg chg="add del mod">
          <ac:chgData name="Deepthi Chandak" userId="8cb409da-e34e-4003-ba74-0ee83f4febaf" providerId="ADAL" clId="{E1FE8A0B-674B-4E3B-9CC1-10ADAF0648F2}" dt="2021-10-31T12:46:52.291" v="1874" actId="478"/>
          <ac:spMkLst>
            <pc:docMk/>
            <pc:sldMk cId="1742127449" sldId="259"/>
            <ac:spMk id="7" creationId="{C8356F75-DDA6-4E07-979C-BC941BEF4D6F}"/>
          </ac:spMkLst>
        </pc:spChg>
        <pc:picChg chg="mod">
          <ac:chgData name="Deepthi Chandak" userId="8cb409da-e34e-4003-ba74-0ee83f4febaf" providerId="ADAL" clId="{E1FE8A0B-674B-4E3B-9CC1-10ADAF0648F2}" dt="2021-10-31T12:46:55.715" v="1875" actId="14100"/>
          <ac:picMkLst>
            <pc:docMk/>
            <pc:sldMk cId="1742127449" sldId="259"/>
            <ac:picMk id="5" creationId="{B11BEA0D-E55D-4342-B1F2-B71A9498E47B}"/>
          </ac:picMkLst>
        </pc:picChg>
      </pc:sldChg>
      <pc:sldChg chg="addSp delSp modSp add del mod">
        <pc:chgData name="Deepthi Chandak" userId="8cb409da-e34e-4003-ba74-0ee83f4febaf" providerId="ADAL" clId="{E1FE8A0B-674B-4E3B-9CC1-10ADAF0648F2}" dt="2021-11-01T05:47:17.384" v="1930" actId="2711"/>
        <pc:sldMkLst>
          <pc:docMk/>
          <pc:sldMk cId="4017637573" sldId="260"/>
        </pc:sldMkLst>
        <pc:spChg chg="del mod">
          <ac:chgData name="Deepthi Chandak" userId="8cb409da-e34e-4003-ba74-0ee83f4febaf" providerId="ADAL" clId="{E1FE8A0B-674B-4E3B-9CC1-10ADAF0648F2}" dt="2021-10-31T10:39:34.448" v="458" actId="478"/>
          <ac:spMkLst>
            <pc:docMk/>
            <pc:sldMk cId="4017637573" sldId="260"/>
            <ac:spMk id="2" creationId="{25266609-8BDC-411A-8D98-07FC511255F8}"/>
          </ac:spMkLst>
        </pc:spChg>
        <pc:spChg chg="del">
          <ac:chgData name="Deepthi Chandak" userId="8cb409da-e34e-4003-ba74-0ee83f4febaf" providerId="ADAL" clId="{E1FE8A0B-674B-4E3B-9CC1-10ADAF0648F2}" dt="2021-10-31T10:39:37.962" v="459" actId="478"/>
          <ac:spMkLst>
            <pc:docMk/>
            <pc:sldMk cId="4017637573" sldId="260"/>
            <ac:spMk id="3" creationId="{8EE094D8-3D7C-40D0-9DA0-D037F20AEBB6}"/>
          </ac:spMkLst>
        </pc:spChg>
        <pc:spChg chg="add del mod">
          <ac:chgData name="Deepthi Chandak" userId="8cb409da-e34e-4003-ba74-0ee83f4febaf" providerId="ADAL" clId="{E1FE8A0B-674B-4E3B-9CC1-10ADAF0648F2}" dt="2021-11-01T05:47:17.384" v="1930" actId="2711"/>
          <ac:spMkLst>
            <pc:docMk/>
            <pc:sldMk cId="4017637573" sldId="260"/>
            <ac:spMk id="4" creationId="{8655469E-6169-409A-8F55-1F745913CA95}"/>
          </ac:spMkLst>
        </pc:spChg>
        <pc:spChg chg="add del mod">
          <ac:chgData name="Deepthi Chandak" userId="8cb409da-e34e-4003-ba74-0ee83f4febaf" providerId="ADAL" clId="{E1FE8A0B-674B-4E3B-9CC1-10ADAF0648F2}" dt="2021-10-31T12:47:32.327" v="1883" actId="478"/>
          <ac:spMkLst>
            <pc:docMk/>
            <pc:sldMk cId="4017637573" sldId="260"/>
            <ac:spMk id="5" creationId="{BF86383B-4C62-4E8D-A16A-9C3CC6142FEA}"/>
          </ac:spMkLst>
        </pc:spChg>
        <pc:spChg chg="add del mod">
          <ac:chgData name="Deepthi Chandak" userId="8cb409da-e34e-4003-ba74-0ee83f4febaf" providerId="ADAL" clId="{E1FE8A0B-674B-4E3B-9CC1-10ADAF0648F2}" dt="2021-10-31T12:47:32.327" v="1883" actId="478"/>
          <ac:spMkLst>
            <pc:docMk/>
            <pc:sldMk cId="4017637573" sldId="260"/>
            <ac:spMk id="6" creationId="{F58F971E-FCAA-4881-8573-04FF43C8E5DF}"/>
          </ac:spMkLst>
        </pc:spChg>
        <pc:spChg chg="add del mod">
          <ac:chgData name="Deepthi Chandak" userId="8cb409da-e34e-4003-ba74-0ee83f4febaf" providerId="ADAL" clId="{E1FE8A0B-674B-4E3B-9CC1-10ADAF0648F2}" dt="2021-10-31T12:47:32.327" v="1883" actId="478"/>
          <ac:spMkLst>
            <pc:docMk/>
            <pc:sldMk cId="4017637573" sldId="260"/>
            <ac:spMk id="8" creationId="{B7B9EDD7-2852-416F-94F9-4C1619EC0856}"/>
          </ac:spMkLst>
        </pc:spChg>
        <pc:spChg chg="add del mod">
          <ac:chgData name="Deepthi Chandak" userId="8cb409da-e34e-4003-ba74-0ee83f4febaf" providerId="ADAL" clId="{E1FE8A0B-674B-4E3B-9CC1-10ADAF0648F2}" dt="2021-10-31T12:47:32.327" v="1883" actId="478"/>
          <ac:spMkLst>
            <pc:docMk/>
            <pc:sldMk cId="4017637573" sldId="260"/>
            <ac:spMk id="10" creationId="{8BD00D13-E821-4792-9B5D-1BE13635AD70}"/>
          </ac:spMkLst>
        </pc:spChg>
      </pc:sldChg>
      <pc:sldChg chg="addSp delSp modSp new add del mod">
        <pc:chgData name="Deepthi Chandak" userId="8cb409da-e34e-4003-ba74-0ee83f4febaf" providerId="ADAL" clId="{E1FE8A0B-674B-4E3B-9CC1-10ADAF0648F2}" dt="2021-11-01T05:47:39.366" v="1932" actId="2711"/>
        <pc:sldMkLst>
          <pc:docMk/>
          <pc:sldMk cId="3114878359" sldId="261"/>
        </pc:sldMkLst>
        <pc:spChg chg="del">
          <ac:chgData name="Deepthi Chandak" userId="8cb409da-e34e-4003-ba74-0ee83f4febaf" providerId="ADAL" clId="{E1FE8A0B-674B-4E3B-9CC1-10ADAF0648F2}" dt="2021-10-31T10:40:04.882" v="466" actId="478"/>
          <ac:spMkLst>
            <pc:docMk/>
            <pc:sldMk cId="3114878359" sldId="261"/>
            <ac:spMk id="2" creationId="{3EB94404-E9B1-40FE-9338-FF8410BABA94}"/>
          </ac:spMkLst>
        </pc:spChg>
        <pc:spChg chg="del mod">
          <ac:chgData name="Deepthi Chandak" userId="8cb409da-e34e-4003-ba74-0ee83f4febaf" providerId="ADAL" clId="{E1FE8A0B-674B-4E3B-9CC1-10ADAF0648F2}" dt="2021-10-31T10:40:08.807" v="467" actId="478"/>
          <ac:spMkLst>
            <pc:docMk/>
            <pc:sldMk cId="3114878359" sldId="261"/>
            <ac:spMk id="3" creationId="{CD6612CD-25D3-4872-9CD8-67235CE93D52}"/>
          </ac:spMkLst>
        </pc:spChg>
        <pc:spChg chg="add del mod">
          <ac:chgData name="Deepthi Chandak" userId="8cb409da-e34e-4003-ba74-0ee83f4febaf" providerId="ADAL" clId="{E1FE8A0B-674B-4E3B-9CC1-10ADAF0648F2}" dt="2021-10-31T10:40:10.946" v="468" actId="478"/>
          <ac:spMkLst>
            <pc:docMk/>
            <pc:sldMk cId="3114878359" sldId="261"/>
            <ac:spMk id="5" creationId="{968B4E61-77CB-4877-8EC6-CF906B6C7CF5}"/>
          </ac:spMkLst>
        </pc:spChg>
        <pc:spChg chg="add mod">
          <ac:chgData name="Deepthi Chandak" userId="8cb409da-e34e-4003-ba74-0ee83f4febaf" providerId="ADAL" clId="{E1FE8A0B-674B-4E3B-9CC1-10ADAF0648F2}" dt="2021-11-01T05:47:39.366" v="1932" actId="2711"/>
          <ac:spMkLst>
            <pc:docMk/>
            <pc:sldMk cId="3114878359" sldId="261"/>
            <ac:spMk id="6" creationId="{261BEB3C-3C24-46E8-A246-C33223B90524}"/>
          </ac:spMkLst>
        </pc:spChg>
        <pc:spChg chg="add del mod">
          <ac:chgData name="Deepthi Chandak" userId="8cb409da-e34e-4003-ba74-0ee83f4febaf" providerId="ADAL" clId="{E1FE8A0B-674B-4E3B-9CC1-10ADAF0648F2}" dt="2021-10-31T12:33:03.838" v="1760" actId="478"/>
          <ac:spMkLst>
            <pc:docMk/>
            <pc:sldMk cId="3114878359" sldId="261"/>
            <ac:spMk id="7" creationId="{A6FBE969-0437-4E2A-9B97-CFD80A761846}"/>
          </ac:spMkLst>
        </pc:spChg>
        <pc:spChg chg="add mod">
          <ac:chgData name="Deepthi Chandak" userId="8cb409da-e34e-4003-ba74-0ee83f4febaf" providerId="ADAL" clId="{E1FE8A0B-674B-4E3B-9CC1-10ADAF0648F2}" dt="2021-10-31T12:27:48.422" v="1664" actId="1076"/>
          <ac:spMkLst>
            <pc:docMk/>
            <pc:sldMk cId="3114878359" sldId="261"/>
            <ac:spMk id="8" creationId="{AE1279AE-0230-4406-B07E-F4DE042271E7}"/>
          </ac:spMkLst>
        </pc:spChg>
        <pc:spChg chg="add del mod">
          <ac:chgData name="Deepthi Chandak" userId="8cb409da-e34e-4003-ba74-0ee83f4febaf" providerId="ADAL" clId="{E1FE8A0B-674B-4E3B-9CC1-10ADAF0648F2}" dt="2021-10-31T11:49:26.178" v="1003" actId="478"/>
          <ac:spMkLst>
            <pc:docMk/>
            <pc:sldMk cId="3114878359" sldId="261"/>
            <ac:spMk id="9" creationId="{4001069F-FFE0-4B47-90BC-48747EBA9A58}"/>
          </ac:spMkLst>
        </pc:spChg>
        <pc:spChg chg="add mod">
          <ac:chgData name="Deepthi Chandak" userId="8cb409da-e34e-4003-ba74-0ee83f4febaf" providerId="ADAL" clId="{E1FE8A0B-674B-4E3B-9CC1-10ADAF0648F2}" dt="2021-10-31T12:28:17.986" v="1667" actId="1076"/>
          <ac:spMkLst>
            <pc:docMk/>
            <pc:sldMk cId="3114878359" sldId="261"/>
            <ac:spMk id="10" creationId="{5743E59F-7D4D-4C28-9145-67B3DE712FA7}"/>
          </ac:spMkLst>
        </pc:spChg>
        <pc:spChg chg="add mod">
          <ac:chgData name="Deepthi Chandak" userId="8cb409da-e34e-4003-ba74-0ee83f4febaf" providerId="ADAL" clId="{E1FE8A0B-674B-4E3B-9CC1-10ADAF0648F2}" dt="2021-10-31T12:30:30.588" v="1684" actId="14100"/>
          <ac:spMkLst>
            <pc:docMk/>
            <pc:sldMk cId="3114878359" sldId="261"/>
            <ac:spMk id="14" creationId="{6D944CC7-D594-4FC7-919A-3E5F36CAD5F9}"/>
          </ac:spMkLst>
        </pc:spChg>
        <pc:spChg chg="add mod">
          <ac:chgData name="Deepthi Chandak" userId="8cb409da-e34e-4003-ba74-0ee83f4febaf" providerId="ADAL" clId="{E1FE8A0B-674B-4E3B-9CC1-10ADAF0648F2}" dt="2021-10-31T12:28:03.032" v="1666" actId="1076"/>
          <ac:spMkLst>
            <pc:docMk/>
            <pc:sldMk cId="3114878359" sldId="261"/>
            <ac:spMk id="15" creationId="{89F0E63F-D4CF-4AC6-B620-AEE89CAE1208}"/>
          </ac:spMkLst>
        </pc:spChg>
        <pc:spChg chg="add mod">
          <ac:chgData name="Deepthi Chandak" userId="8cb409da-e34e-4003-ba74-0ee83f4febaf" providerId="ADAL" clId="{E1FE8A0B-674B-4E3B-9CC1-10ADAF0648F2}" dt="2021-10-31T12:29:34.090" v="1674" actId="1076"/>
          <ac:spMkLst>
            <pc:docMk/>
            <pc:sldMk cId="3114878359" sldId="261"/>
            <ac:spMk id="25" creationId="{C4F5E25A-646B-490D-9C37-9CCE769B64FE}"/>
          </ac:spMkLst>
        </pc:spChg>
        <pc:spChg chg="add mod">
          <ac:chgData name="Deepthi Chandak" userId="8cb409da-e34e-4003-ba74-0ee83f4febaf" providerId="ADAL" clId="{E1FE8A0B-674B-4E3B-9CC1-10ADAF0648F2}" dt="2021-10-31T12:29:40.309" v="1675" actId="1076"/>
          <ac:spMkLst>
            <pc:docMk/>
            <pc:sldMk cId="3114878359" sldId="261"/>
            <ac:spMk id="31" creationId="{109FD61F-9D89-4409-B25B-5F94A7E6E41D}"/>
          </ac:spMkLst>
        </pc:spChg>
        <pc:spChg chg="add del mod">
          <ac:chgData name="Deepthi Chandak" userId="8cb409da-e34e-4003-ba74-0ee83f4febaf" providerId="ADAL" clId="{E1FE8A0B-674B-4E3B-9CC1-10ADAF0648F2}" dt="2021-10-31T12:18:57.773" v="1315"/>
          <ac:spMkLst>
            <pc:docMk/>
            <pc:sldMk cId="3114878359" sldId="261"/>
            <ac:spMk id="32" creationId="{76F2EAFE-B981-49DC-B2B2-8D946E3D9728}"/>
          </ac:spMkLst>
        </pc:spChg>
        <pc:spChg chg="add mod">
          <ac:chgData name="Deepthi Chandak" userId="8cb409da-e34e-4003-ba74-0ee83f4febaf" providerId="ADAL" clId="{E1FE8A0B-674B-4E3B-9CC1-10ADAF0648F2}" dt="2021-10-31T12:29:21.264" v="1672" actId="1076"/>
          <ac:spMkLst>
            <pc:docMk/>
            <pc:sldMk cId="3114878359" sldId="261"/>
            <ac:spMk id="33" creationId="{D94252A2-71A0-43DE-BA3C-0F3558AA825B}"/>
          </ac:spMkLst>
        </pc:spChg>
        <pc:spChg chg="add mod">
          <ac:chgData name="Deepthi Chandak" userId="8cb409da-e34e-4003-ba74-0ee83f4febaf" providerId="ADAL" clId="{E1FE8A0B-674B-4E3B-9CC1-10ADAF0648F2}" dt="2021-10-31T12:27:55.064" v="1665" actId="1076"/>
          <ac:spMkLst>
            <pc:docMk/>
            <pc:sldMk cId="3114878359" sldId="261"/>
            <ac:spMk id="34" creationId="{53DAE725-6D5B-46EE-99D0-92D520944786}"/>
          </ac:spMkLst>
        </pc:spChg>
        <pc:spChg chg="add mod">
          <ac:chgData name="Deepthi Chandak" userId="8cb409da-e34e-4003-ba74-0ee83f4febaf" providerId="ADAL" clId="{E1FE8A0B-674B-4E3B-9CC1-10ADAF0648F2}" dt="2021-10-31T12:29:29.083" v="1673" actId="1076"/>
          <ac:spMkLst>
            <pc:docMk/>
            <pc:sldMk cId="3114878359" sldId="261"/>
            <ac:spMk id="37" creationId="{9C3EDDF5-F5DC-422C-A42E-CC74E5C3380E}"/>
          </ac:spMkLst>
        </pc:spChg>
        <pc:spChg chg="add mod">
          <ac:chgData name="Deepthi Chandak" userId="8cb409da-e34e-4003-ba74-0ee83f4febaf" providerId="ADAL" clId="{E1FE8A0B-674B-4E3B-9CC1-10ADAF0648F2}" dt="2021-10-31T12:39:40.833" v="1826" actId="20577"/>
          <ac:spMkLst>
            <pc:docMk/>
            <pc:sldMk cId="3114878359" sldId="261"/>
            <ac:spMk id="38" creationId="{62DF9A09-27ED-483F-934C-092D259BB3DB}"/>
          </ac:spMkLst>
        </pc:spChg>
        <pc:spChg chg="add mod">
          <ac:chgData name="Deepthi Chandak" userId="8cb409da-e34e-4003-ba74-0ee83f4febaf" providerId="ADAL" clId="{E1FE8A0B-674B-4E3B-9CC1-10ADAF0648F2}" dt="2021-10-31T12:31:05.300" v="1750" actId="1076"/>
          <ac:spMkLst>
            <pc:docMk/>
            <pc:sldMk cId="3114878359" sldId="261"/>
            <ac:spMk id="49" creationId="{E0F12353-7EE4-40C4-A954-D35A1E79518B}"/>
          </ac:spMkLst>
        </pc:spChg>
        <pc:spChg chg="add del">
          <ac:chgData name="Deepthi Chandak" userId="8cb409da-e34e-4003-ba74-0ee83f4febaf" providerId="ADAL" clId="{E1FE8A0B-674B-4E3B-9CC1-10ADAF0648F2}" dt="2021-10-31T12:31:43.218" v="1752" actId="11529"/>
          <ac:spMkLst>
            <pc:docMk/>
            <pc:sldMk cId="3114878359" sldId="261"/>
            <ac:spMk id="50" creationId="{4C9F24DE-B58C-4CDD-973B-0FE4D98A43CE}"/>
          </ac:spMkLst>
        </pc:spChg>
        <pc:spChg chg="add del mod">
          <ac:chgData name="Deepthi Chandak" userId="8cb409da-e34e-4003-ba74-0ee83f4febaf" providerId="ADAL" clId="{E1FE8A0B-674B-4E3B-9CC1-10ADAF0648F2}" dt="2021-10-31T12:33:10.157" v="1762" actId="478"/>
          <ac:spMkLst>
            <pc:docMk/>
            <pc:sldMk cId="3114878359" sldId="261"/>
            <ac:spMk id="54" creationId="{C1A0ECB6-98E8-4D0B-9B93-6D6F0398BB2C}"/>
          </ac:spMkLst>
        </pc:spChg>
        <pc:spChg chg="add mod">
          <ac:chgData name="Deepthi Chandak" userId="8cb409da-e34e-4003-ba74-0ee83f4febaf" providerId="ADAL" clId="{E1FE8A0B-674B-4E3B-9CC1-10ADAF0648F2}" dt="2021-10-31T12:33:52.885" v="1794" actId="14100"/>
          <ac:spMkLst>
            <pc:docMk/>
            <pc:sldMk cId="3114878359" sldId="261"/>
            <ac:spMk id="56" creationId="{2F64BD7E-13B1-4208-81EC-B1E38FD4B898}"/>
          </ac:spMkLst>
        </pc:spChg>
        <pc:picChg chg="add mod">
          <ac:chgData name="Deepthi Chandak" userId="8cb409da-e34e-4003-ba74-0ee83f4febaf" providerId="ADAL" clId="{E1FE8A0B-674B-4E3B-9CC1-10ADAF0648F2}" dt="2021-10-31T12:32:52.562" v="1759" actId="14100"/>
          <ac:picMkLst>
            <pc:docMk/>
            <pc:sldMk cId="3114878359" sldId="261"/>
            <ac:picMk id="2050" creationId="{78FC1A4C-1C82-4728-A283-A0E1EEB2621B}"/>
          </ac:picMkLst>
        </pc:picChg>
        <pc:cxnChg chg="add mod">
          <ac:chgData name="Deepthi Chandak" userId="8cb409da-e34e-4003-ba74-0ee83f4febaf" providerId="ADAL" clId="{E1FE8A0B-674B-4E3B-9CC1-10ADAF0648F2}" dt="2021-10-31T12:28:17.986" v="1667" actId="1076"/>
          <ac:cxnSpMkLst>
            <pc:docMk/>
            <pc:sldMk cId="3114878359" sldId="261"/>
            <ac:cxnSpMk id="12" creationId="{3C6425F6-1981-4348-9736-460C5A5D2522}"/>
          </ac:cxnSpMkLst>
        </pc:cxnChg>
        <pc:cxnChg chg="add mod">
          <ac:chgData name="Deepthi Chandak" userId="8cb409da-e34e-4003-ba74-0ee83f4febaf" providerId="ADAL" clId="{E1FE8A0B-674B-4E3B-9CC1-10ADAF0648F2}" dt="2021-10-31T12:29:04.451" v="1670" actId="1582"/>
          <ac:cxnSpMkLst>
            <pc:docMk/>
            <pc:sldMk cId="3114878359" sldId="261"/>
            <ac:cxnSpMk id="17" creationId="{FB869153-26C8-4AE5-A239-D28B46F77224}"/>
          </ac:cxnSpMkLst>
        </pc:cxnChg>
        <pc:cxnChg chg="add mod">
          <ac:chgData name="Deepthi Chandak" userId="8cb409da-e34e-4003-ba74-0ee83f4febaf" providerId="ADAL" clId="{E1FE8A0B-674B-4E3B-9CC1-10ADAF0648F2}" dt="2021-10-31T12:28:31.372" v="1668" actId="1582"/>
          <ac:cxnSpMkLst>
            <pc:docMk/>
            <pc:sldMk cId="3114878359" sldId="261"/>
            <ac:cxnSpMk id="36" creationId="{A6902104-40D6-435A-B4B7-252C5D5826EC}"/>
          </ac:cxnSpMkLst>
        </pc:cxnChg>
        <pc:cxnChg chg="add mod">
          <ac:chgData name="Deepthi Chandak" userId="8cb409da-e34e-4003-ba74-0ee83f4febaf" providerId="ADAL" clId="{E1FE8A0B-674B-4E3B-9CC1-10ADAF0648F2}" dt="2021-10-31T12:29:09.858" v="1671" actId="1582"/>
          <ac:cxnSpMkLst>
            <pc:docMk/>
            <pc:sldMk cId="3114878359" sldId="261"/>
            <ac:cxnSpMk id="40" creationId="{FAEBBED1-F897-4F51-BDF7-6B4287A9DAE7}"/>
          </ac:cxnSpMkLst>
        </pc:cxnChg>
      </pc:sldChg>
      <pc:sldChg chg="delSp modSp add mod">
        <pc:chgData name="Deepthi Chandak" userId="8cb409da-e34e-4003-ba74-0ee83f4febaf" providerId="ADAL" clId="{E1FE8A0B-674B-4E3B-9CC1-10ADAF0648F2}" dt="2021-11-01T05:47:02.952" v="1929" actId="2711"/>
        <pc:sldMkLst>
          <pc:docMk/>
          <pc:sldMk cId="2190840129" sldId="262"/>
        </pc:sldMkLst>
        <pc:spChg chg="mod">
          <ac:chgData name="Deepthi Chandak" userId="8cb409da-e34e-4003-ba74-0ee83f4febaf" providerId="ADAL" clId="{E1FE8A0B-674B-4E3B-9CC1-10ADAF0648F2}" dt="2021-11-01T05:47:02.952" v="1929" actId="2711"/>
          <ac:spMkLst>
            <pc:docMk/>
            <pc:sldMk cId="2190840129" sldId="262"/>
            <ac:spMk id="2" creationId="{62C3ECA2-943F-411C-86BD-7106B6C0ABF4}"/>
          </ac:spMkLst>
        </pc:spChg>
        <pc:spChg chg="mod">
          <ac:chgData name="Deepthi Chandak" userId="8cb409da-e34e-4003-ba74-0ee83f4febaf" providerId="ADAL" clId="{E1FE8A0B-674B-4E3B-9CC1-10ADAF0648F2}" dt="2021-10-31T10:42:36.774" v="723" actId="20577"/>
          <ac:spMkLst>
            <pc:docMk/>
            <pc:sldMk cId="2190840129" sldId="262"/>
            <ac:spMk id="3" creationId="{6BDF7361-4D16-4E33-A8C4-3238618432B9}"/>
          </ac:spMkLst>
        </pc:spChg>
        <pc:spChg chg="del mod">
          <ac:chgData name="Deepthi Chandak" userId="8cb409da-e34e-4003-ba74-0ee83f4febaf" providerId="ADAL" clId="{E1FE8A0B-674B-4E3B-9CC1-10ADAF0648F2}" dt="2021-10-31T10:40:56.589" v="474" actId="478"/>
          <ac:spMkLst>
            <pc:docMk/>
            <pc:sldMk cId="2190840129" sldId="262"/>
            <ac:spMk id="12" creationId="{73FAEEDB-8372-415C-A499-620E9D97955C}"/>
          </ac:spMkLst>
        </pc:spChg>
        <pc:picChg chg="del">
          <ac:chgData name="Deepthi Chandak" userId="8cb409da-e34e-4003-ba74-0ee83f4febaf" providerId="ADAL" clId="{E1FE8A0B-674B-4E3B-9CC1-10ADAF0648F2}" dt="2021-10-31T10:40:47.512" v="470" actId="478"/>
          <ac:picMkLst>
            <pc:docMk/>
            <pc:sldMk cId="2190840129" sldId="262"/>
            <ac:picMk id="1028" creationId="{09621FB8-93A7-4BC8-ADAA-608365F025C5}"/>
          </ac:picMkLst>
        </pc:picChg>
        <pc:picChg chg="del">
          <ac:chgData name="Deepthi Chandak" userId="8cb409da-e34e-4003-ba74-0ee83f4febaf" providerId="ADAL" clId="{E1FE8A0B-674B-4E3B-9CC1-10ADAF0648F2}" dt="2021-10-31T10:40:51.679" v="471" actId="478"/>
          <ac:picMkLst>
            <pc:docMk/>
            <pc:sldMk cId="2190840129" sldId="262"/>
            <ac:picMk id="1030" creationId="{A2EE8DEB-75C7-449B-856E-8DA42B7C5A13}"/>
          </ac:picMkLst>
        </pc:picChg>
      </pc:sldChg>
      <pc:sldChg chg="new del">
        <pc:chgData name="Deepthi Chandak" userId="8cb409da-e34e-4003-ba74-0ee83f4febaf" providerId="ADAL" clId="{E1FE8A0B-674B-4E3B-9CC1-10ADAF0648F2}" dt="2021-10-31T10:43:27.193" v="726" actId="47"/>
        <pc:sldMkLst>
          <pc:docMk/>
          <pc:sldMk cId="1423608468" sldId="263"/>
        </pc:sldMkLst>
      </pc:sldChg>
      <pc:sldChg chg="addSp modSp new mod">
        <pc:chgData name="Deepthi Chandak" userId="8cb409da-e34e-4003-ba74-0ee83f4febaf" providerId="ADAL" clId="{E1FE8A0B-674B-4E3B-9CC1-10ADAF0648F2}" dt="2021-10-31T12:46:30.507" v="1870" actId="20577"/>
        <pc:sldMkLst>
          <pc:docMk/>
          <pc:sldMk cId="347342641" sldId="264"/>
        </pc:sldMkLst>
        <pc:spChg chg="add mod">
          <ac:chgData name="Deepthi Chandak" userId="8cb409da-e34e-4003-ba74-0ee83f4febaf" providerId="ADAL" clId="{E1FE8A0B-674B-4E3B-9CC1-10ADAF0648F2}" dt="2021-10-31T12:46:30.507" v="1870" actId="20577"/>
          <ac:spMkLst>
            <pc:docMk/>
            <pc:sldMk cId="347342641" sldId="264"/>
            <ac:spMk id="3" creationId="{60FBA122-CE43-4C6B-A338-7219161A53AE}"/>
          </ac:spMkLst>
        </pc:spChg>
      </pc:sldChg>
      <pc:sldChg chg="addSp delSp modSp new mod ord">
        <pc:chgData name="Deepthi Chandak" userId="8cb409da-e34e-4003-ba74-0ee83f4febaf" providerId="ADAL" clId="{E1FE8A0B-674B-4E3B-9CC1-10ADAF0648F2}" dt="2021-11-01T05:48:09.082" v="1937" actId="1076"/>
        <pc:sldMkLst>
          <pc:docMk/>
          <pc:sldMk cId="832414904" sldId="265"/>
        </pc:sldMkLst>
        <pc:spChg chg="del mod">
          <ac:chgData name="Deepthi Chandak" userId="8cb409da-e34e-4003-ba74-0ee83f4febaf" providerId="ADAL" clId="{E1FE8A0B-674B-4E3B-9CC1-10ADAF0648F2}" dt="2021-10-31T12:34:20.469" v="1797" actId="478"/>
          <ac:spMkLst>
            <pc:docMk/>
            <pc:sldMk cId="832414904" sldId="265"/>
            <ac:spMk id="2" creationId="{972D221C-F56E-44DB-ACF8-131EAAF523E5}"/>
          </ac:spMkLst>
        </pc:spChg>
        <pc:spChg chg="add del mod">
          <ac:chgData name="Deepthi Chandak" userId="8cb409da-e34e-4003-ba74-0ee83f4febaf" providerId="ADAL" clId="{E1FE8A0B-674B-4E3B-9CC1-10ADAF0648F2}" dt="2021-10-31T10:56:19.924" v="857" actId="478"/>
          <ac:spMkLst>
            <pc:docMk/>
            <pc:sldMk cId="832414904" sldId="265"/>
            <ac:spMk id="3" creationId="{FFB0B4BA-5143-403D-B01C-AEF4F71C9BA8}"/>
          </ac:spMkLst>
        </pc:spChg>
        <pc:spChg chg="add mod">
          <ac:chgData name="Deepthi Chandak" userId="8cb409da-e34e-4003-ba74-0ee83f4febaf" providerId="ADAL" clId="{E1FE8A0B-674B-4E3B-9CC1-10ADAF0648F2}" dt="2021-11-01T05:47:51.343" v="1933" actId="2711"/>
          <ac:spMkLst>
            <pc:docMk/>
            <pc:sldMk cId="832414904" sldId="265"/>
            <ac:spMk id="4" creationId="{EA39B828-51F0-4F7B-B271-08190019A519}"/>
          </ac:spMkLst>
        </pc:spChg>
        <pc:spChg chg="add mod">
          <ac:chgData name="Deepthi Chandak" userId="8cb409da-e34e-4003-ba74-0ee83f4febaf" providerId="ADAL" clId="{E1FE8A0B-674B-4E3B-9CC1-10ADAF0648F2}" dt="2021-10-31T10:55:42.680" v="821"/>
          <ac:spMkLst>
            <pc:docMk/>
            <pc:sldMk cId="832414904" sldId="265"/>
            <ac:spMk id="5" creationId="{292F8E2C-105B-4FEF-A117-4D02A5C7B1FE}"/>
          </ac:spMkLst>
        </pc:spChg>
        <pc:picChg chg="mod">
          <ac:chgData name="Deepthi Chandak" userId="8cb409da-e34e-4003-ba74-0ee83f4febaf" providerId="ADAL" clId="{E1FE8A0B-674B-4E3B-9CC1-10ADAF0648F2}" dt="2021-11-01T05:48:09.082" v="1937" actId="1076"/>
          <ac:picMkLst>
            <pc:docMk/>
            <pc:sldMk cId="832414904" sldId="265"/>
            <ac:picMk id="2" creationId="{6857D057-5FA0-4030-A8AB-3CBEA896ECB0}"/>
          </ac:picMkLst>
        </pc:picChg>
      </pc:sldChg>
      <pc:sldChg chg="addSp delSp modSp new mod">
        <pc:chgData name="Deepthi Chandak" userId="8cb409da-e34e-4003-ba74-0ee83f4febaf" providerId="ADAL" clId="{E1FE8A0B-674B-4E3B-9CC1-10ADAF0648F2}" dt="2021-11-01T05:48:20.642" v="1938" actId="2711"/>
        <pc:sldMkLst>
          <pc:docMk/>
          <pc:sldMk cId="40005672" sldId="266"/>
        </pc:sldMkLst>
        <pc:spChg chg="add del mod">
          <ac:chgData name="Deepthi Chandak" userId="8cb409da-e34e-4003-ba74-0ee83f4febaf" providerId="ADAL" clId="{E1FE8A0B-674B-4E3B-9CC1-10ADAF0648F2}" dt="2021-10-31T10:56:10.527" v="854"/>
          <ac:spMkLst>
            <pc:docMk/>
            <pc:sldMk cId="40005672" sldId="266"/>
            <ac:spMk id="2" creationId="{1DE4339A-8B6A-4362-BB55-2BD4CBC5BEC3}"/>
          </ac:spMkLst>
        </pc:spChg>
        <pc:spChg chg="add del mod">
          <ac:chgData name="Deepthi Chandak" userId="8cb409da-e34e-4003-ba74-0ee83f4febaf" providerId="ADAL" clId="{E1FE8A0B-674B-4E3B-9CC1-10ADAF0648F2}" dt="2021-10-31T10:56:10.527" v="854"/>
          <ac:spMkLst>
            <pc:docMk/>
            <pc:sldMk cId="40005672" sldId="266"/>
            <ac:spMk id="3" creationId="{DE7573D3-62F3-4685-A2A3-B5825BC6C96F}"/>
          </ac:spMkLst>
        </pc:spChg>
        <pc:spChg chg="add del mod">
          <ac:chgData name="Deepthi Chandak" userId="8cb409da-e34e-4003-ba74-0ee83f4febaf" providerId="ADAL" clId="{E1FE8A0B-674B-4E3B-9CC1-10ADAF0648F2}" dt="2021-10-31T10:56:10.527" v="854"/>
          <ac:spMkLst>
            <pc:docMk/>
            <pc:sldMk cId="40005672" sldId="266"/>
            <ac:spMk id="4" creationId="{6F0C04E7-0835-4803-A4D8-DFFC3DDEA728}"/>
          </ac:spMkLst>
        </pc:spChg>
        <pc:spChg chg="add mod">
          <ac:chgData name="Deepthi Chandak" userId="8cb409da-e34e-4003-ba74-0ee83f4febaf" providerId="ADAL" clId="{E1FE8A0B-674B-4E3B-9CC1-10ADAF0648F2}" dt="2021-11-01T05:48:20.642" v="1938" actId="2711"/>
          <ac:spMkLst>
            <pc:docMk/>
            <pc:sldMk cId="40005672" sldId="266"/>
            <ac:spMk id="5" creationId="{E4CC3CF9-6CE9-4CA5-A974-F3C35F7754CF}"/>
          </ac:spMkLst>
        </pc:spChg>
        <pc:spChg chg="add mod">
          <ac:chgData name="Deepthi Chandak" userId="8cb409da-e34e-4003-ba74-0ee83f4febaf" providerId="ADAL" clId="{E1FE8A0B-674B-4E3B-9CC1-10ADAF0648F2}" dt="2021-10-31T10:56:26.091" v="858"/>
          <ac:spMkLst>
            <pc:docMk/>
            <pc:sldMk cId="40005672" sldId="266"/>
            <ac:spMk id="6" creationId="{5BB8BA64-AD31-4FA4-B011-81118DAE6B68}"/>
          </ac:spMkLst>
        </pc:spChg>
      </pc:sldChg>
      <pc:sldChg chg="add del setBg">
        <pc:chgData name="Deepthi Chandak" userId="8cb409da-e34e-4003-ba74-0ee83f4febaf" providerId="ADAL" clId="{E1FE8A0B-674B-4E3B-9CC1-10ADAF0648F2}" dt="2021-10-31T10:55:32.681" v="820"/>
        <pc:sldMkLst>
          <pc:docMk/>
          <pc:sldMk cId="3406837967" sldId="266"/>
        </pc:sldMkLst>
      </pc:sldChg>
      <pc:sldChg chg="add del">
        <pc:chgData name="Deepthi Chandak" userId="8cb409da-e34e-4003-ba74-0ee83f4febaf" providerId="ADAL" clId="{E1FE8A0B-674B-4E3B-9CC1-10ADAF0648F2}" dt="2021-10-31T10:55:32.681" v="820"/>
        <pc:sldMkLst>
          <pc:docMk/>
          <pc:sldMk cId="2267152417" sldId="267"/>
        </pc:sldMkLst>
      </pc:sldChg>
      <pc:sldChg chg="addSp modSp new mod addCm">
        <pc:chgData name="Deepthi Chandak" userId="8cb409da-e34e-4003-ba74-0ee83f4febaf" providerId="ADAL" clId="{E1FE8A0B-674B-4E3B-9CC1-10ADAF0648F2}" dt="2021-11-01T05:49:33.150" v="1941" actId="1589"/>
        <pc:sldMkLst>
          <pc:docMk/>
          <pc:sldMk cId="3663129329" sldId="267"/>
        </pc:sldMkLst>
        <pc:spChg chg="add mod">
          <ac:chgData name="Deepthi Chandak" userId="8cb409da-e34e-4003-ba74-0ee83f4febaf" providerId="ADAL" clId="{E1FE8A0B-674B-4E3B-9CC1-10ADAF0648F2}" dt="2021-11-01T05:48:38.962" v="1940" actId="2711"/>
          <ac:spMkLst>
            <pc:docMk/>
            <pc:sldMk cId="3663129329" sldId="267"/>
            <ac:spMk id="2" creationId="{C7AFEAE0-6999-4FC9-99F6-10C6D38A965B}"/>
          </ac:spMkLst>
        </pc:spChg>
        <pc:spChg chg="add mod">
          <ac:chgData name="Deepthi Chandak" userId="8cb409da-e34e-4003-ba74-0ee83f4febaf" providerId="ADAL" clId="{E1FE8A0B-674B-4E3B-9CC1-10ADAF0648F2}" dt="2021-10-31T10:56:55.037" v="889"/>
          <ac:spMkLst>
            <pc:docMk/>
            <pc:sldMk cId="3663129329" sldId="267"/>
            <ac:spMk id="3" creationId="{24ED2157-291B-45E1-AC77-533BDC10537F}"/>
          </ac:spMkLst>
        </pc:spChg>
      </pc:sldChg>
      <pc:sldChg chg="addSp delSp modSp new del mod ord">
        <pc:chgData name="Deepthi Chandak" userId="8cb409da-e34e-4003-ba74-0ee83f4febaf" providerId="ADAL" clId="{E1FE8A0B-674B-4E3B-9CC1-10ADAF0648F2}" dt="2021-10-31T12:40:49.647" v="1849" actId="47"/>
        <pc:sldMkLst>
          <pc:docMk/>
          <pc:sldMk cId="236460045" sldId="268"/>
        </pc:sldMkLst>
        <pc:spChg chg="add del mod">
          <ac:chgData name="Deepthi Chandak" userId="8cb409da-e34e-4003-ba74-0ee83f4febaf" providerId="ADAL" clId="{E1FE8A0B-674B-4E3B-9CC1-10ADAF0648F2}" dt="2021-10-31T12:40:42.133" v="1847"/>
          <ac:spMkLst>
            <pc:docMk/>
            <pc:sldMk cId="236460045" sldId="268"/>
            <ac:spMk id="2" creationId="{291C4608-E7D4-4AB5-BE52-675FDB0A99B9}"/>
          </ac:spMkLst>
        </pc:spChg>
      </pc:sldChg>
      <pc:sldChg chg="add del">
        <pc:chgData name="Deepthi Chandak" userId="8cb409da-e34e-4003-ba74-0ee83f4febaf" providerId="ADAL" clId="{E1FE8A0B-674B-4E3B-9CC1-10ADAF0648F2}" dt="2021-10-31T10:55:32.681" v="820"/>
        <pc:sldMkLst>
          <pc:docMk/>
          <pc:sldMk cId="2048349822" sldId="268"/>
        </pc:sldMkLst>
      </pc:sldChg>
      <pc:sldChg chg="add del">
        <pc:chgData name="Deepthi Chandak" userId="8cb409da-e34e-4003-ba74-0ee83f4febaf" providerId="ADAL" clId="{E1FE8A0B-674B-4E3B-9CC1-10ADAF0648F2}" dt="2021-10-31T10:55:32.681" v="820"/>
        <pc:sldMkLst>
          <pc:docMk/>
          <pc:sldMk cId="2133981034" sldId="269"/>
        </pc:sldMkLst>
      </pc:sldChg>
      <pc:sldChg chg="modSp add mod">
        <pc:chgData name="Deepthi Chandak" userId="8cb409da-e34e-4003-ba74-0ee83f4febaf" providerId="ADAL" clId="{E1FE8A0B-674B-4E3B-9CC1-10ADAF0648F2}" dt="2021-11-01T05:48:28.976" v="1939" actId="2711"/>
        <pc:sldMkLst>
          <pc:docMk/>
          <pc:sldMk cId="3083040320" sldId="269"/>
        </pc:sldMkLst>
        <pc:spChg chg="mod">
          <ac:chgData name="Deepthi Chandak" userId="8cb409da-e34e-4003-ba74-0ee83f4febaf" providerId="ADAL" clId="{E1FE8A0B-674B-4E3B-9CC1-10ADAF0648F2}" dt="2021-11-01T05:48:28.976" v="1939" actId="2711"/>
          <ac:spMkLst>
            <pc:docMk/>
            <pc:sldMk cId="3083040320" sldId="269"/>
            <ac:spMk id="5" creationId="{E4CC3CF9-6CE9-4CA5-A974-F3C35F7754CF}"/>
          </ac:spMkLst>
        </pc:spChg>
      </pc:sldChg>
      <pc:sldChg chg="add del">
        <pc:chgData name="Deepthi Chandak" userId="8cb409da-e34e-4003-ba74-0ee83f4febaf" providerId="ADAL" clId="{E1FE8A0B-674B-4E3B-9CC1-10ADAF0648F2}" dt="2021-10-31T10:55:32.681" v="820"/>
        <pc:sldMkLst>
          <pc:docMk/>
          <pc:sldMk cId="3225564749" sldId="270"/>
        </pc:sldMkLst>
      </pc:sldChg>
      <pc:sldChg chg="add del">
        <pc:chgData name="Deepthi Chandak" userId="8cb409da-e34e-4003-ba74-0ee83f4febaf" providerId="ADAL" clId="{E1FE8A0B-674B-4E3B-9CC1-10ADAF0648F2}" dt="2021-10-31T10:55:32.681" v="820"/>
        <pc:sldMkLst>
          <pc:docMk/>
          <pc:sldMk cId="2325980531" sldId="271"/>
        </pc:sldMkLst>
      </pc:sldChg>
      <pc:sldChg chg="add del">
        <pc:chgData name="Deepthi Chandak" userId="8cb409da-e34e-4003-ba74-0ee83f4febaf" providerId="ADAL" clId="{E1FE8A0B-674B-4E3B-9CC1-10ADAF0648F2}" dt="2021-10-31T10:55:32.681" v="820"/>
        <pc:sldMkLst>
          <pc:docMk/>
          <pc:sldMk cId="1419607506" sldId="272"/>
        </pc:sldMkLst>
      </pc:sldChg>
      <pc:sldChg chg="add del">
        <pc:chgData name="Deepthi Chandak" userId="8cb409da-e34e-4003-ba74-0ee83f4febaf" providerId="ADAL" clId="{E1FE8A0B-674B-4E3B-9CC1-10ADAF0648F2}" dt="2021-10-31T10:55:32.681" v="820"/>
        <pc:sldMkLst>
          <pc:docMk/>
          <pc:sldMk cId="1324501559" sldId="273"/>
        </pc:sldMkLst>
      </pc:sldChg>
      <pc:sldChg chg="add del">
        <pc:chgData name="Deepthi Chandak" userId="8cb409da-e34e-4003-ba74-0ee83f4febaf" providerId="ADAL" clId="{E1FE8A0B-674B-4E3B-9CC1-10ADAF0648F2}" dt="2021-10-31T10:55:32.681" v="820"/>
        <pc:sldMkLst>
          <pc:docMk/>
          <pc:sldMk cId="223198348" sldId="274"/>
        </pc:sldMkLst>
      </pc:sldChg>
      <pc:sldMasterChg chg="setBg modSldLayout">
        <pc:chgData name="Deepthi Chandak" userId="8cb409da-e34e-4003-ba74-0ee83f4febaf" providerId="ADAL" clId="{E1FE8A0B-674B-4E3B-9CC1-10ADAF0648F2}" dt="2021-11-01T05:45:24.204" v="1911"/>
        <pc:sldMasterMkLst>
          <pc:docMk/>
          <pc:sldMasterMk cId="4034621904" sldId="2147483756"/>
        </pc:sldMasterMkLst>
        <pc:sldLayoutChg chg="setBg">
          <pc:chgData name="Deepthi Chandak" userId="8cb409da-e34e-4003-ba74-0ee83f4febaf" providerId="ADAL" clId="{E1FE8A0B-674B-4E3B-9CC1-10ADAF0648F2}" dt="2021-11-01T05:45:24.204" v="1911"/>
          <pc:sldLayoutMkLst>
            <pc:docMk/>
            <pc:sldMasterMk cId="4034621904" sldId="2147483756"/>
            <pc:sldLayoutMk cId="276364321" sldId="2147483757"/>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338403297" sldId="2147483758"/>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1981050076" sldId="2147483759"/>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3978966016" sldId="2147483760"/>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531448912" sldId="2147483761"/>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947967154" sldId="2147483762"/>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4008455211" sldId="2147483763"/>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2364684011" sldId="2147483764"/>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3304521511" sldId="2147483765"/>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3129503812" sldId="2147483766"/>
          </pc:sldLayoutMkLst>
        </pc:sldLayoutChg>
        <pc:sldLayoutChg chg="setBg">
          <pc:chgData name="Deepthi Chandak" userId="8cb409da-e34e-4003-ba74-0ee83f4febaf" providerId="ADAL" clId="{E1FE8A0B-674B-4E3B-9CC1-10ADAF0648F2}" dt="2021-11-01T05:45:24.204" v="1911"/>
          <pc:sldLayoutMkLst>
            <pc:docMk/>
            <pc:sldMasterMk cId="4034621904" sldId="2147483756"/>
            <pc:sldLayoutMk cId="576589879" sldId="21474837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724DB-12F9-4260-A5EB-A65735E6172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9B9AB2ED-996C-4C36-8987-C80FA5FEC055}">
      <dgm:prSet/>
      <dgm:spPr/>
      <dgm:t>
        <a:bodyPr/>
        <a:lstStyle/>
        <a:p>
          <a:r>
            <a:rPr lang="en-US"/>
            <a:t>The magnetic field produced by the coil is in the opposite direction to the net magnetic field produced by the magnets.</a:t>
          </a:r>
        </a:p>
      </dgm:t>
    </dgm:pt>
    <dgm:pt modelId="{2B9C6448-3878-491B-934E-DD3D29768B1A}" type="parTrans" cxnId="{169C25DB-A05A-45CE-AE5E-C79CB322AF3E}">
      <dgm:prSet/>
      <dgm:spPr/>
      <dgm:t>
        <a:bodyPr/>
        <a:lstStyle/>
        <a:p>
          <a:endParaRPr lang="en-US"/>
        </a:p>
      </dgm:t>
    </dgm:pt>
    <dgm:pt modelId="{43512ED9-4BEC-41D7-8221-716FD414D239}" type="sibTrans" cxnId="{169C25DB-A05A-45CE-AE5E-C79CB322AF3E}">
      <dgm:prSet/>
      <dgm:spPr/>
      <dgm:t>
        <a:bodyPr/>
        <a:lstStyle/>
        <a:p>
          <a:endParaRPr lang="en-US"/>
        </a:p>
      </dgm:t>
    </dgm:pt>
    <dgm:pt modelId="{4D0C82DC-1641-4A6D-B90E-D0CB11B7BD91}">
      <dgm:prSet/>
      <dgm:spPr/>
      <dgm:t>
        <a:bodyPr/>
        <a:lstStyle/>
        <a:p>
          <a:r>
            <a:rPr lang="en-US"/>
            <a:t>We can find relation between height attained by the coil from the magnets and current by applying the theorem of conservation of energy.</a:t>
          </a:r>
        </a:p>
      </dgm:t>
    </dgm:pt>
    <dgm:pt modelId="{9BD37655-F19B-4334-9B9D-FC39358EFC08}" type="parTrans" cxnId="{114C48CA-1DDA-4689-A934-0F92BA47426D}">
      <dgm:prSet/>
      <dgm:spPr/>
      <dgm:t>
        <a:bodyPr/>
        <a:lstStyle/>
        <a:p>
          <a:endParaRPr lang="en-US"/>
        </a:p>
      </dgm:t>
    </dgm:pt>
    <dgm:pt modelId="{47AB5681-AD74-4D25-8CA3-9E79BE4C0A28}" type="sibTrans" cxnId="{114C48CA-1DDA-4689-A934-0F92BA47426D}">
      <dgm:prSet/>
      <dgm:spPr/>
      <dgm:t>
        <a:bodyPr/>
        <a:lstStyle/>
        <a:p>
          <a:endParaRPr lang="en-US"/>
        </a:p>
      </dgm:t>
    </dgm:pt>
    <dgm:pt modelId="{167EC2ED-50FD-46BF-A338-ABEBDA543AB7}">
      <dgm:prSet/>
      <dgm:spPr/>
      <dgm:t>
        <a:bodyPr/>
        <a:lstStyle/>
        <a:p>
          <a:r>
            <a:rPr lang="en-US"/>
            <a:t>Here in this equation B1(magnetic field of permanent magnet) is constant and B2 varies linearly with current.</a:t>
          </a:r>
        </a:p>
      </dgm:t>
    </dgm:pt>
    <dgm:pt modelId="{737DE2B4-02DB-4FF0-B5CF-54B95E367251}" type="parTrans" cxnId="{0F0C475D-2218-4B44-8895-15C44C2266E6}">
      <dgm:prSet/>
      <dgm:spPr/>
      <dgm:t>
        <a:bodyPr/>
        <a:lstStyle/>
        <a:p>
          <a:endParaRPr lang="en-US"/>
        </a:p>
      </dgm:t>
    </dgm:pt>
    <dgm:pt modelId="{CF3FA5AA-D42A-4A9C-B45A-F2A24A89E4F1}" type="sibTrans" cxnId="{0F0C475D-2218-4B44-8895-15C44C2266E6}">
      <dgm:prSet/>
      <dgm:spPr/>
      <dgm:t>
        <a:bodyPr/>
        <a:lstStyle/>
        <a:p>
          <a:endParaRPr lang="en-US"/>
        </a:p>
      </dgm:t>
    </dgm:pt>
    <dgm:pt modelId="{FED39E02-0A02-4295-A007-63C582D83C54}" type="pres">
      <dgm:prSet presAssocID="{BE5724DB-12F9-4260-A5EB-A65735E6172F}" presName="outerComposite" presStyleCnt="0">
        <dgm:presLayoutVars>
          <dgm:chMax val="5"/>
          <dgm:dir/>
          <dgm:resizeHandles val="exact"/>
        </dgm:presLayoutVars>
      </dgm:prSet>
      <dgm:spPr/>
    </dgm:pt>
    <dgm:pt modelId="{523D3C0F-E281-4728-8208-C5D3FDAAB0EE}" type="pres">
      <dgm:prSet presAssocID="{BE5724DB-12F9-4260-A5EB-A65735E6172F}" presName="dummyMaxCanvas" presStyleCnt="0">
        <dgm:presLayoutVars/>
      </dgm:prSet>
      <dgm:spPr/>
    </dgm:pt>
    <dgm:pt modelId="{2D78E805-7292-4605-92AC-AF1AD6A2C107}" type="pres">
      <dgm:prSet presAssocID="{BE5724DB-12F9-4260-A5EB-A65735E6172F}" presName="ThreeNodes_1" presStyleLbl="node1" presStyleIdx="0" presStyleCnt="3">
        <dgm:presLayoutVars>
          <dgm:bulletEnabled val="1"/>
        </dgm:presLayoutVars>
      </dgm:prSet>
      <dgm:spPr/>
    </dgm:pt>
    <dgm:pt modelId="{DCDFE0F9-C189-4D70-8136-BDA634ABCC56}" type="pres">
      <dgm:prSet presAssocID="{BE5724DB-12F9-4260-A5EB-A65735E6172F}" presName="ThreeNodes_2" presStyleLbl="node1" presStyleIdx="1" presStyleCnt="3">
        <dgm:presLayoutVars>
          <dgm:bulletEnabled val="1"/>
        </dgm:presLayoutVars>
      </dgm:prSet>
      <dgm:spPr/>
    </dgm:pt>
    <dgm:pt modelId="{DE9C0E51-777D-4274-B9CE-8CDCDF687D91}" type="pres">
      <dgm:prSet presAssocID="{BE5724DB-12F9-4260-A5EB-A65735E6172F}" presName="ThreeNodes_3" presStyleLbl="node1" presStyleIdx="2" presStyleCnt="3">
        <dgm:presLayoutVars>
          <dgm:bulletEnabled val="1"/>
        </dgm:presLayoutVars>
      </dgm:prSet>
      <dgm:spPr/>
    </dgm:pt>
    <dgm:pt modelId="{6BECDD4F-1502-46FE-A934-361CA64F1561}" type="pres">
      <dgm:prSet presAssocID="{BE5724DB-12F9-4260-A5EB-A65735E6172F}" presName="ThreeConn_1-2" presStyleLbl="fgAccFollowNode1" presStyleIdx="0" presStyleCnt="2">
        <dgm:presLayoutVars>
          <dgm:bulletEnabled val="1"/>
        </dgm:presLayoutVars>
      </dgm:prSet>
      <dgm:spPr/>
    </dgm:pt>
    <dgm:pt modelId="{C1F75368-FD05-467B-80FA-2B99BD07D69A}" type="pres">
      <dgm:prSet presAssocID="{BE5724DB-12F9-4260-A5EB-A65735E6172F}" presName="ThreeConn_2-3" presStyleLbl="fgAccFollowNode1" presStyleIdx="1" presStyleCnt="2">
        <dgm:presLayoutVars>
          <dgm:bulletEnabled val="1"/>
        </dgm:presLayoutVars>
      </dgm:prSet>
      <dgm:spPr/>
    </dgm:pt>
    <dgm:pt modelId="{42EDEC49-41C5-4C97-B79D-F18E8A590189}" type="pres">
      <dgm:prSet presAssocID="{BE5724DB-12F9-4260-A5EB-A65735E6172F}" presName="ThreeNodes_1_text" presStyleLbl="node1" presStyleIdx="2" presStyleCnt="3">
        <dgm:presLayoutVars>
          <dgm:bulletEnabled val="1"/>
        </dgm:presLayoutVars>
      </dgm:prSet>
      <dgm:spPr/>
    </dgm:pt>
    <dgm:pt modelId="{F3AD9CD2-AB50-4526-8B29-422B0145E5EE}" type="pres">
      <dgm:prSet presAssocID="{BE5724DB-12F9-4260-A5EB-A65735E6172F}" presName="ThreeNodes_2_text" presStyleLbl="node1" presStyleIdx="2" presStyleCnt="3">
        <dgm:presLayoutVars>
          <dgm:bulletEnabled val="1"/>
        </dgm:presLayoutVars>
      </dgm:prSet>
      <dgm:spPr/>
    </dgm:pt>
    <dgm:pt modelId="{5FDD9AA7-E3C0-4A60-8CD7-725E9DBFD101}" type="pres">
      <dgm:prSet presAssocID="{BE5724DB-12F9-4260-A5EB-A65735E6172F}" presName="ThreeNodes_3_text" presStyleLbl="node1" presStyleIdx="2" presStyleCnt="3">
        <dgm:presLayoutVars>
          <dgm:bulletEnabled val="1"/>
        </dgm:presLayoutVars>
      </dgm:prSet>
      <dgm:spPr/>
    </dgm:pt>
  </dgm:ptLst>
  <dgm:cxnLst>
    <dgm:cxn modelId="{8E4E2D04-96EA-43C8-843C-65AA9CB9ED30}" type="presOf" srcId="{47AB5681-AD74-4D25-8CA3-9E79BE4C0A28}" destId="{C1F75368-FD05-467B-80FA-2B99BD07D69A}" srcOrd="0" destOrd="0" presId="urn:microsoft.com/office/officeart/2005/8/layout/vProcess5"/>
    <dgm:cxn modelId="{0F0C475D-2218-4B44-8895-15C44C2266E6}" srcId="{BE5724DB-12F9-4260-A5EB-A65735E6172F}" destId="{167EC2ED-50FD-46BF-A338-ABEBDA543AB7}" srcOrd="2" destOrd="0" parTransId="{737DE2B4-02DB-4FF0-B5CF-54B95E367251}" sibTransId="{CF3FA5AA-D42A-4A9C-B45A-F2A24A89E4F1}"/>
    <dgm:cxn modelId="{735B1E6B-69AF-4846-B6EB-865E8A3D472D}" type="presOf" srcId="{BE5724DB-12F9-4260-A5EB-A65735E6172F}" destId="{FED39E02-0A02-4295-A007-63C582D83C54}" srcOrd="0" destOrd="0" presId="urn:microsoft.com/office/officeart/2005/8/layout/vProcess5"/>
    <dgm:cxn modelId="{00536555-FA42-47F8-B884-0273C1C5AB0E}" type="presOf" srcId="{4D0C82DC-1641-4A6D-B90E-D0CB11B7BD91}" destId="{DCDFE0F9-C189-4D70-8136-BDA634ABCC56}" srcOrd="0" destOrd="0" presId="urn:microsoft.com/office/officeart/2005/8/layout/vProcess5"/>
    <dgm:cxn modelId="{1631807C-B02D-4996-B317-CE045AB62F43}" type="presOf" srcId="{43512ED9-4BEC-41D7-8221-716FD414D239}" destId="{6BECDD4F-1502-46FE-A934-361CA64F1561}" srcOrd="0" destOrd="0" presId="urn:microsoft.com/office/officeart/2005/8/layout/vProcess5"/>
    <dgm:cxn modelId="{CB716C89-4088-4E52-8869-9E0D19C4683E}" type="presOf" srcId="{9B9AB2ED-996C-4C36-8987-C80FA5FEC055}" destId="{2D78E805-7292-4605-92AC-AF1AD6A2C107}" srcOrd="0" destOrd="0" presId="urn:microsoft.com/office/officeart/2005/8/layout/vProcess5"/>
    <dgm:cxn modelId="{E29B35A1-E10B-49FE-866A-A0DDE760F4D7}" type="presOf" srcId="{167EC2ED-50FD-46BF-A338-ABEBDA543AB7}" destId="{5FDD9AA7-E3C0-4A60-8CD7-725E9DBFD101}" srcOrd="1" destOrd="0" presId="urn:microsoft.com/office/officeart/2005/8/layout/vProcess5"/>
    <dgm:cxn modelId="{1A9F24BA-7A2B-4C27-857A-22356220F55D}" type="presOf" srcId="{9B9AB2ED-996C-4C36-8987-C80FA5FEC055}" destId="{42EDEC49-41C5-4C97-B79D-F18E8A590189}" srcOrd="1" destOrd="0" presId="urn:microsoft.com/office/officeart/2005/8/layout/vProcess5"/>
    <dgm:cxn modelId="{114C48CA-1DDA-4689-A934-0F92BA47426D}" srcId="{BE5724DB-12F9-4260-A5EB-A65735E6172F}" destId="{4D0C82DC-1641-4A6D-B90E-D0CB11B7BD91}" srcOrd="1" destOrd="0" parTransId="{9BD37655-F19B-4334-9B9D-FC39358EFC08}" sibTransId="{47AB5681-AD74-4D25-8CA3-9E79BE4C0A28}"/>
    <dgm:cxn modelId="{169C25DB-A05A-45CE-AE5E-C79CB322AF3E}" srcId="{BE5724DB-12F9-4260-A5EB-A65735E6172F}" destId="{9B9AB2ED-996C-4C36-8987-C80FA5FEC055}" srcOrd="0" destOrd="0" parTransId="{2B9C6448-3878-491B-934E-DD3D29768B1A}" sibTransId="{43512ED9-4BEC-41D7-8221-716FD414D239}"/>
    <dgm:cxn modelId="{AE5607DD-CA36-445D-810C-30307C8CB653}" type="presOf" srcId="{4D0C82DC-1641-4A6D-B90E-D0CB11B7BD91}" destId="{F3AD9CD2-AB50-4526-8B29-422B0145E5EE}" srcOrd="1" destOrd="0" presId="urn:microsoft.com/office/officeart/2005/8/layout/vProcess5"/>
    <dgm:cxn modelId="{E04ABFFC-18C0-48AA-A9AF-5BF9952F49B7}" type="presOf" srcId="{167EC2ED-50FD-46BF-A338-ABEBDA543AB7}" destId="{DE9C0E51-777D-4274-B9CE-8CDCDF687D91}" srcOrd="0" destOrd="0" presId="urn:microsoft.com/office/officeart/2005/8/layout/vProcess5"/>
    <dgm:cxn modelId="{846FA748-EC21-4C73-AE6F-C5BA6CAB11D4}" type="presParOf" srcId="{FED39E02-0A02-4295-A007-63C582D83C54}" destId="{523D3C0F-E281-4728-8208-C5D3FDAAB0EE}" srcOrd="0" destOrd="0" presId="urn:microsoft.com/office/officeart/2005/8/layout/vProcess5"/>
    <dgm:cxn modelId="{52FB974B-4ABC-447D-8B32-F3404B470786}" type="presParOf" srcId="{FED39E02-0A02-4295-A007-63C582D83C54}" destId="{2D78E805-7292-4605-92AC-AF1AD6A2C107}" srcOrd="1" destOrd="0" presId="urn:microsoft.com/office/officeart/2005/8/layout/vProcess5"/>
    <dgm:cxn modelId="{15F35141-BC57-492D-B3BF-3E26F058584B}" type="presParOf" srcId="{FED39E02-0A02-4295-A007-63C582D83C54}" destId="{DCDFE0F9-C189-4D70-8136-BDA634ABCC56}" srcOrd="2" destOrd="0" presId="urn:microsoft.com/office/officeart/2005/8/layout/vProcess5"/>
    <dgm:cxn modelId="{C579569B-D012-4393-B4D3-F8A1E283F3F6}" type="presParOf" srcId="{FED39E02-0A02-4295-A007-63C582D83C54}" destId="{DE9C0E51-777D-4274-B9CE-8CDCDF687D91}" srcOrd="3" destOrd="0" presId="urn:microsoft.com/office/officeart/2005/8/layout/vProcess5"/>
    <dgm:cxn modelId="{EC6D4062-AC01-41CB-96C8-829FA3ACD984}" type="presParOf" srcId="{FED39E02-0A02-4295-A007-63C582D83C54}" destId="{6BECDD4F-1502-46FE-A934-361CA64F1561}" srcOrd="4" destOrd="0" presId="urn:microsoft.com/office/officeart/2005/8/layout/vProcess5"/>
    <dgm:cxn modelId="{AF3419C7-574E-4528-AFED-241562C68689}" type="presParOf" srcId="{FED39E02-0A02-4295-A007-63C582D83C54}" destId="{C1F75368-FD05-467B-80FA-2B99BD07D69A}" srcOrd="5" destOrd="0" presId="urn:microsoft.com/office/officeart/2005/8/layout/vProcess5"/>
    <dgm:cxn modelId="{589780F3-0498-453F-BB5C-AEC4A6E251B3}" type="presParOf" srcId="{FED39E02-0A02-4295-A007-63C582D83C54}" destId="{42EDEC49-41C5-4C97-B79D-F18E8A590189}" srcOrd="6" destOrd="0" presId="urn:microsoft.com/office/officeart/2005/8/layout/vProcess5"/>
    <dgm:cxn modelId="{4DA0CE63-452B-4E88-BC19-E0C7CA9AE614}" type="presParOf" srcId="{FED39E02-0A02-4295-A007-63C582D83C54}" destId="{F3AD9CD2-AB50-4526-8B29-422B0145E5EE}" srcOrd="7" destOrd="0" presId="urn:microsoft.com/office/officeart/2005/8/layout/vProcess5"/>
    <dgm:cxn modelId="{0A60CC86-AF13-4679-98CD-825B1F1422B2}" type="presParOf" srcId="{FED39E02-0A02-4295-A007-63C582D83C54}" destId="{5FDD9AA7-E3C0-4A60-8CD7-725E9DBFD10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8E805-7292-4605-92AC-AF1AD6A2C107}">
      <dsp:nvSpPr>
        <dsp:cNvPr id="0" name=""/>
        <dsp:cNvSpPr/>
      </dsp:nvSpPr>
      <dsp:spPr>
        <a:xfrm>
          <a:off x="0" y="0"/>
          <a:ext cx="4719598" cy="1225175"/>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magnetic field produced by the coil is in the opposite direction to the net magnetic field produced by the magnets.</a:t>
          </a:r>
        </a:p>
      </dsp:txBody>
      <dsp:txXfrm>
        <a:off x="35884" y="35884"/>
        <a:ext cx="3397538" cy="1153407"/>
      </dsp:txXfrm>
    </dsp:sp>
    <dsp:sp modelId="{DCDFE0F9-C189-4D70-8136-BDA634ABCC56}">
      <dsp:nvSpPr>
        <dsp:cNvPr id="0" name=""/>
        <dsp:cNvSpPr/>
      </dsp:nvSpPr>
      <dsp:spPr>
        <a:xfrm>
          <a:off x="416435" y="1429371"/>
          <a:ext cx="4719598" cy="1225175"/>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 can find relation between height attained by the coil from the magnets and current by applying the theorem of conservation of energy.</a:t>
          </a:r>
        </a:p>
      </dsp:txBody>
      <dsp:txXfrm>
        <a:off x="452319" y="1465255"/>
        <a:ext cx="3435031" cy="1153407"/>
      </dsp:txXfrm>
    </dsp:sp>
    <dsp:sp modelId="{DE9C0E51-777D-4274-B9CE-8CDCDF687D91}">
      <dsp:nvSpPr>
        <dsp:cNvPr id="0" name=""/>
        <dsp:cNvSpPr/>
      </dsp:nvSpPr>
      <dsp:spPr>
        <a:xfrm>
          <a:off x="832870" y="2858743"/>
          <a:ext cx="4719598" cy="1225175"/>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Here in this equation B1(magnetic field of permanent magnet) is constant and B2 varies linearly with current.</a:t>
          </a:r>
        </a:p>
      </dsp:txBody>
      <dsp:txXfrm>
        <a:off x="868754" y="2894627"/>
        <a:ext cx="3435031" cy="1153407"/>
      </dsp:txXfrm>
    </dsp:sp>
    <dsp:sp modelId="{6BECDD4F-1502-46FE-A934-361CA64F1561}">
      <dsp:nvSpPr>
        <dsp:cNvPr id="0" name=""/>
        <dsp:cNvSpPr/>
      </dsp:nvSpPr>
      <dsp:spPr>
        <a:xfrm>
          <a:off x="3923234" y="929091"/>
          <a:ext cx="796364" cy="796364"/>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02416" y="929091"/>
        <a:ext cx="438000" cy="599264"/>
      </dsp:txXfrm>
    </dsp:sp>
    <dsp:sp modelId="{C1F75368-FD05-467B-80FA-2B99BD07D69A}">
      <dsp:nvSpPr>
        <dsp:cNvPr id="0" name=""/>
        <dsp:cNvSpPr/>
      </dsp:nvSpPr>
      <dsp:spPr>
        <a:xfrm>
          <a:off x="4339669" y="2350295"/>
          <a:ext cx="796364" cy="796364"/>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18851" y="2350295"/>
        <a:ext cx="438000" cy="5992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DE6118-2437-4B30-8E3C-4D2BE6020583}" type="datetimeFigureOut">
              <a:rPr lang="en-US" smtClean="0"/>
              <a:pPr/>
              <a:t>4/27/2022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9E57DC2-970A-4B3E-BB1C-7A09969E49DF}"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3643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12950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7658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840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105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97896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3144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94796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845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36468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0452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7DE6118-2437-4B30-8E3C-4D2BE6020583}" type="datetimeFigureOut">
              <a:rPr lang="en-US" smtClean="0"/>
              <a:pPr/>
              <a:t>4/27/2022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403462190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ywfRuhBwCP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40ABCC-A3D8-4769-A76F-DD368112FD8E}"/>
              </a:ext>
            </a:extLst>
          </p:cNvPr>
          <p:cNvPicPr>
            <a:picLocks noChangeAspect="1"/>
          </p:cNvPicPr>
          <p:nvPr/>
        </p:nvPicPr>
        <p:blipFill rotWithShape="1">
          <a:blip r:embed="rId2">
            <a:alphaModFix amt="40000"/>
          </a:blip>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BE4B5024-B352-4E71-8996-6B332831FDBE}"/>
              </a:ext>
            </a:extLst>
          </p:cNvPr>
          <p:cNvSpPr>
            <a:spLocks noGrp="1"/>
          </p:cNvSpPr>
          <p:nvPr>
            <p:ph type="ctrTitle"/>
          </p:nvPr>
        </p:nvSpPr>
        <p:spPr>
          <a:xfrm>
            <a:off x="5557624" y="1412240"/>
            <a:ext cx="3657496" cy="2133600"/>
          </a:xfrm>
        </p:spPr>
        <p:txBody>
          <a:bodyPr>
            <a:normAutofit/>
          </a:bodyPr>
          <a:lstStyle/>
          <a:p>
            <a:r>
              <a:rPr lang="en-IN" b="1">
                <a:solidFill>
                  <a:schemeClr val="tx1"/>
                </a:solidFill>
                <a:latin typeface="Abadi Extra Light" panose="020B0204020104020204" pitchFamily="34" charset="0"/>
              </a:rPr>
              <a:t>Magnetic Levitation</a:t>
            </a:r>
          </a:p>
        </p:txBody>
      </p:sp>
      <p:sp>
        <p:nvSpPr>
          <p:cNvPr id="4" name="TextBox 3">
            <a:extLst>
              <a:ext uri="{FF2B5EF4-FFF2-40B4-BE49-F238E27FC236}">
                <a16:creationId xmlns:a16="http://schemas.microsoft.com/office/drawing/2014/main" id="{AD504E30-E598-40F0-A5C4-EAD0CBC0242C}"/>
              </a:ext>
            </a:extLst>
          </p:cNvPr>
          <p:cNvSpPr txBox="1"/>
          <p:nvPr/>
        </p:nvSpPr>
        <p:spPr>
          <a:xfrm>
            <a:off x="792480" y="4082633"/>
            <a:ext cx="4592320" cy="3231654"/>
          </a:xfrm>
          <a:prstGeom prst="rect">
            <a:avLst/>
          </a:prstGeom>
          <a:noFill/>
        </p:spPr>
        <p:txBody>
          <a:bodyPr wrap="square" lIns="91440" tIns="45720" rIns="91440" bIns="45720" rtlCol="0" anchor="t">
            <a:spAutoFit/>
          </a:bodyPr>
          <a:lstStyle/>
          <a:p>
            <a:pPr>
              <a:spcAft>
                <a:spcPts val="1200"/>
              </a:spcAft>
            </a:pPr>
            <a:r>
              <a:rPr lang="en-IN" b="1">
                <a:solidFill>
                  <a:schemeClr val="tx1"/>
                </a:solidFill>
                <a:latin typeface="Abadi Extra Light" panose="020B0204020104020204" pitchFamily="34" charset="0"/>
              </a:rPr>
              <a:t>Team 19 (</a:t>
            </a:r>
            <a:r>
              <a:rPr lang="en-IN" b="1" err="1">
                <a:solidFill>
                  <a:schemeClr val="tx1"/>
                </a:solidFill>
                <a:latin typeface="Abadi Extra Light" panose="020B0204020104020204" pitchFamily="34" charset="0"/>
              </a:rPr>
              <a:t>eyeotea</a:t>
            </a:r>
            <a:r>
              <a:rPr lang="en-IN" b="1">
                <a:solidFill>
                  <a:schemeClr val="tx1"/>
                </a:solidFill>
                <a:latin typeface="Abadi Extra Light" panose="020B0204020104020204" pitchFamily="34" charset="0"/>
              </a:rPr>
              <a:t>)</a:t>
            </a:r>
            <a:endParaRPr lang="en-IN" sz="1800" b="1" i="0" u="none" strike="noStrike">
              <a:solidFill>
                <a:srgbClr val="FFFFFF"/>
              </a:solidFill>
              <a:effectLst/>
              <a:latin typeface="Abadi Extra Light" panose="020B0204020104020204" pitchFamily="34" charset="0"/>
            </a:endParaRPr>
          </a:p>
          <a:p>
            <a:pPr rtl="0">
              <a:spcBef>
                <a:spcPts val="0"/>
              </a:spcBef>
              <a:spcAft>
                <a:spcPts val="1200"/>
              </a:spcAft>
            </a:pPr>
            <a:r>
              <a:rPr lang="en-IN" sz="1800" b="0" i="0" u="none" strike="noStrike">
                <a:solidFill>
                  <a:srgbClr val="FFFFFF"/>
                </a:solidFill>
                <a:effectLst/>
                <a:latin typeface="Abadi Extra Light" panose="020B0204020104020204" pitchFamily="34" charset="0"/>
              </a:rPr>
              <a:t>Nikhil Agrawal (2020102021)</a:t>
            </a:r>
            <a:endParaRPr lang="en-IN" b="0">
              <a:effectLst/>
              <a:latin typeface="Abadi Extra Light" panose="020B0204020104020204" pitchFamily="34" charset="0"/>
            </a:endParaRPr>
          </a:p>
          <a:p>
            <a:pPr rtl="0">
              <a:spcBef>
                <a:spcPts val="0"/>
              </a:spcBef>
              <a:spcAft>
                <a:spcPts val="1200"/>
              </a:spcAft>
            </a:pPr>
            <a:r>
              <a:rPr lang="en-IN" sz="1800" b="0" i="0" u="none" strike="noStrike">
                <a:solidFill>
                  <a:srgbClr val="FFFFFF"/>
                </a:solidFill>
                <a:effectLst/>
                <a:latin typeface="Abadi Extra Light" panose="020B0204020104020204" pitchFamily="34" charset="0"/>
              </a:rPr>
              <a:t>Deepthi Chandak (2020102013)</a:t>
            </a:r>
            <a:endParaRPr lang="en-IN" b="0">
              <a:effectLst/>
              <a:latin typeface="Abadi Extra Light" panose="020B0204020104020204" pitchFamily="34" charset="0"/>
            </a:endParaRPr>
          </a:p>
          <a:p>
            <a:pPr rtl="0">
              <a:spcBef>
                <a:spcPts val="0"/>
              </a:spcBef>
              <a:spcAft>
                <a:spcPts val="1200"/>
              </a:spcAft>
            </a:pPr>
            <a:r>
              <a:rPr lang="en-IN" sz="1800" b="0" i="0" u="none" strike="noStrike">
                <a:solidFill>
                  <a:srgbClr val="FFFFFF"/>
                </a:solidFill>
                <a:effectLst/>
                <a:latin typeface="Abadi Extra Light"/>
              </a:rPr>
              <a:t>Tarun </a:t>
            </a:r>
            <a:r>
              <a:rPr lang="en-IN">
                <a:solidFill>
                  <a:srgbClr val="FFFFFF"/>
                </a:solidFill>
                <a:latin typeface="Abadi Extra Light"/>
              </a:rPr>
              <a:t>J</a:t>
            </a:r>
            <a:r>
              <a:rPr lang="en-IN" sz="1800" b="0" i="0" u="none" strike="noStrike">
                <a:solidFill>
                  <a:srgbClr val="FFFFFF"/>
                </a:solidFill>
                <a:effectLst/>
                <a:latin typeface="Abadi Extra Light"/>
              </a:rPr>
              <a:t>indal (2020102056)</a:t>
            </a:r>
            <a:endParaRPr lang="en-IN" b="0">
              <a:effectLst/>
              <a:latin typeface="Abadi Extra Light"/>
            </a:endParaRPr>
          </a:p>
          <a:p>
            <a:pPr rtl="0">
              <a:spcBef>
                <a:spcPts val="0"/>
              </a:spcBef>
              <a:spcAft>
                <a:spcPts val="1200"/>
              </a:spcAft>
            </a:pPr>
            <a:r>
              <a:rPr lang="en-IN" sz="1800" b="0" i="0" u="none" strike="noStrike">
                <a:solidFill>
                  <a:srgbClr val="FFFFFF"/>
                </a:solidFill>
                <a:effectLst/>
                <a:latin typeface="Abadi Extra Light"/>
              </a:rPr>
              <a:t>Mitul </a:t>
            </a:r>
            <a:r>
              <a:rPr lang="en-IN">
                <a:solidFill>
                  <a:srgbClr val="FFFFFF"/>
                </a:solidFill>
                <a:latin typeface="Abadi Extra Light"/>
              </a:rPr>
              <a:t>G</a:t>
            </a:r>
            <a:r>
              <a:rPr lang="en-IN" sz="1800" b="0" i="0" u="none" strike="noStrike">
                <a:solidFill>
                  <a:srgbClr val="FFFFFF"/>
                </a:solidFill>
                <a:effectLst/>
                <a:latin typeface="Abadi Extra Light"/>
              </a:rPr>
              <a:t>arg (2020102026)</a:t>
            </a:r>
            <a:endParaRPr lang="en-IN" b="0">
              <a:effectLst/>
              <a:latin typeface="Abadi Extra Light"/>
            </a:endParaRPr>
          </a:p>
          <a:p>
            <a:pPr rtl="0">
              <a:spcBef>
                <a:spcPts val="0"/>
              </a:spcBef>
              <a:spcAft>
                <a:spcPts val="1200"/>
              </a:spcAft>
            </a:pPr>
            <a:r>
              <a:rPr lang="en-IN" sz="1800" b="0" i="0" u="none" strike="noStrike">
                <a:solidFill>
                  <a:srgbClr val="FFFFFF"/>
                </a:solidFill>
                <a:effectLst/>
                <a:latin typeface="Abadi Extra Light"/>
              </a:rPr>
              <a:t>Atharv </a:t>
            </a:r>
            <a:r>
              <a:rPr lang="en-IN" err="1">
                <a:solidFill>
                  <a:srgbClr val="FFFFFF"/>
                </a:solidFill>
                <a:latin typeface="Abadi Extra Light"/>
              </a:rPr>
              <a:t>Sujlegaonkar</a:t>
            </a:r>
            <a:r>
              <a:rPr lang="en-IN" sz="1800" b="0" i="0" u="none" strike="noStrike">
                <a:solidFill>
                  <a:srgbClr val="FFFFFF"/>
                </a:solidFill>
                <a:effectLst/>
                <a:latin typeface="Abadi Extra Light"/>
              </a:rPr>
              <a:t> (2020102025)</a:t>
            </a:r>
            <a:endParaRPr lang="en-IN" b="0">
              <a:effectLst/>
              <a:latin typeface="Abadi Extra Light"/>
            </a:endParaRPr>
          </a:p>
          <a:p>
            <a:br>
              <a:rPr lang="en-IN">
                <a:latin typeface="Abadi Extra Light" panose="020B0204020104020204" pitchFamily="34" charset="0"/>
              </a:rPr>
            </a:br>
            <a:endParaRPr lang="en-IN">
              <a:latin typeface="Abadi Extra Light" panose="020B0204020104020204" pitchFamily="34" charset="0"/>
            </a:endParaRPr>
          </a:p>
        </p:txBody>
      </p:sp>
    </p:spTree>
    <p:extLst>
      <p:ext uri="{BB962C8B-B14F-4D97-AF65-F5344CB8AC3E}">
        <p14:creationId xmlns:p14="http://schemas.microsoft.com/office/powerpoint/2010/main" val="137320334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1BEB3C-3C24-46E8-A246-C33223B90524}"/>
              </a:ext>
            </a:extLst>
          </p:cNvPr>
          <p:cNvSpPr>
            <a:spLocks noGrp="1"/>
          </p:cNvSpPr>
          <p:nvPr>
            <p:ph type="title"/>
          </p:nvPr>
        </p:nvSpPr>
        <p:spPr>
          <a:xfrm>
            <a:off x="916432" y="447040"/>
            <a:ext cx="7150608" cy="701040"/>
          </a:xfrm>
        </p:spPr>
        <p:txBody>
          <a:bodyPr>
            <a:normAutofit/>
          </a:bodyPr>
          <a:lstStyle/>
          <a:p>
            <a:r>
              <a:rPr lang="en-IN" sz="4200" b="1">
                <a:latin typeface="Abadi Extra Light" panose="020B0204020104020204" pitchFamily="34" charset="0"/>
              </a:rPr>
              <a:t>IoT-based setup</a:t>
            </a:r>
          </a:p>
        </p:txBody>
      </p:sp>
      <p:sp>
        <p:nvSpPr>
          <p:cNvPr id="8" name="Rectangle: Rounded Corners 7">
            <a:extLst>
              <a:ext uri="{FF2B5EF4-FFF2-40B4-BE49-F238E27FC236}">
                <a16:creationId xmlns:a16="http://schemas.microsoft.com/office/drawing/2014/main" id="{AE1279AE-0230-4406-B07E-F4DE042271E7}"/>
              </a:ext>
            </a:extLst>
          </p:cNvPr>
          <p:cNvSpPr/>
          <p:nvPr/>
        </p:nvSpPr>
        <p:spPr>
          <a:xfrm>
            <a:off x="1959356" y="1759635"/>
            <a:ext cx="1310640" cy="83099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Abadi Extra Light" panose="020B0204020104020204" pitchFamily="34" charset="0"/>
              </a:rPr>
              <a:t>Ultrasonic</a:t>
            </a:r>
          </a:p>
          <a:p>
            <a:pPr algn="ctr"/>
            <a:r>
              <a:rPr lang="en-IN" b="1">
                <a:solidFill>
                  <a:schemeClr val="tx1"/>
                </a:solidFill>
                <a:latin typeface="Abadi Extra Light" panose="020B0204020104020204" pitchFamily="34" charset="0"/>
              </a:rPr>
              <a:t>Distance</a:t>
            </a:r>
          </a:p>
          <a:p>
            <a:pPr algn="ctr"/>
            <a:r>
              <a:rPr lang="en-IN" b="1">
                <a:solidFill>
                  <a:schemeClr val="tx1"/>
                </a:solidFill>
                <a:latin typeface="Abadi Extra Light" panose="020B0204020104020204" pitchFamily="34" charset="0"/>
              </a:rPr>
              <a:t>Sensor</a:t>
            </a:r>
          </a:p>
        </p:txBody>
      </p:sp>
      <p:sp>
        <p:nvSpPr>
          <p:cNvPr id="10" name="Rectangle: Rounded Corners 9">
            <a:extLst>
              <a:ext uri="{FF2B5EF4-FFF2-40B4-BE49-F238E27FC236}">
                <a16:creationId xmlns:a16="http://schemas.microsoft.com/office/drawing/2014/main" id="{5743E59F-7D4D-4C28-9145-67B3DE712FA7}"/>
              </a:ext>
            </a:extLst>
          </p:cNvPr>
          <p:cNvSpPr/>
          <p:nvPr/>
        </p:nvSpPr>
        <p:spPr>
          <a:xfrm>
            <a:off x="6482589" y="1766648"/>
            <a:ext cx="1036320" cy="83099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Abadi Extra Light" panose="020B0204020104020204" pitchFamily="34" charset="0"/>
              </a:rPr>
              <a:t>NODE</a:t>
            </a:r>
          </a:p>
          <a:p>
            <a:pPr algn="ctr"/>
            <a:r>
              <a:rPr lang="en-IN" b="1">
                <a:solidFill>
                  <a:schemeClr val="tx1"/>
                </a:solidFill>
                <a:latin typeface="Abadi Extra Light" panose="020B0204020104020204" pitchFamily="34" charset="0"/>
              </a:rPr>
              <a:t>MCU</a:t>
            </a:r>
          </a:p>
        </p:txBody>
      </p:sp>
      <p:cxnSp>
        <p:nvCxnSpPr>
          <p:cNvPr id="12" name="Straight Arrow Connector 11">
            <a:extLst>
              <a:ext uri="{FF2B5EF4-FFF2-40B4-BE49-F238E27FC236}">
                <a16:creationId xmlns:a16="http://schemas.microsoft.com/office/drawing/2014/main" id="{3C6425F6-1981-4348-9736-460C5A5D2522}"/>
              </a:ext>
            </a:extLst>
          </p:cNvPr>
          <p:cNvCxnSpPr>
            <a:cxnSpLocks/>
            <a:stCxn id="8" idx="3"/>
            <a:endCxn id="10" idx="1"/>
          </p:cNvCxnSpPr>
          <p:nvPr/>
        </p:nvCxnSpPr>
        <p:spPr>
          <a:xfrm>
            <a:off x="3269996" y="2175134"/>
            <a:ext cx="3212593" cy="70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D944CC7-D594-4FC7-919A-3E5F36CAD5F9}"/>
              </a:ext>
            </a:extLst>
          </p:cNvPr>
          <p:cNvSpPr txBox="1"/>
          <p:nvPr/>
        </p:nvSpPr>
        <p:spPr>
          <a:xfrm>
            <a:off x="3302000" y="2214880"/>
            <a:ext cx="3180588" cy="523220"/>
          </a:xfrm>
          <a:prstGeom prst="rect">
            <a:avLst/>
          </a:prstGeom>
          <a:noFill/>
        </p:spPr>
        <p:txBody>
          <a:bodyPr wrap="square" rtlCol="0">
            <a:spAutoFit/>
          </a:bodyPr>
          <a:lstStyle/>
          <a:p>
            <a:r>
              <a:rPr lang="en-IN" sz="1400">
                <a:solidFill>
                  <a:srgbClr val="FF0000"/>
                </a:solidFill>
                <a:latin typeface="Abadi" panose="020B0604020104020204" pitchFamily="34" charset="0"/>
              </a:rPr>
              <a:t>Distance of coil in levitation from the sensor</a:t>
            </a:r>
          </a:p>
        </p:txBody>
      </p:sp>
      <p:sp>
        <p:nvSpPr>
          <p:cNvPr id="15" name="Rectangle: Rounded Corners 14">
            <a:extLst>
              <a:ext uri="{FF2B5EF4-FFF2-40B4-BE49-F238E27FC236}">
                <a16:creationId xmlns:a16="http://schemas.microsoft.com/office/drawing/2014/main" id="{89F0E63F-D4CF-4AC6-B620-AEE89CAE1208}"/>
              </a:ext>
            </a:extLst>
          </p:cNvPr>
          <p:cNvSpPr/>
          <p:nvPr/>
        </p:nvSpPr>
        <p:spPr>
          <a:xfrm>
            <a:off x="6497830" y="4197424"/>
            <a:ext cx="1036320" cy="83099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b="1">
                <a:solidFill>
                  <a:schemeClr val="tx1"/>
                </a:solidFill>
                <a:latin typeface="Abadi Extra Light" panose="020B0204020104020204" pitchFamily="34" charset="0"/>
              </a:rPr>
              <a:t>Circuit Setup</a:t>
            </a:r>
          </a:p>
        </p:txBody>
      </p:sp>
      <p:cxnSp>
        <p:nvCxnSpPr>
          <p:cNvPr id="17" name="Straight Arrow Connector 16">
            <a:extLst>
              <a:ext uri="{FF2B5EF4-FFF2-40B4-BE49-F238E27FC236}">
                <a16:creationId xmlns:a16="http://schemas.microsoft.com/office/drawing/2014/main" id="{FB869153-26C8-4AE5-A239-D28B46F77224}"/>
              </a:ext>
            </a:extLst>
          </p:cNvPr>
          <p:cNvCxnSpPr>
            <a:cxnSpLocks/>
            <a:stCxn id="10" idx="2"/>
            <a:endCxn id="15" idx="0"/>
          </p:cNvCxnSpPr>
          <p:nvPr/>
        </p:nvCxnSpPr>
        <p:spPr>
          <a:xfrm>
            <a:off x="7000749" y="2597645"/>
            <a:ext cx="15241" cy="159977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4F5E25A-646B-490D-9C37-9CCE769B64FE}"/>
              </a:ext>
            </a:extLst>
          </p:cNvPr>
          <p:cNvSpPr txBox="1"/>
          <p:nvPr/>
        </p:nvSpPr>
        <p:spPr>
          <a:xfrm flipH="1">
            <a:off x="7557771" y="4197424"/>
            <a:ext cx="1412240" cy="954107"/>
          </a:xfrm>
          <a:prstGeom prst="rect">
            <a:avLst/>
          </a:prstGeom>
          <a:noFill/>
        </p:spPr>
        <p:txBody>
          <a:bodyPr wrap="square" rtlCol="0">
            <a:spAutoFit/>
          </a:bodyPr>
          <a:lstStyle/>
          <a:p>
            <a:r>
              <a:rPr lang="en-IN" sz="1400">
                <a:solidFill>
                  <a:srgbClr val="00B050"/>
                </a:solidFill>
                <a:latin typeface="Abadi" panose="020B0604020104020204" pitchFamily="34" charset="0"/>
              </a:rPr>
              <a:t>Voltage variance &amp; current amplification</a:t>
            </a:r>
          </a:p>
        </p:txBody>
      </p:sp>
      <p:sp>
        <p:nvSpPr>
          <p:cNvPr id="31" name="TextBox 30">
            <a:extLst>
              <a:ext uri="{FF2B5EF4-FFF2-40B4-BE49-F238E27FC236}">
                <a16:creationId xmlns:a16="http://schemas.microsoft.com/office/drawing/2014/main" id="{109FD61F-9D89-4409-B25B-5F94A7E6E41D}"/>
              </a:ext>
            </a:extLst>
          </p:cNvPr>
          <p:cNvSpPr txBox="1"/>
          <p:nvPr/>
        </p:nvSpPr>
        <p:spPr>
          <a:xfrm>
            <a:off x="7000749" y="3113360"/>
            <a:ext cx="797555" cy="523220"/>
          </a:xfrm>
          <a:prstGeom prst="rect">
            <a:avLst/>
          </a:prstGeom>
          <a:noFill/>
        </p:spPr>
        <p:txBody>
          <a:bodyPr wrap="square" rtlCol="0">
            <a:spAutoFit/>
          </a:bodyPr>
          <a:lstStyle/>
          <a:p>
            <a:r>
              <a:rPr lang="en-IN" sz="1400">
                <a:solidFill>
                  <a:srgbClr val="FF0000"/>
                </a:solidFill>
                <a:latin typeface="Abadi" panose="020B0604020104020204" pitchFamily="34" charset="0"/>
              </a:rPr>
              <a:t>Current</a:t>
            </a:r>
          </a:p>
          <a:p>
            <a:r>
              <a:rPr lang="en-IN" sz="1400">
                <a:solidFill>
                  <a:srgbClr val="FF0000"/>
                </a:solidFill>
                <a:latin typeface="Abadi" panose="020B0604020104020204" pitchFamily="34" charset="0"/>
              </a:rPr>
              <a:t>Input</a:t>
            </a:r>
          </a:p>
        </p:txBody>
      </p:sp>
      <p:sp>
        <p:nvSpPr>
          <p:cNvPr id="33" name="TextBox 32">
            <a:extLst>
              <a:ext uri="{FF2B5EF4-FFF2-40B4-BE49-F238E27FC236}">
                <a16:creationId xmlns:a16="http://schemas.microsoft.com/office/drawing/2014/main" id="{D94252A2-71A0-43DE-BA3C-0F3558AA825B}"/>
              </a:ext>
            </a:extLst>
          </p:cNvPr>
          <p:cNvSpPr txBox="1"/>
          <p:nvPr/>
        </p:nvSpPr>
        <p:spPr>
          <a:xfrm flipH="1">
            <a:off x="1036320" y="1805801"/>
            <a:ext cx="1254760" cy="738664"/>
          </a:xfrm>
          <a:prstGeom prst="rect">
            <a:avLst/>
          </a:prstGeom>
          <a:noFill/>
        </p:spPr>
        <p:txBody>
          <a:bodyPr wrap="square" rtlCol="0">
            <a:spAutoFit/>
          </a:bodyPr>
          <a:lstStyle/>
          <a:p>
            <a:r>
              <a:rPr lang="en-IN" sz="1400">
                <a:solidFill>
                  <a:srgbClr val="00B050"/>
                </a:solidFill>
                <a:latin typeface="Abadi" panose="020B0604020104020204" pitchFamily="34" charset="0"/>
              </a:rPr>
              <a:t>Measures levitation height</a:t>
            </a:r>
          </a:p>
        </p:txBody>
      </p:sp>
      <p:sp>
        <p:nvSpPr>
          <p:cNvPr id="34" name="Rectangle: Rounded Corners 33">
            <a:extLst>
              <a:ext uri="{FF2B5EF4-FFF2-40B4-BE49-F238E27FC236}">
                <a16:creationId xmlns:a16="http://schemas.microsoft.com/office/drawing/2014/main" id="{53DAE725-6D5B-46EE-99D0-92D520944786}"/>
              </a:ext>
            </a:extLst>
          </p:cNvPr>
          <p:cNvSpPr/>
          <p:nvPr/>
        </p:nvSpPr>
        <p:spPr>
          <a:xfrm>
            <a:off x="1959356" y="4159309"/>
            <a:ext cx="1310640" cy="83099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Abadi Extra Light" panose="020B0204020104020204" pitchFamily="34" charset="0"/>
              </a:rPr>
              <a:t>Hardware</a:t>
            </a:r>
          </a:p>
          <a:p>
            <a:pPr algn="ctr"/>
            <a:r>
              <a:rPr lang="en-IN" b="1">
                <a:solidFill>
                  <a:schemeClr val="tx1"/>
                </a:solidFill>
                <a:latin typeface="Abadi Extra Light" panose="020B0204020104020204" pitchFamily="34" charset="0"/>
              </a:rPr>
              <a:t>Setup</a:t>
            </a:r>
          </a:p>
        </p:txBody>
      </p:sp>
      <p:cxnSp>
        <p:nvCxnSpPr>
          <p:cNvPr id="36" name="Straight Arrow Connector 35">
            <a:extLst>
              <a:ext uri="{FF2B5EF4-FFF2-40B4-BE49-F238E27FC236}">
                <a16:creationId xmlns:a16="http://schemas.microsoft.com/office/drawing/2014/main" id="{A6902104-40D6-435A-B4B7-252C5D5826EC}"/>
              </a:ext>
            </a:extLst>
          </p:cNvPr>
          <p:cNvCxnSpPr>
            <a:stCxn id="15" idx="1"/>
            <a:endCxn id="34" idx="3"/>
          </p:cNvCxnSpPr>
          <p:nvPr/>
        </p:nvCxnSpPr>
        <p:spPr>
          <a:xfrm flipH="1" flipV="1">
            <a:off x="3269996" y="4574808"/>
            <a:ext cx="3227834" cy="381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9C3EDDF5-F5DC-422C-A42E-CC74E5C3380E}"/>
              </a:ext>
            </a:extLst>
          </p:cNvPr>
          <p:cNvSpPr txBox="1"/>
          <p:nvPr/>
        </p:nvSpPr>
        <p:spPr>
          <a:xfrm flipH="1">
            <a:off x="535432" y="4058277"/>
            <a:ext cx="1412240" cy="1169551"/>
          </a:xfrm>
          <a:prstGeom prst="rect">
            <a:avLst/>
          </a:prstGeom>
          <a:noFill/>
        </p:spPr>
        <p:txBody>
          <a:bodyPr wrap="square" rtlCol="0">
            <a:spAutoFit/>
          </a:bodyPr>
          <a:lstStyle/>
          <a:p>
            <a:r>
              <a:rPr lang="en-IN" sz="1400">
                <a:solidFill>
                  <a:srgbClr val="00B050"/>
                </a:solidFill>
                <a:latin typeface="Abadi" panose="020B0604020104020204" pitchFamily="34" charset="0"/>
              </a:rPr>
              <a:t>Coil levitates to balance the electromagnetic &amp; gravitational forces</a:t>
            </a:r>
          </a:p>
        </p:txBody>
      </p:sp>
      <p:sp>
        <p:nvSpPr>
          <p:cNvPr id="38" name="TextBox 37">
            <a:extLst>
              <a:ext uri="{FF2B5EF4-FFF2-40B4-BE49-F238E27FC236}">
                <a16:creationId xmlns:a16="http://schemas.microsoft.com/office/drawing/2014/main" id="{62DF9A09-27ED-483F-934C-092D259BB3DB}"/>
              </a:ext>
            </a:extLst>
          </p:cNvPr>
          <p:cNvSpPr txBox="1"/>
          <p:nvPr/>
        </p:nvSpPr>
        <p:spPr>
          <a:xfrm>
            <a:off x="3293617" y="4581821"/>
            <a:ext cx="3227833" cy="307777"/>
          </a:xfrm>
          <a:prstGeom prst="rect">
            <a:avLst/>
          </a:prstGeom>
          <a:noFill/>
        </p:spPr>
        <p:txBody>
          <a:bodyPr wrap="square" rtlCol="0">
            <a:spAutoFit/>
          </a:bodyPr>
          <a:lstStyle/>
          <a:p>
            <a:r>
              <a:rPr lang="en-IN" sz="1400">
                <a:solidFill>
                  <a:srgbClr val="FF0000"/>
                </a:solidFill>
                <a:latin typeface="Abadi" panose="020B0604020104020204" pitchFamily="34" charset="0"/>
              </a:rPr>
              <a:t>Amplified current is passed to the coil</a:t>
            </a:r>
          </a:p>
        </p:txBody>
      </p:sp>
      <p:cxnSp>
        <p:nvCxnSpPr>
          <p:cNvPr id="40" name="Straight Arrow Connector 39">
            <a:extLst>
              <a:ext uri="{FF2B5EF4-FFF2-40B4-BE49-F238E27FC236}">
                <a16:creationId xmlns:a16="http://schemas.microsoft.com/office/drawing/2014/main" id="{FAEBBED1-F897-4F51-BDF7-6B4287A9DAE7}"/>
              </a:ext>
            </a:extLst>
          </p:cNvPr>
          <p:cNvCxnSpPr>
            <a:cxnSpLocks/>
          </p:cNvCxnSpPr>
          <p:nvPr/>
        </p:nvCxnSpPr>
        <p:spPr>
          <a:xfrm flipV="1">
            <a:off x="2758450" y="2590631"/>
            <a:ext cx="0" cy="15686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0F12353-7EE4-40C4-A954-D35A1E79518B}"/>
              </a:ext>
            </a:extLst>
          </p:cNvPr>
          <p:cNvSpPr txBox="1"/>
          <p:nvPr/>
        </p:nvSpPr>
        <p:spPr>
          <a:xfrm>
            <a:off x="1884683" y="3167390"/>
            <a:ext cx="726946" cy="523220"/>
          </a:xfrm>
          <a:prstGeom prst="rect">
            <a:avLst/>
          </a:prstGeom>
          <a:noFill/>
        </p:spPr>
        <p:txBody>
          <a:bodyPr wrap="square" rtlCol="0">
            <a:spAutoFit/>
          </a:bodyPr>
          <a:lstStyle/>
          <a:p>
            <a:r>
              <a:rPr lang="en-IN" sz="1400">
                <a:solidFill>
                  <a:srgbClr val="FF0000"/>
                </a:solidFill>
                <a:latin typeface="Abadi" panose="020B0604020104020204" pitchFamily="34" charset="0"/>
              </a:rPr>
              <a:t>Output height</a:t>
            </a:r>
          </a:p>
        </p:txBody>
      </p:sp>
      <p:pic>
        <p:nvPicPr>
          <p:cNvPr id="2050" name="Picture 2" descr="Wifi Symbol - Windows 10 Wifi Icon Transparent, HD Png Download - kindpng">
            <a:extLst>
              <a:ext uri="{FF2B5EF4-FFF2-40B4-BE49-F238E27FC236}">
                <a16:creationId xmlns:a16="http://schemas.microsoft.com/office/drawing/2014/main" id="{78FC1A4C-1C82-4728-A283-A0E1EEB26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35551" flipV="1">
            <a:off x="7484763" y="1293794"/>
            <a:ext cx="695371" cy="53850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Rounded Corners 55">
            <a:extLst>
              <a:ext uri="{FF2B5EF4-FFF2-40B4-BE49-F238E27FC236}">
                <a16:creationId xmlns:a16="http://schemas.microsoft.com/office/drawing/2014/main" id="{2F64BD7E-13B1-4208-81EC-B1E38FD4B898}"/>
              </a:ext>
            </a:extLst>
          </p:cNvPr>
          <p:cNvSpPr/>
          <p:nvPr/>
        </p:nvSpPr>
        <p:spPr>
          <a:xfrm>
            <a:off x="8263890" y="1148080"/>
            <a:ext cx="1256029" cy="41496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Abadi Extra Light" panose="020B0204020104020204" pitchFamily="34" charset="0"/>
              </a:rPr>
              <a:t>Dashboard</a:t>
            </a:r>
          </a:p>
        </p:txBody>
      </p:sp>
    </p:spTree>
    <p:extLst>
      <p:ext uri="{BB962C8B-B14F-4D97-AF65-F5344CB8AC3E}">
        <p14:creationId xmlns:p14="http://schemas.microsoft.com/office/powerpoint/2010/main" val="311487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5F0372F2-83CC-427D-84F1-0D2E619FB171}"/>
              </a:ext>
            </a:extLst>
          </p:cNvPr>
          <p:cNvPicPr>
            <a:picLocks noChangeAspect="1"/>
          </p:cNvPicPr>
          <p:nvPr/>
        </p:nvPicPr>
        <p:blipFill>
          <a:blip r:embed="rId2"/>
          <a:stretch>
            <a:fillRect/>
          </a:stretch>
        </p:blipFill>
        <p:spPr>
          <a:xfrm>
            <a:off x="-4174" y="-4061"/>
            <a:ext cx="6501007" cy="3995573"/>
          </a:xfrm>
          <a:prstGeom prst="rect">
            <a:avLst/>
          </a:prstGeom>
        </p:spPr>
      </p:pic>
      <p:pic>
        <p:nvPicPr>
          <p:cNvPr id="3" name="Picture 3" descr="Diagram&#10;&#10;Description automatically generated">
            <a:extLst>
              <a:ext uri="{FF2B5EF4-FFF2-40B4-BE49-F238E27FC236}">
                <a16:creationId xmlns:a16="http://schemas.microsoft.com/office/drawing/2014/main" id="{BD068809-75A2-42D2-8DCC-2AFA629FD243}"/>
              </a:ext>
            </a:extLst>
          </p:cNvPr>
          <p:cNvPicPr>
            <a:picLocks noChangeAspect="1"/>
          </p:cNvPicPr>
          <p:nvPr/>
        </p:nvPicPr>
        <p:blipFill>
          <a:blip r:embed="rId3"/>
          <a:stretch>
            <a:fillRect/>
          </a:stretch>
        </p:blipFill>
        <p:spPr>
          <a:xfrm>
            <a:off x="6018757" y="2811210"/>
            <a:ext cx="5008322" cy="3970431"/>
          </a:xfrm>
          <a:prstGeom prst="rect">
            <a:avLst/>
          </a:prstGeom>
        </p:spPr>
      </p:pic>
    </p:spTree>
    <p:extLst>
      <p:ext uri="{BB962C8B-B14F-4D97-AF65-F5344CB8AC3E}">
        <p14:creationId xmlns:p14="http://schemas.microsoft.com/office/powerpoint/2010/main" val="429075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a16="http://schemas.microsoft.com/office/drawing/2014/main" id="{EA39B828-51F0-4F7B-B271-08190019A519}"/>
              </a:ext>
            </a:extLst>
          </p:cNvPr>
          <p:cNvSpPr txBox="1">
            <a:spLocks/>
          </p:cNvSpPr>
          <p:nvPr/>
        </p:nvSpPr>
        <p:spPr>
          <a:xfrm>
            <a:off x="944183" y="5181600"/>
            <a:ext cx="10156435" cy="10763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nSpc>
                <a:spcPct val="85000"/>
              </a:lnSpc>
              <a:spcAft>
                <a:spcPts val="600"/>
              </a:spcAft>
            </a:pPr>
            <a:r>
              <a:rPr lang="en-US" sz="5400" b="1">
                <a:solidFill>
                  <a:srgbClr val="FFFFFF"/>
                </a:solidFill>
              </a:rPr>
              <a:t>Circuit Setup</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Diagram&#10;&#10;Description automatically generated">
            <a:extLst>
              <a:ext uri="{FF2B5EF4-FFF2-40B4-BE49-F238E27FC236}">
                <a16:creationId xmlns:a16="http://schemas.microsoft.com/office/drawing/2014/main" id="{559FC928-82DF-4DB3-9719-6A4B2424A7EC}"/>
              </a:ext>
            </a:extLst>
          </p:cNvPr>
          <p:cNvPicPr>
            <a:picLocks noChangeAspect="1"/>
          </p:cNvPicPr>
          <p:nvPr/>
        </p:nvPicPr>
        <p:blipFill>
          <a:blip r:embed="rId2"/>
          <a:stretch>
            <a:fillRect/>
          </a:stretch>
        </p:blipFill>
        <p:spPr>
          <a:xfrm>
            <a:off x="1097280" y="921598"/>
            <a:ext cx="9594723" cy="3262206"/>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292F8E2C-105B-4FEF-A117-4D02A5C7B1FE}"/>
              </a:ext>
            </a:extLst>
          </p:cNvPr>
          <p:cNvSpPr txBox="1">
            <a:spLocks/>
          </p:cNvSpPr>
          <p:nvPr/>
        </p:nvSpPr>
        <p:spPr>
          <a:xfrm>
            <a:off x="916432" y="1375251"/>
            <a:ext cx="8595360" cy="4351337"/>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IN">
              <a:latin typeface="Abadi Extra Light" panose="020B0204020104020204" pitchFamily="34" charset="0"/>
            </a:endParaRPr>
          </a:p>
          <a:p>
            <a:pPr marL="0" indent="0">
              <a:buFont typeface="Arial" pitchFamily="34" charset="0"/>
              <a:buNone/>
            </a:pPr>
            <a:endParaRPr lang="en-IN">
              <a:latin typeface="Abadi Extra Light" panose="020B0204020104020204" pitchFamily="34" charset="0"/>
            </a:endParaRPr>
          </a:p>
        </p:txBody>
      </p:sp>
    </p:spTree>
    <p:extLst>
      <p:ext uri="{BB962C8B-B14F-4D97-AF65-F5344CB8AC3E}">
        <p14:creationId xmlns:p14="http://schemas.microsoft.com/office/powerpoint/2010/main" val="83241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schematic&#10;&#10;Description automatically generated">
            <a:extLst>
              <a:ext uri="{FF2B5EF4-FFF2-40B4-BE49-F238E27FC236}">
                <a16:creationId xmlns:a16="http://schemas.microsoft.com/office/drawing/2014/main" id="{D3FEF3C7-79AE-4391-A769-37D5B40BDCD8}"/>
              </a:ext>
            </a:extLst>
          </p:cNvPr>
          <p:cNvPicPr>
            <a:picLocks noChangeAspect="1"/>
          </p:cNvPicPr>
          <p:nvPr/>
        </p:nvPicPr>
        <p:blipFill>
          <a:blip r:embed="rId2"/>
          <a:stretch>
            <a:fillRect/>
          </a:stretch>
        </p:blipFill>
        <p:spPr>
          <a:xfrm>
            <a:off x="789139" y="213184"/>
            <a:ext cx="4924814" cy="3801166"/>
          </a:xfrm>
          <a:prstGeom prst="rect">
            <a:avLst/>
          </a:prstGeom>
        </p:spPr>
      </p:pic>
      <p:pic>
        <p:nvPicPr>
          <p:cNvPr id="3" name="Picture 3" descr="Diagram&#10;&#10;Description automatically generated">
            <a:extLst>
              <a:ext uri="{FF2B5EF4-FFF2-40B4-BE49-F238E27FC236}">
                <a16:creationId xmlns:a16="http://schemas.microsoft.com/office/drawing/2014/main" id="{150BFC05-BA01-414E-986F-1E188231A277}"/>
              </a:ext>
            </a:extLst>
          </p:cNvPr>
          <p:cNvPicPr>
            <a:picLocks noChangeAspect="1"/>
          </p:cNvPicPr>
          <p:nvPr/>
        </p:nvPicPr>
        <p:blipFill>
          <a:blip r:embed="rId3"/>
          <a:stretch>
            <a:fillRect/>
          </a:stretch>
        </p:blipFill>
        <p:spPr>
          <a:xfrm>
            <a:off x="5058823" y="3336095"/>
            <a:ext cx="5574159" cy="3311211"/>
          </a:xfrm>
          <a:prstGeom prst="rect">
            <a:avLst/>
          </a:prstGeom>
        </p:spPr>
      </p:pic>
      <p:sp>
        <p:nvSpPr>
          <p:cNvPr id="6" name="TextBox 5">
            <a:extLst>
              <a:ext uri="{FF2B5EF4-FFF2-40B4-BE49-F238E27FC236}">
                <a16:creationId xmlns:a16="http://schemas.microsoft.com/office/drawing/2014/main" id="{90954D98-8100-4816-B59C-76D2A97F318B}"/>
              </a:ext>
            </a:extLst>
          </p:cNvPr>
          <p:cNvSpPr txBox="1"/>
          <p:nvPr/>
        </p:nvSpPr>
        <p:spPr>
          <a:xfrm>
            <a:off x="6843386" y="1225093"/>
            <a:ext cx="329643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highlight>
                  <a:srgbClr val="FFFF00"/>
                </a:highlight>
              </a:rPr>
              <a:t>    Ultrasonic sensor</a:t>
            </a:r>
            <a:endParaRPr lang="en-US"/>
          </a:p>
        </p:txBody>
      </p:sp>
    </p:spTree>
    <p:extLst>
      <p:ext uri="{BB962C8B-B14F-4D97-AF65-F5344CB8AC3E}">
        <p14:creationId xmlns:p14="http://schemas.microsoft.com/office/powerpoint/2010/main" val="402591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0F74F9-E373-4883-A533-C80C53DE6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65FFFB-1163-4DA7-83B0-B8677ABBC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48B1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117A05-2F4F-4370-A926-6191A5C3D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BA7CB904-6D07-41DA-BFC7-F0880B006BFF}"/>
              </a:ext>
            </a:extLst>
          </p:cNvPr>
          <p:cNvPicPr>
            <a:picLocks noChangeAspect="1"/>
          </p:cNvPicPr>
          <p:nvPr/>
        </p:nvPicPr>
        <p:blipFill>
          <a:blip r:embed="rId2"/>
          <a:stretch>
            <a:fillRect/>
          </a:stretch>
        </p:blipFill>
        <p:spPr>
          <a:xfrm>
            <a:off x="2002842" y="1123527"/>
            <a:ext cx="8186311" cy="4604800"/>
          </a:xfrm>
          <a:prstGeom prst="rect">
            <a:avLst/>
          </a:prstGeom>
        </p:spPr>
      </p:pic>
    </p:spTree>
    <p:extLst>
      <p:ext uri="{BB962C8B-B14F-4D97-AF65-F5344CB8AC3E}">
        <p14:creationId xmlns:p14="http://schemas.microsoft.com/office/powerpoint/2010/main" val="61749166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E4CC3CF9-6CE9-4CA5-A974-F3C35F7754CF}"/>
              </a:ext>
            </a:extLst>
          </p:cNvPr>
          <p:cNvSpPr txBox="1">
            <a:spLocks/>
          </p:cNvSpPr>
          <p:nvPr/>
        </p:nvSpPr>
        <p:spPr>
          <a:xfrm>
            <a:off x="6420464" y="539087"/>
            <a:ext cx="4534047" cy="15848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spcAft>
                <a:spcPts val="600"/>
              </a:spcAft>
            </a:pPr>
            <a:r>
              <a:rPr lang="en-US" b="1"/>
              <a:t>Dashboard</a:t>
            </a:r>
          </a:p>
        </p:txBody>
      </p:sp>
      <p:pic>
        <p:nvPicPr>
          <p:cNvPr id="10" name="Picture 7" descr="Computer script on a screen">
            <a:extLst>
              <a:ext uri="{FF2B5EF4-FFF2-40B4-BE49-F238E27FC236}">
                <a16:creationId xmlns:a16="http://schemas.microsoft.com/office/drawing/2014/main" id="{CD780D45-BF73-4FDD-8E5E-7525249D7C24}"/>
              </a:ext>
            </a:extLst>
          </p:cNvPr>
          <p:cNvPicPr>
            <a:picLocks noChangeAspect="1"/>
          </p:cNvPicPr>
          <p:nvPr/>
        </p:nvPicPr>
        <p:blipFill rotWithShape="1">
          <a:blip r:embed="rId2"/>
          <a:srcRect l="126" r="40551" b="-1"/>
          <a:stretch/>
        </p:blipFill>
        <p:spPr>
          <a:xfrm>
            <a:off x="20" y="10"/>
            <a:ext cx="6094799" cy="6857990"/>
          </a:xfrm>
          <a:prstGeom prst="rect">
            <a:avLst/>
          </a:prstGeom>
        </p:spPr>
      </p:pic>
      <p:sp>
        <p:nvSpPr>
          <p:cNvPr id="2" name="TextBox 1">
            <a:extLst>
              <a:ext uri="{FF2B5EF4-FFF2-40B4-BE49-F238E27FC236}">
                <a16:creationId xmlns:a16="http://schemas.microsoft.com/office/drawing/2014/main" id="{5DB60863-30E1-4147-B30B-CCEB2B361412}"/>
              </a:ext>
            </a:extLst>
          </p:cNvPr>
          <p:cNvSpPr txBox="1"/>
          <p:nvPr/>
        </p:nvSpPr>
        <p:spPr>
          <a:xfrm>
            <a:off x="6420463" y="2438399"/>
            <a:ext cx="4572002" cy="38805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182880" defTabSz="914400">
              <a:lnSpc>
                <a:spcPct val="90000"/>
              </a:lnSpc>
              <a:spcAft>
                <a:spcPts val="600"/>
              </a:spcAft>
              <a:buClr>
                <a:schemeClr val="accent1"/>
              </a:buClr>
            </a:pPr>
            <a:r>
              <a:rPr lang="en-US" sz="1300"/>
              <a:t>Dashboard is the most important part of any </a:t>
            </a:r>
            <a:r>
              <a:rPr lang="en-US" sz="1300" err="1"/>
              <a:t>Iot</a:t>
            </a:r>
            <a:r>
              <a:rPr lang="en-US" sz="1300"/>
              <a:t> </a:t>
            </a:r>
            <a:r>
              <a:rPr lang="en-US" sz="1300" err="1"/>
              <a:t>project.we</a:t>
            </a:r>
            <a:r>
              <a:rPr lang="en-US" sz="1300"/>
              <a:t> control our hardware setup by seating anywhere in the world through the dashboard.</a:t>
            </a:r>
          </a:p>
          <a:p>
            <a:pPr indent="-182880" defTabSz="914400">
              <a:lnSpc>
                <a:spcPct val="90000"/>
              </a:lnSpc>
              <a:spcAft>
                <a:spcPts val="600"/>
              </a:spcAft>
              <a:buClr>
                <a:schemeClr val="accent1"/>
              </a:buClr>
            </a:pPr>
            <a:endParaRPr lang="en-US" sz="1300"/>
          </a:p>
          <a:p>
            <a:pPr indent="-182880" defTabSz="914400">
              <a:lnSpc>
                <a:spcPct val="90000"/>
              </a:lnSpc>
              <a:spcAft>
                <a:spcPts val="600"/>
              </a:spcAft>
              <a:buClr>
                <a:schemeClr val="accent1"/>
              </a:buClr>
            </a:pPr>
            <a:r>
              <a:rPr lang="en-US" sz="1300"/>
              <a:t>We have made the dashboard using </a:t>
            </a:r>
            <a:r>
              <a:rPr lang="en-US" sz="1300" err="1"/>
              <a:t>blynk</a:t>
            </a:r>
            <a:r>
              <a:rPr lang="en-US" sz="1300"/>
              <a:t> app/software.</a:t>
            </a:r>
          </a:p>
          <a:p>
            <a:pPr indent="-182880" defTabSz="914400">
              <a:lnSpc>
                <a:spcPct val="90000"/>
              </a:lnSpc>
              <a:spcAft>
                <a:spcPts val="600"/>
              </a:spcAft>
              <a:buClr>
                <a:schemeClr val="accent1"/>
              </a:buClr>
            </a:pPr>
            <a:r>
              <a:rPr lang="en-US" sz="1300"/>
              <a:t>We have many tools in our dashboard :</a:t>
            </a:r>
          </a:p>
          <a:p>
            <a:pPr indent="-182880" defTabSz="914400">
              <a:lnSpc>
                <a:spcPct val="90000"/>
              </a:lnSpc>
              <a:spcAft>
                <a:spcPts val="600"/>
              </a:spcAft>
              <a:buClr>
                <a:schemeClr val="accent1"/>
              </a:buClr>
            </a:pPr>
            <a:r>
              <a:rPr lang="en-US" sz="1300"/>
              <a:t> 1.Slider : This slider is used to vary the input voltage   coming from </a:t>
            </a:r>
            <a:r>
              <a:rPr lang="en-US" sz="1300" err="1"/>
              <a:t>nodemcu</a:t>
            </a:r>
            <a:r>
              <a:rPr lang="en-US" sz="1300"/>
              <a:t>.</a:t>
            </a:r>
          </a:p>
          <a:p>
            <a:pPr indent="-182880" defTabSz="914400">
              <a:lnSpc>
                <a:spcPct val="90000"/>
              </a:lnSpc>
              <a:spcAft>
                <a:spcPts val="600"/>
              </a:spcAft>
              <a:buClr>
                <a:schemeClr val="accent1"/>
              </a:buClr>
            </a:pPr>
            <a:r>
              <a:rPr lang="en-US" sz="1300"/>
              <a:t> 2.Lcd screen : The lcd screen basically displays text or value.</a:t>
            </a:r>
          </a:p>
          <a:p>
            <a:pPr indent="-182880" defTabSz="914400">
              <a:lnSpc>
                <a:spcPct val="90000"/>
              </a:lnSpc>
              <a:spcAft>
                <a:spcPts val="600"/>
              </a:spcAft>
              <a:buClr>
                <a:schemeClr val="accent1"/>
              </a:buClr>
            </a:pPr>
            <a:r>
              <a:rPr lang="en-US" sz="1300"/>
              <a:t>3. distance bar : We use this tool to display the distance of coil from the permanent magnet using the ultrasonic sensor</a:t>
            </a:r>
          </a:p>
          <a:p>
            <a:pPr indent="-182880" defTabSz="914400">
              <a:lnSpc>
                <a:spcPct val="90000"/>
              </a:lnSpc>
              <a:spcAft>
                <a:spcPts val="600"/>
              </a:spcAft>
              <a:buClr>
                <a:schemeClr val="accent1"/>
              </a:buClr>
            </a:pPr>
            <a:r>
              <a:rPr lang="en-US" sz="1300"/>
              <a:t>4 .Video streaming : This is the most crucial part of dashboard where we stream the working of hardware setup using the esp32 camera module</a:t>
            </a:r>
          </a:p>
        </p:txBody>
      </p:sp>
      <p:sp>
        <p:nvSpPr>
          <p:cNvPr id="6" name="Content Placeholder 2">
            <a:extLst>
              <a:ext uri="{FF2B5EF4-FFF2-40B4-BE49-F238E27FC236}">
                <a16:creationId xmlns:a16="http://schemas.microsoft.com/office/drawing/2014/main" id="{5BB8BA64-AD31-4FA4-B011-81118DAE6B68}"/>
              </a:ext>
            </a:extLst>
          </p:cNvPr>
          <p:cNvSpPr txBox="1">
            <a:spLocks/>
          </p:cNvSpPr>
          <p:nvPr/>
        </p:nvSpPr>
        <p:spPr>
          <a:xfrm>
            <a:off x="916432" y="1375251"/>
            <a:ext cx="10779140" cy="5559385"/>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IN">
              <a:latin typeface="Abadi Extra Light" panose="020B0204020104020204" pitchFamily="34" charset="0"/>
            </a:endParaRPr>
          </a:p>
          <a:p>
            <a:pPr marL="0" indent="0">
              <a:buFont typeface="Arial" pitchFamily="34" charset="0"/>
              <a:buNone/>
            </a:pPr>
            <a:endParaRPr lang="en-IN">
              <a:latin typeface="Abadi Extra Light" panose="020B0204020104020204" pitchFamily="34" charset="0"/>
            </a:endParaRPr>
          </a:p>
        </p:txBody>
      </p:sp>
    </p:spTree>
    <p:extLst>
      <p:ext uri="{BB962C8B-B14F-4D97-AF65-F5344CB8AC3E}">
        <p14:creationId xmlns:p14="http://schemas.microsoft.com/office/powerpoint/2010/main" val="308304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74E54C4D-8BCC-4FC8-89B2-885E6B6A5592}"/>
              </a:ext>
            </a:extLst>
          </p:cNvPr>
          <p:cNvSpPr txBox="1"/>
          <p:nvPr/>
        </p:nvSpPr>
        <p:spPr>
          <a:xfrm>
            <a:off x="5522600" y="758952"/>
            <a:ext cx="5157591" cy="404164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85000"/>
              </a:lnSpc>
              <a:spcBef>
                <a:spcPct val="0"/>
              </a:spcBef>
              <a:spcAft>
                <a:spcPts val="600"/>
              </a:spcAft>
            </a:pPr>
            <a:r>
              <a:rPr lang="en-US" sz="6600" b="1" spc="-50">
                <a:solidFill>
                  <a:srgbClr val="FFFFFF"/>
                </a:solidFill>
                <a:latin typeface="+mj-lt"/>
                <a:ea typeface="+mj-ea"/>
                <a:cs typeface="+mj-cs"/>
              </a:rPr>
              <a:t>Dashboard</a:t>
            </a:r>
            <a:r>
              <a:rPr lang="en-US" sz="7200" b="1" spc="-50">
                <a:solidFill>
                  <a:srgbClr val="FFFFFF"/>
                </a:solidFill>
                <a:latin typeface="+mj-lt"/>
                <a:ea typeface="+mj-ea"/>
                <a:cs typeface="+mj-cs"/>
              </a:rPr>
              <a:t>      View</a:t>
            </a:r>
          </a:p>
        </p:txBody>
      </p:sp>
      <p:sp useBgFill="1">
        <p:nvSpPr>
          <p:cNvPr id="18" name="Rectangle 17">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3538C57B-716A-4560-88DE-887A5AD50D23}"/>
              </a:ext>
            </a:extLst>
          </p:cNvPr>
          <p:cNvPicPr>
            <a:picLocks noChangeAspect="1"/>
          </p:cNvPicPr>
          <p:nvPr/>
        </p:nvPicPr>
        <p:blipFill>
          <a:blip r:embed="rId2"/>
          <a:stretch>
            <a:fillRect/>
          </a:stretch>
        </p:blipFill>
        <p:spPr>
          <a:xfrm>
            <a:off x="1438763" y="484632"/>
            <a:ext cx="2960161" cy="5882248"/>
          </a:xfrm>
          <a:prstGeom prst="rect">
            <a:avLst/>
          </a:prstGeom>
        </p:spPr>
      </p:pic>
      <p:sp>
        <p:nvSpPr>
          <p:cNvPr id="20" name="Rectangle 19">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8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E770F61E-F1B1-4087-A9E7-F39C1E9ACD1A}"/>
              </a:ext>
            </a:extLst>
          </p:cNvPr>
          <p:cNvPicPr>
            <a:picLocks noChangeAspect="1"/>
          </p:cNvPicPr>
          <p:nvPr/>
        </p:nvPicPr>
        <p:blipFill rotWithShape="1">
          <a:blip r:embed="rId2"/>
          <a:srcRect t="2027" b="1939"/>
          <a:stretch/>
        </p:blipFill>
        <p:spPr>
          <a:xfrm>
            <a:off x="20" y="10"/>
            <a:ext cx="12207220" cy="6857990"/>
          </a:xfrm>
          <a:prstGeom prst="rect">
            <a:avLst/>
          </a:prstGeom>
        </p:spPr>
      </p:pic>
      <p:sp>
        <p:nvSpPr>
          <p:cNvPr id="3" name="TextBox 2">
            <a:extLst>
              <a:ext uri="{FF2B5EF4-FFF2-40B4-BE49-F238E27FC236}">
                <a16:creationId xmlns:a16="http://schemas.microsoft.com/office/drawing/2014/main" id="{04C838D3-1C74-45E8-8B7F-84A3184D8D03}"/>
              </a:ext>
            </a:extLst>
          </p:cNvPr>
          <p:cNvSpPr txBox="1"/>
          <p:nvPr/>
        </p:nvSpPr>
        <p:spPr>
          <a:xfrm>
            <a:off x="6881004" y="468702"/>
            <a:ext cx="43534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a:latin typeface="Abadi Extra Light"/>
              </a:rPr>
              <a:t>    Flow of code </a:t>
            </a:r>
            <a:endParaRPr lang="en-US" sz="3600"/>
          </a:p>
        </p:txBody>
      </p:sp>
    </p:spTree>
    <p:extLst>
      <p:ext uri="{BB962C8B-B14F-4D97-AF65-F5344CB8AC3E}">
        <p14:creationId xmlns:p14="http://schemas.microsoft.com/office/powerpoint/2010/main" val="28745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EAE0-6999-4FC9-99F6-10C6D38A965B}"/>
              </a:ext>
            </a:extLst>
          </p:cNvPr>
          <p:cNvSpPr txBox="1">
            <a:spLocks/>
          </p:cNvSpPr>
          <p:nvPr/>
        </p:nvSpPr>
        <p:spPr>
          <a:xfrm>
            <a:off x="916432" y="447040"/>
            <a:ext cx="7150608" cy="701040"/>
          </a:xfrm>
          <a:prstGeom prst="rect">
            <a:avLst/>
          </a:prstGeom>
        </p:spPr>
        <p:txBody>
          <a:bodyP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IN" sz="4200" b="1">
                <a:latin typeface="Abadi Extra Light" panose="020B0204020104020204" pitchFamily="34" charset="0"/>
              </a:rPr>
              <a:t>Demo</a:t>
            </a:r>
          </a:p>
        </p:txBody>
      </p:sp>
      <p:sp>
        <p:nvSpPr>
          <p:cNvPr id="3" name="Content Placeholder 2">
            <a:extLst>
              <a:ext uri="{FF2B5EF4-FFF2-40B4-BE49-F238E27FC236}">
                <a16:creationId xmlns:a16="http://schemas.microsoft.com/office/drawing/2014/main" id="{24ED2157-291B-45E1-AC77-533BDC10537F}"/>
              </a:ext>
            </a:extLst>
          </p:cNvPr>
          <p:cNvSpPr txBox="1">
            <a:spLocks/>
          </p:cNvSpPr>
          <p:nvPr/>
        </p:nvSpPr>
        <p:spPr>
          <a:xfrm>
            <a:off x="916432" y="1375251"/>
            <a:ext cx="8595360" cy="4351337"/>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IN">
              <a:latin typeface="Abadi Extra Light" panose="020B0204020104020204" pitchFamily="34" charset="0"/>
            </a:endParaRPr>
          </a:p>
          <a:p>
            <a:pPr marL="0" indent="0">
              <a:buFont typeface="Arial" pitchFamily="34" charset="0"/>
              <a:buNone/>
            </a:pPr>
            <a:endParaRPr lang="en-IN">
              <a:latin typeface="Abadi Extra Light" panose="020B0204020104020204" pitchFamily="34" charset="0"/>
            </a:endParaRPr>
          </a:p>
        </p:txBody>
      </p:sp>
      <p:sp>
        <p:nvSpPr>
          <p:cNvPr id="4" name="TextBox 3">
            <a:extLst>
              <a:ext uri="{FF2B5EF4-FFF2-40B4-BE49-F238E27FC236}">
                <a16:creationId xmlns:a16="http://schemas.microsoft.com/office/drawing/2014/main" id="{93BEF0FD-4F81-447F-9DEA-F1B2F9B6C1F9}"/>
              </a:ext>
            </a:extLst>
          </p:cNvPr>
          <p:cNvSpPr txBox="1"/>
          <p:nvPr/>
        </p:nvSpPr>
        <p:spPr>
          <a:xfrm>
            <a:off x="2193985" y="3200400"/>
            <a:ext cx="5273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click here for video</a:t>
            </a:r>
            <a:endParaRPr lang="en-US"/>
          </a:p>
        </p:txBody>
      </p:sp>
    </p:spTree>
    <p:extLst>
      <p:ext uri="{BB962C8B-B14F-4D97-AF65-F5344CB8AC3E}">
        <p14:creationId xmlns:p14="http://schemas.microsoft.com/office/powerpoint/2010/main" val="366312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44A3-760E-4CD8-86E5-01B3DC11BA5C}"/>
              </a:ext>
            </a:extLst>
          </p:cNvPr>
          <p:cNvSpPr>
            <a:spLocks noGrp="1"/>
          </p:cNvSpPr>
          <p:nvPr>
            <p:ph type="title"/>
          </p:nvPr>
        </p:nvSpPr>
        <p:spPr>
          <a:xfrm>
            <a:off x="1237489" y="566382"/>
            <a:ext cx="4534047" cy="1550284"/>
          </a:xfrm>
        </p:spPr>
        <p:txBody>
          <a:bodyPr>
            <a:normAutofit/>
          </a:bodyPr>
          <a:lstStyle/>
          <a:p>
            <a:r>
              <a:rPr lang="en-US"/>
              <a:t>Contents</a:t>
            </a:r>
          </a:p>
        </p:txBody>
      </p:sp>
      <p:sp>
        <p:nvSpPr>
          <p:cNvPr id="9" name="Rectangle 8">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FB5A4B-6F0F-4986-875E-2A6A3CCF9E8D}"/>
              </a:ext>
            </a:extLst>
          </p:cNvPr>
          <p:cNvSpPr>
            <a:spLocks noGrp="1"/>
          </p:cNvSpPr>
          <p:nvPr>
            <p:ph idx="1"/>
          </p:nvPr>
        </p:nvSpPr>
        <p:spPr>
          <a:xfrm>
            <a:off x="1199535" y="2438399"/>
            <a:ext cx="4572002" cy="3853219"/>
          </a:xfrm>
        </p:spPr>
        <p:txBody>
          <a:bodyPr vert="horz" lIns="91440" tIns="45720" rIns="91440" bIns="45720" rtlCol="0" anchor="t">
            <a:normAutofit/>
          </a:bodyPr>
          <a:lstStyle/>
          <a:p>
            <a:r>
              <a:rPr lang="en-US"/>
              <a:t>1. Objective and the principle behind the experiment</a:t>
            </a:r>
          </a:p>
          <a:p>
            <a:r>
              <a:rPr lang="en-US"/>
              <a:t>2. Hardware setup</a:t>
            </a:r>
          </a:p>
          <a:p>
            <a:r>
              <a:rPr lang="en-US"/>
              <a:t>3. physics </a:t>
            </a:r>
          </a:p>
          <a:p>
            <a:r>
              <a:rPr lang="en-US" dirty="0"/>
              <a:t>4. Flowchart of </a:t>
            </a:r>
            <a:r>
              <a:rPr lang="en-US"/>
              <a:t>IoT</a:t>
            </a:r>
            <a:r>
              <a:rPr lang="en-US" dirty="0"/>
              <a:t> based setup</a:t>
            </a:r>
          </a:p>
          <a:p>
            <a:r>
              <a:rPr lang="en-US"/>
              <a:t>5. circuit setup</a:t>
            </a:r>
          </a:p>
          <a:p>
            <a:r>
              <a:rPr lang="en-US"/>
              <a:t>6.Flow chart of the code</a:t>
            </a:r>
          </a:p>
          <a:p>
            <a:r>
              <a:rPr lang="en-US"/>
              <a:t>7. Link of demo</a:t>
            </a:r>
          </a:p>
          <a:p>
            <a:endParaRPr lang="en-US"/>
          </a:p>
        </p:txBody>
      </p:sp>
      <p:pic>
        <p:nvPicPr>
          <p:cNvPr id="5" name="Picture 4" descr="Light bulb on yellow background with sketched light beams and cord">
            <a:extLst>
              <a:ext uri="{FF2B5EF4-FFF2-40B4-BE49-F238E27FC236}">
                <a16:creationId xmlns:a16="http://schemas.microsoft.com/office/drawing/2014/main" id="{718CBDAA-2D21-4476-ADDF-75EB916E902B}"/>
              </a:ext>
            </a:extLst>
          </p:cNvPr>
          <p:cNvPicPr>
            <a:picLocks noChangeAspect="1"/>
          </p:cNvPicPr>
          <p:nvPr/>
        </p:nvPicPr>
        <p:blipFill rotWithShape="1">
          <a:blip r:embed="rId2"/>
          <a:srcRect l="43825" r="1500" b="3"/>
          <a:stretch/>
        </p:blipFill>
        <p:spPr>
          <a:xfrm>
            <a:off x="6097181" y="10"/>
            <a:ext cx="6094819" cy="6857990"/>
          </a:xfrm>
          <a:prstGeom prst="rect">
            <a:avLst/>
          </a:prstGeom>
        </p:spPr>
      </p:pic>
    </p:spTree>
    <p:extLst>
      <p:ext uri="{BB962C8B-B14F-4D97-AF65-F5344CB8AC3E}">
        <p14:creationId xmlns:p14="http://schemas.microsoft.com/office/powerpoint/2010/main" val="65287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8D41-8DA4-406A-BB50-D13F31E91F19}"/>
              </a:ext>
            </a:extLst>
          </p:cNvPr>
          <p:cNvSpPr>
            <a:spLocks noGrp="1"/>
          </p:cNvSpPr>
          <p:nvPr>
            <p:ph type="title"/>
          </p:nvPr>
        </p:nvSpPr>
        <p:spPr>
          <a:xfrm>
            <a:off x="646111" y="452718"/>
            <a:ext cx="8304849" cy="705522"/>
          </a:xfrm>
        </p:spPr>
        <p:txBody>
          <a:bodyPr/>
          <a:lstStyle/>
          <a:p>
            <a:r>
              <a:rPr lang="en-IN" b="1">
                <a:latin typeface="Abadi Extra Light" panose="020B0204020104020204" pitchFamily="34" charset="0"/>
              </a:rPr>
              <a:t>Objective</a:t>
            </a:r>
          </a:p>
        </p:txBody>
      </p:sp>
      <p:sp>
        <p:nvSpPr>
          <p:cNvPr id="3" name="Content Placeholder 2">
            <a:extLst>
              <a:ext uri="{FF2B5EF4-FFF2-40B4-BE49-F238E27FC236}">
                <a16:creationId xmlns:a16="http://schemas.microsoft.com/office/drawing/2014/main" id="{7CB06150-E905-472F-982A-35658E6D4F1E}"/>
              </a:ext>
            </a:extLst>
          </p:cNvPr>
          <p:cNvSpPr>
            <a:spLocks noGrp="1"/>
          </p:cNvSpPr>
          <p:nvPr>
            <p:ph idx="1"/>
          </p:nvPr>
        </p:nvSpPr>
        <p:spPr>
          <a:xfrm>
            <a:off x="593919" y="1713603"/>
            <a:ext cx="9767889" cy="705522"/>
          </a:xfrm>
        </p:spPr>
        <p:txBody>
          <a:bodyPr vert="horz" lIns="91440" tIns="45720" rIns="91440" bIns="45720" rtlCol="0" anchor="t">
            <a:noAutofit/>
          </a:bodyPr>
          <a:lstStyle/>
          <a:p>
            <a:pPr marL="0" indent="0">
              <a:spcBef>
                <a:spcPts val="1200"/>
              </a:spcBef>
              <a:spcAft>
                <a:spcPts val="1200"/>
              </a:spcAft>
              <a:buNone/>
            </a:pPr>
            <a:r>
              <a:rPr lang="en-US">
                <a:latin typeface="Abadi Extra Light"/>
                <a:ea typeface="+mn-lt"/>
                <a:cs typeface="+mn-lt"/>
              </a:rPr>
              <a:t>Calculation of height of electromagnet coil from varying current and estimation of force on coil</a:t>
            </a:r>
            <a:r>
              <a:rPr lang="en-US">
                <a:ea typeface="+mn-lt"/>
                <a:cs typeface="+mn-lt"/>
              </a:rPr>
              <a:t>.</a:t>
            </a:r>
            <a:endParaRPr lang="en-US"/>
          </a:p>
        </p:txBody>
      </p:sp>
      <p:sp>
        <p:nvSpPr>
          <p:cNvPr id="6" name="TextBox 5">
            <a:extLst>
              <a:ext uri="{FF2B5EF4-FFF2-40B4-BE49-F238E27FC236}">
                <a16:creationId xmlns:a16="http://schemas.microsoft.com/office/drawing/2014/main" id="{5A6B00D2-A5B2-4A27-9A20-E796336B2A60}"/>
              </a:ext>
            </a:extLst>
          </p:cNvPr>
          <p:cNvSpPr txBox="1"/>
          <p:nvPr/>
        </p:nvSpPr>
        <p:spPr>
          <a:xfrm>
            <a:off x="646111" y="3059668"/>
            <a:ext cx="3393440" cy="738664"/>
          </a:xfrm>
          <a:prstGeom prst="rect">
            <a:avLst/>
          </a:prstGeom>
          <a:noFill/>
        </p:spPr>
        <p:txBody>
          <a:bodyPr wrap="square" rtlCol="0">
            <a:spAutoFit/>
          </a:bodyPr>
          <a:lstStyle/>
          <a:p>
            <a:r>
              <a:rPr lang="en-IN" sz="4200" b="1" i="0" u="none" strike="noStrike">
                <a:effectLst/>
                <a:latin typeface="Abadi Extra Light" panose="020B0204020104020204" pitchFamily="34" charset="0"/>
              </a:rPr>
              <a:t>Principle</a:t>
            </a:r>
            <a:endParaRPr lang="en-IN" sz="4200" b="1">
              <a:latin typeface="Abadi Extra Light" panose="020B0204020104020204" pitchFamily="34" charset="0"/>
            </a:endParaRPr>
          </a:p>
        </p:txBody>
      </p:sp>
      <p:sp>
        <p:nvSpPr>
          <p:cNvPr id="9" name="TextBox 8">
            <a:extLst>
              <a:ext uri="{FF2B5EF4-FFF2-40B4-BE49-F238E27FC236}">
                <a16:creationId xmlns:a16="http://schemas.microsoft.com/office/drawing/2014/main" id="{713C97EB-0853-4C23-B001-60EF8072FCB9}"/>
              </a:ext>
            </a:extLst>
          </p:cNvPr>
          <p:cNvSpPr txBox="1"/>
          <p:nvPr/>
        </p:nvSpPr>
        <p:spPr>
          <a:xfrm>
            <a:off x="646111" y="4103174"/>
            <a:ext cx="9767889" cy="1200329"/>
          </a:xfrm>
          <a:prstGeom prst="rect">
            <a:avLst/>
          </a:prstGeom>
          <a:noFill/>
        </p:spPr>
        <p:txBody>
          <a:bodyPr wrap="square" lIns="91440" tIns="45720" rIns="91440" bIns="45720" anchor="t">
            <a:spAutoFit/>
          </a:bodyPr>
          <a:lstStyle/>
          <a:p>
            <a:pPr rtl="0">
              <a:spcBef>
                <a:spcPts val="1200"/>
              </a:spcBef>
              <a:spcAft>
                <a:spcPts val="1200"/>
              </a:spcAft>
            </a:pPr>
            <a:r>
              <a:rPr lang="en-US" b="0" i="0" u="none" strike="noStrike">
                <a:effectLst/>
                <a:latin typeface="Abadi Extra Light"/>
              </a:rPr>
              <a:t>An electric field is generated by a current-carrying coil, and the force due to the magnetic field increases on </a:t>
            </a:r>
            <a:r>
              <a:rPr lang="en-US">
                <a:latin typeface="Abadi Extra Light"/>
              </a:rPr>
              <a:t>increasing</a:t>
            </a:r>
            <a:r>
              <a:rPr lang="en-US" b="0" i="0" u="none" strike="noStrike">
                <a:effectLst/>
                <a:latin typeface="Abadi Extra Light"/>
              </a:rPr>
              <a:t> the current applied to the coil. An increase in force is indicated in this experiment by the height attained by the coil when subjected to the magnetic field of the other permanent magnets in the setup of the experiment.</a:t>
            </a:r>
            <a:endParaRPr lang="en-US" b="0">
              <a:effectLst/>
              <a:latin typeface="Abadi Extra Light"/>
            </a:endParaRPr>
          </a:p>
        </p:txBody>
      </p:sp>
    </p:spTree>
    <p:extLst>
      <p:ext uri="{BB962C8B-B14F-4D97-AF65-F5344CB8AC3E}">
        <p14:creationId xmlns:p14="http://schemas.microsoft.com/office/powerpoint/2010/main" val="311685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535E-F4E2-4EF4-BD75-09522EFFB0EE}"/>
              </a:ext>
            </a:extLst>
          </p:cNvPr>
          <p:cNvSpPr>
            <a:spLocks noGrp="1"/>
          </p:cNvSpPr>
          <p:nvPr>
            <p:ph type="title"/>
          </p:nvPr>
        </p:nvSpPr>
        <p:spPr/>
        <p:txBody>
          <a:bodyPr/>
          <a:lstStyle/>
          <a:p>
            <a:endParaRPr lang="en-US"/>
          </a:p>
        </p:txBody>
      </p:sp>
      <p:pic>
        <p:nvPicPr>
          <p:cNvPr id="4" name="Picture 4" descr="A picture containing diagram&#10;&#10;Description automatically generated">
            <a:extLst>
              <a:ext uri="{FF2B5EF4-FFF2-40B4-BE49-F238E27FC236}">
                <a16:creationId xmlns:a16="http://schemas.microsoft.com/office/drawing/2014/main" id="{1D9D7A11-DED9-4C69-9E56-0EEC4E352365}"/>
              </a:ext>
            </a:extLst>
          </p:cNvPr>
          <p:cNvPicPr>
            <a:picLocks noGrp="1" noChangeAspect="1"/>
          </p:cNvPicPr>
          <p:nvPr>
            <p:ph idx="1"/>
          </p:nvPr>
        </p:nvPicPr>
        <p:blipFill>
          <a:blip r:embed="rId2"/>
          <a:stretch>
            <a:fillRect/>
          </a:stretch>
        </p:blipFill>
        <p:spPr>
          <a:xfrm>
            <a:off x="543004" y="883029"/>
            <a:ext cx="10406907" cy="4977670"/>
          </a:xfrm>
        </p:spPr>
      </p:pic>
    </p:spTree>
    <p:extLst>
      <p:ext uri="{BB962C8B-B14F-4D97-AF65-F5344CB8AC3E}">
        <p14:creationId xmlns:p14="http://schemas.microsoft.com/office/powerpoint/2010/main" val="220139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6757-93DC-456B-97A4-AD9B350677D9}"/>
              </a:ext>
            </a:extLst>
          </p:cNvPr>
          <p:cNvSpPr>
            <a:spLocks noGrp="1"/>
          </p:cNvSpPr>
          <p:nvPr>
            <p:ph type="title"/>
          </p:nvPr>
        </p:nvSpPr>
        <p:spPr>
          <a:xfrm>
            <a:off x="7878675" y="640080"/>
            <a:ext cx="3075836" cy="1325562"/>
          </a:xfrm>
        </p:spPr>
        <p:txBody>
          <a:bodyPr vert="horz" lIns="91440" tIns="45720" rIns="91440" bIns="45720" rtlCol="0" anchor="b">
            <a:normAutofit/>
          </a:bodyPr>
          <a:lstStyle/>
          <a:p>
            <a:r>
              <a:rPr lang="en-US" sz="3200" b="1"/>
              <a:t>Hardware Setup</a:t>
            </a:r>
          </a:p>
        </p:txBody>
      </p:sp>
      <p:pic>
        <p:nvPicPr>
          <p:cNvPr id="5" name="Picture 5">
            <a:extLst>
              <a:ext uri="{FF2B5EF4-FFF2-40B4-BE49-F238E27FC236}">
                <a16:creationId xmlns:a16="http://schemas.microsoft.com/office/drawing/2014/main" id="{B11BEA0D-E55D-4342-B1F2-B71A9498E47B}"/>
              </a:ext>
            </a:extLst>
          </p:cNvPr>
          <p:cNvPicPr>
            <a:picLocks noChangeAspect="1"/>
          </p:cNvPicPr>
          <p:nvPr/>
        </p:nvPicPr>
        <p:blipFill rotWithShape="1">
          <a:blip r:embed="rId2"/>
          <a:srcRect l="6674" r="12441" b="-2"/>
          <a:stretch/>
        </p:blipFill>
        <p:spPr>
          <a:xfrm>
            <a:off x="633998" y="640080"/>
            <a:ext cx="6927007" cy="5588101"/>
          </a:xfrm>
          <a:prstGeom prst="rect">
            <a:avLst/>
          </a:prstGeom>
        </p:spPr>
      </p:pic>
      <p:sp>
        <p:nvSpPr>
          <p:cNvPr id="4" name="TextBox 3">
            <a:extLst>
              <a:ext uri="{FF2B5EF4-FFF2-40B4-BE49-F238E27FC236}">
                <a16:creationId xmlns:a16="http://schemas.microsoft.com/office/drawing/2014/main" id="{33AEEDEC-8324-42E0-B470-7F70D83F9500}"/>
              </a:ext>
            </a:extLst>
          </p:cNvPr>
          <p:cNvSpPr txBox="1"/>
          <p:nvPr/>
        </p:nvSpPr>
        <p:spPr>
          <a:xfrm>
            <a:off x="7878675" y="2287375"/>
            <a:ext cx="3075836" cy="38927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182880" defTabSz="914400">
              <a:spcAft>
                <a:spcPts val="600"/>
              </a:spcAft>
              <a:buClr>
                <a:srgbClr val="6F6F74"/>
              </a:buClr>
            </a:pPr>
            <a:r>
              <a:rPr lang="en-US" sz="1600">
                <a:latin typeface="Century Schoolbook" panose="02040604050505020304"/>
              </a:rPr>
              <a:t>This is hardware representation  without iot .</a:t>
            </a:r>
          </a:p>
          <a:p>
            <a:pPr indent="-182880" defTabSz="914400">
              <a:spcAft>
                <a:spcPts val="600"/>
              </a:spcAft>
            </a:pPr>
            <a:endParaRPr lang="en-US" sz="1600">
              <a:latin typeface="Century Schoolbook" panose="02040604050505020304"/>
            </a:endParaRPr>
          </a:p>
          <a:p>
            <a:pPr indent="-182880" defTabSz="914400">
              <a:spcAft>
                <a:spcPts val="600"/>
              </a:spcAft>
            </a:pPr>
            <a:r>
              <a:rPr lang="en-US" sz="1600">
                <a:latin typeface="Century Schoolbook" panose="02040604050505020304"/>
              </a:rPr>
              <a:t>Here on varying current in coil the flux through coil changes and the electromagnet repels permanent magnet and thus due to the force of repulsion the coil levitates .</a:t>
            </a:r>
          </a:p>
          <a:p>
            <a:pPr indent="-182880" defTabSz="914400">
              <a:spcAft>
                <a:spcPts val="600"/>
              </a:spcAft>
            </a:pPr>
            <a:endParaRPr lang="en-US" sz="1600">
              <a:latin typeface="Century Schoolbook" panose="02040604050505020304"/>
            </a:endParaRPr>
          </a:p>
          <a:p>
            <a:pPr indent="-182880" defTabSz="914400">
              <a:spcAft>
                <a:spcPts val="600"/>
              </a:spcAft>
            </a:pPr>
            <a:r>
              <a:rPr lang="en-US" sz="1600">
                <a:latin typeface="Century Schoolbook" panose="02040604050505020304"/>
              </a:rPr>
              <a:t>On varying current the height of coil that it levitates changes .</a:t>
            </a:r>
          </a:p>
        </p:txBody>
      </p:sp>
    </p:spTree>
    <p:extLst>
      <p:ext uri="{BB962C8B-B14F-4D97-AF65-F5344CB8AC3E}">
        <p14:creationId xmlns:p14="http://schemas.microsoft.com/office/powerpoint/2010/main" val="174212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ECA2-943F-411C-86BD-7106B6C0ABF4}"/>
              </a:ext>
            </a:extLst>
          </p:cNvPr>
          <p:cNvSpPr>
            <a:spLocks noGrp="1"/>
          </p:cNvSpPr>
          <p:nvPr>
            <p:ph type="title"/>
          </p:nvPr>
        </p:nvSpPr>
        <p:spPr>
          <a:xfrm>
            <a:off x="634971" y="250715"/>
            <a:ext cx="2677190" cy="786802"/>
          </a:xfrm>
        </p:spPr>
        <p:txBody>
          <a:bodyPr>
            <a:normAutofit/>
          </a:bodyPr>
          <a:lstStyle/>
          <a:p>
            <a:pPr rtl="0">
              <a:spcBef>
                <a:spcPts val="0"/>
              </a:spcBef>
              <a:spcAft>
                <a:spcPts val="0"/>
              </a:spcAft>
            </a:pPr>
            <a:r>
              <a:rPr lang="en-IN" sz="4200" b="1">
                <a:latin typeface="Abadi Extra Light" panose="020B0204020104020204" pitchFamily="34" charset="0"/>
              </a:rPr>
              <a:t>Physics</a:t>
            </a:r>
          </a:p>
        </p:txBody>
      </p:sp>
      <p:sp>
        <p:nvSpPr>
          <p:cNvPr id="3" name="Content Placeholder 2">
            <a:extLst>
              <a:ext uri="{FF2B5EF4-FFF2-40B4-BE49-F238E27FC236}">
                <a16:creationId xmlns:a16="http://schemas.microsoft.com/office/drawing/2014/main" id="{6BDF7361-4D16-4E33-A8C4-3238618432B9}"/>
              </a:ext>
            </a:extLst>
          </p:cNvPr>
          <p:cNvSpPr>
            <a:spLocks noGrp="1"/>
          </p:cNvSpPr>
          <p:nvPr>
            <p:ph idx="1"/>
          </p:nvPr>
        </p:nvSpPr>
        <p:spPr>
          <a:xfrm>
            <a:off x="634971" y="1907430"/>
            <a:ext cx="5552469" cy="1005840"/>
          </a:xfrm>
        </p:spPr>
        <p:txBody>
          <a:bodyPr vert="horz" lIns="91440" tIns="45720" rIns="91440" bIns="45720" rtlCol="0" anchor="t">
            <a:normAutofit/>
          </a:bodyPr>
          <a:lstStyle/>
          <a:p>
            <a:pPr marL="0" indent="0">
              <a:spcBef>
                <a:spcPts val="7200"/>
              </a:spcBef>
              <a:buNone/>
            </a:pPr>
            <a:r>
              <a:rPr lang="en-US">
                <a:latin typeface="Abadi Extra Light"/>
              </a:rPr>
              <a:t>Ampere’s Law: A </a:t>
            </a:r>
            <a:r>
              <a:rPr lang="en-US" b="0" i="0">
                <a:effectLst/>
                <a:latin typeface="Abadi Extra Light"/>
              </a:rPr>
              <a:t>current through any</a:t>
            </a:r>
            <a:r>
              <a:rPr lang="en-US">
                <a:latin typeface="Abadi Extra Light"/>
              </a:rPr>
              <a:t> </a:t>
            </a:r>
            <a:r>
              <a:rPr lang="en-US" b="0" i="0">
                <a:effectLst/>
                <a:latin typeface="Abadi Extra Light"/>
              </a:rPr>
              <a:t> conductor creates a circular magnetic field around the conductor. </a:t>
            </a:r>
          </a:p>
        </p:txBody>
      </p:sp>
      <p:sp>
        <p:nvSpPr>
          <p:cNvPr id="12" name="TextBox 11">
            <a:extLst>
              <a:ext uri="{FF2B5EF4-FFF2-40B4-BE49-F238E27FC236}">
                <a16:creationId xmlns:a16="http://schemas.microsoft.com/office/drawing/2014/main" id="{73FAEEDB-8372-415C-A499-620E9D97955C}"/>
              </a:ext>
            </a:extLst>
          </p:cNvPr>
          <p:cNvSpPr txBox="1"/>
          <p:nvPr/>
        </p:nvSpPr>
        <p:spPr>
          <a:xfrm>
            <a:off x="746732" y="3776118"/>
            <a:ext cx="6387178" cy="1754326"/>
          </a:xfrm>
          <a:prstGeom prst="rect">
            <a:avLst/>
          </a:prstGeom>
          <a:noFill/>
        </p:spPr>
        <p:txBody>
          <a:bodyPr wrap="square">
            <a:spAutoFit/>
          </a:bodyPr>
          <a:lstStyle/>
          <a:p>
            <a:pPr rtl="0">
              <a:spcBef>
                <a:spcPts val="7200"/>
              </a:spcBef>
            </a:pPr>
            <a:r>
              <a:rPr lang="en-US" b="0" i="0">
                <a:effectLst/>
                <a:latin typeface="Abadi Extra Light" panose="020B0204020104020204" pitchFamily="34" charset="0"/>
              </a:rPr>
              <a:t>The advantage of using the coil shape is that it increases the strength of the magnetic field produced by a given current. The magnetic fields generated by the separate turns of wire all pass through the center of the coil and add (superpose) to produce a strong field there. The more turns of wire, the stronger the field produced. </a:t>
            </a:r>
            <a:endParaRPr lang="en-IN">
              <a:latin typeface="Abadi Extra Light" panose="020B0204020104020204" pitchFamily="34" charset="0"/>
            </a:endParaRPr>
          </a:p>
        </p:txBody>
      </p:sp>
      <p:pic>
        <p:nvPicPr>
          <p:cNvPr id="1028" name="Picture 4">
            <a:extLst>
              <a:ext uri="{FF2B5EF4-FFF2-40B4-BE49-F238E27FC236}">
                <a16:creationId xmlns:a16="http://schemas.microsoft.com/office/drawing/2014/main" id="{09621FB8-93A7-4BC8-ADAA-608365F02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9" y="1132840"/>
            <a:ext cx="3061710" cy="17795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 determine Variation of Magnetic Field along Axis of Current Carrying Coil">
            <a:extLst>
              <a:ext uri="{FF2B5EF4-FFF2-40B4-BE49-F238E27FC236}">
                <a16:creationId xmlns:a16="http://schemas.microsoft.com/office/drawing/2014/main" id="{A2EE8DEB-75C7-449B-856E-8DA42B7C5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766" y="3572738"/>
            <a:ext cx="3218176" cy="177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86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ECA2-943F-411C-86BD-7106B6C0ABF4}"/>
              </a:ext>
            </a:extLst>
          </p:cNvPr>
          <p:cNvSpPr>
            <a:spLocks noGrp="1"/>
          </p:cNvSpPr>
          <p:nvPr>
            <p:ph type="title"/>
          </p:nvPr>
        </p:nvSpPr>
        <p:spPr>
          <a:xfrm>
            <a:off x="634971" y="250715"/>
            <a:ext cx="2677190" cy="786802"/>
          </a:xfrm>
        </p:spPr>
        <p:txBody>
          <a:bodyPr>
            <a:normAutofit/>
          </a:bodyPr>
          <a:lstStyle/>
          <a:p>
            <a:pPr rtl="0">
              <a:spcBef>
                <a:spcPts val="0"/>
              </a:spcBef>
              <a:spcAft>
                <a:spcPts val="0"/>
              </a:spcAft>
            </a:pPr>
            <a:r>
              <a:rPr lang="en-IN" sz="4200" b="1">
                <a:latin typeface="Abadi Extra Light" panose="020B0204020104020204" pitchFamily="34" charset="0"/>
              </a:rPr>
              <a:t>Physics</a:t>
            </a:r>
          </a:p>
        </p:txBody>
      </p:sp>
      <p:graphicFrame>
        <p:nvGraphicFramePr>
          <p:cNvPr id="19" name="Content Placeholder 2">
            <a:extLst>
              <a:ext uri="{FF2B5EF4-FFF2-40B4-BE49-F238E27FC236}">
                <a16:creationId xmlns:a16="http://schemas.microsoft.com/office/drawing/2014/main" id="{DC182380-AE88-4E90-B5F2-AEA36AEAFABD}"/>
              </a:ext>
            </a:extLst>
          </p:cNvPr>
          <p:cNvGraphicFramePr>
            <a:graphicFrameLocks noGrp="1"/>
          </p:cNvGraphicFramePr>
          <p:nvPr>
            <p:ph idx="1"/>
            <p:extLst>
              <p:ext uri="{D42A27DB-BD31-4B8C-83A1-F6EECF244321}">
                <p14:modId xmlns:p14="http://schemas.microsoft.com/office/powerpoint/2010/main" val="3631509577"/>
              </p:ext>
            </p:extLst>
          </p:nvPr>
        </p:nvGraphicFramePr>
        <p:xfrm>
          <a:off x="634971" y="1706612"/>
          <a:ext cx="5552469" cy="4083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0BD9179-40E6-43CD-9B41-210BD1A66F52}"/>
              </a:ext>
            </a:extLst>
          </p:cNvPr>
          <p:cNvSpPr txBox="1"/>
          <p:nvPr/>
        </p:nvSpPr>
        <p:spPr>
          <a:xfrm>
            <a:off x="9340702" y="1339702"/>
            <a:ext cx="1653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6EDC881F-E45E-4FE3-AA4F-33C9AEA64EC7}"/>
              </a:ext>
            </a:extLst>
          </p:cNvPr>
          <p:cNvSpPr txBox="1"/>
          <p:nvPr/>
        </p:nvSpPr>
        <p:spPr>
          <a:xfrm>
            <a:off x="7631740" y="41761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2" name="Picture 12" descr="Table&#10;&#10;Description automatically generated">
            <a:extLst>
              <a:ext uri="{FF2B5EF4-FFF2-40B4-BE49-F238E27FC236}">
                <a16:creationId xmlns:a16="http://schemas.microsoft.com/office/drawing/2014/main" id="{0B1AAA64-0D5B-4E9F-822C-5A9C11D85527}"/>
              </a:ext>
            </a:extLst>
          </p:cNvPr>
          <p:cNvPicPr>
            <a:picLocks noChangeAspect="1"/>
          </p:cNvPicPr>
          <p:nvPr/>
        </p:nvPicPr>
        <p:blipFill>
          <a:blip r:embed="rId7"/>
          <a:stretch>
            <a:fillRect/>
          </a:stretch>
        </p:blipFill>
        <p:spPr>
          <a:xfrm>
            <a:off x="6417632" y="2519772"/>
            <a:ext cx="4273799" cy="1903615"/>
          </a:xfrm>
          <a:prstGeom prst="rect">
            <a:avLst/>
          </a:prstGeom>
        </p:spPr>
      </p:pic>
    </p:spTree>
    <p:extLst>
      <p:ext uri="{BB962C8B-B14F-4D97-AF65-F5344CB8AC3E}">
        <p14:creationId xmlns:p14="http://schemas.microsoft.com/office/powerpoint/2010/main" val="219084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55469E-6169-409A-8F55-1F745913CA95}"/>
              </a:ext>
            </a:extLst>
          </p:cNvPr>
          <p:cNvSpPr>
            <a:spLocks noGrp="1"/>
          </p:cNvSpPr>
          <p:nvPr>
            <p:ph type="title"/>
          </p:nvPr>
        </p:nvSpPr>
        <p:spPr>
          <a:xfrm>
            <a:off x="1229032" y="365760"/>
            <a:ext cx="5997678" cy="1325562"/>
          </a:xfrm>
        </p:spPr>
        <p:txBody>
          <a:bodyPr>
            <a:normAutofit/>
          </a:bodyPr>
          <a:lstStyle/>
          <a:p>
            <a:r>
              <a:rPr lang="en-IN" b="1">
                <a:latin typeface="Abadi Extra Light" panose="020B0204020104020204" pitchFamily="34" charset="0"/>
              </a:rPr>
              <a:t>Physics</a:t>
            </a:r>
          </a:p>
        </p:txBody>
      </p:sp>
      <p:sp>
        <p:nvSpPr>
          <p:cNvPr id="12" name="Rectangle 11">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2">
            <a:extLst>
              <a:ext uri="{FF2B5EF4-FFF2-40B4-BE49-F238E27FC236}">
                <a16:creationId xmlns:a16="http://schemas.microsoft.com/office/drawing/2014/main" id="{BF86383B-4C62-4E8D-A16A-9C3CC6142FEA}"/>
              </a:ext>
            </a:extLst>
          </p:cNvPr>
          <p:cNvSpPr>
            <a:spLocks noGrp="1"/>
          </p:cNvSpPr>
          <p:nvPr>
            <p:ph idx="1"/>
          </p:nvPr>
        </p:nvSpPr>
        <p:spPr>
          <a:xfrm>
            <a:off x="1211139" y="2005739"/>
            <a:ext cx="6015571" cy="4174398"/>
          </a:xfrm>
        </p:spPr>
        <p:txBody>
          <a:bodyPr vert="horz" lIns="91440" tIns="45720" rIns="91440" bIns="45720" rtlCol="0">
            <a:normAutofit/>
          </a:bodyPr>
          <a:lstStyle/>
          <a:p>
            <a:pPr marL="0" indent="0">
              <a:buNone/>
            </a:pPr>
            <a:r>
              <a:rPr lang="en-IN">
                <a:latin typeface="Abadi Extra Light"/>
              </a:rPr>
              <a:t>Current through the coil = I amperes</a:t>
            </a:r>
            <a:endParaRPr lang="en-IN">
              <a:latin typeface="Abadi Extra Light" panose="020B0204020104020204" pitchFamily="34" charset="0"/>
            </a:endParaRPr>
          </a:p>
          <a:p>
            <a:pPr marL="0" indent="0">
              <a:buNone/>
            </a:pPr>
            <a:r>
              <a:rPr lang="en-IN">
                <a:latin typeface="Abadi Extra Light"/>
              </a:rPr>
              <a:t>Height attained by the coil = (distance of the ultrasonic sensor from the ground) – (distance measured by the sensor when coil levitates) = h cm</a:t>
            </a:r>
          </a:p>
          <a:p>
            <a:pPr marL="0" indent="0">
              <a:buFont typeface="Arial" pitchFamily="34" charset="0"/>
              <a:buNone/>
            </a:pPr>
            <a:r>
              <a:rPr lang="en-IN">
                <a:latin typeface="Abadi Extra Light"/>
              </a:rPr>
              <a:t>FBD of coil when it levitates:</a:t>
            </a:r>
          </a:p>
          <a:p>
            <a:pPr marL="0" indent="0">
              <a:buFont typeface="Arial" pitchFamily="34" charset="0"/>
              <a:buNone/>
            </a:pPr>
            <a:endParaRPr lang="en-IN">
              <a:latin typeface="Abadi Extra Light" panose="020B0204020104020204" pitchFamily="34" charset="0"/>
            </a:endParaRPr>
          </a:p>
          <a:p>
            <a:pPr marL="0" indent="0">
              <a:buFont typeface="Arial" pitchFamily="34" charset="0"/>
              <a:buNone/>
            </a:pPr>
            <a:endParaRPr lang="en-IN">
              <a:latin typeface="Abadi Extra Light" panose="020B0204020104020204" pitchFamily="34" charset="0"/>
            </a:endParaRPr>
          </a:p>
          <a:p>
            <a:pPr marL="0" indent="0">
              <a:buNone/>
            </a:pPr>
            <a:endParaRPr lang="en-IN">
              <a:latin typeface="Abadi Extra Light" panose="020B0204020104020204" pitchFamily="34" charset="0"/>
            </a:endParaRPr>
          </a:p>
        </p:txBody>
      </p:sp>
      <p:pic>
        <p:nvPicPr>
          <p:cNvPr id="11" name="Picture 7" descr="Electronics protoboard">
            <a:extLst>
              <a:ext uri="{FF2B5EF4-FFF2-40B4-BE49-F238E27FC236}">
                <a16:creationId xmlns:a16="http://schemas.microsoft.com/office/drawing/2014/main" id="{682F79D8-AD8F-4F5E-8F33-E2DCC4156E74}"/>
              </a:ext>
            </a:extLst>
          </p:cNvPr>
          <p:cNvPicPr>
            <a:picLocks noChangeAspect="1"/>
          </p:cNvPicPr>
          <p:nvPr/>
        </p:nvPicPr>
        <p:blipFill rotWithShape="1">
          <a:blip r:embed="rId2"/>
          <a:srcRect l="6981" r="47794" b="-3"/>
          <a:stretch/>
        </p:blipFill>
        <p:spPr>
          <a:xfrm>
            <a:off x="7222516" y="-40095"/>
            <a:ext cx="4027010" cy="6857990"/>
          </a:xfrm>
          <a:prstGeom prst="rect">
            <a:avLst/>
          </a:prstGeom>
        </p:spPr>
      </p:pic>
      <p:sp>
        <p:nvSpPr>
          <p:cNvPr id="6" name="Content Placeholder 2">
            <a:extLst>
              <a:ext uri="{FF2B5EF4-FFF2-40B4-BE49-F238E27FC236}">
                <a16:creationId xmlns:a16="http://schemas.microsoft.com/office/drawing/2014/main" id="{F58F971E-FCAA-4881-8573-04FF43C8E5DF}"/>
              </a:ext>
            </a:extLst>
          </p:cNvPr>
          <p:cNvSpPr txBox="1">
            <a:spLocks/>
          </p:cNvSpPr>
          <p:nvPr/>
        </p:nvSpPr>
        <p:spPr>
          <a:xfrm>
            <a:off x="963348" y="1367970"/>
            <a:ext cx="8548444" cy="435861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IN">
              <a:latin typeface="Abadi Extra Light" panose="020B0204020104020204" pitchFamily="34" charset="0"/>
            </a:endParaRPr>
          </a:p>
        </p:txBody>
      </p:sp>
      <p:sp>
        <p:nvSpPr>
          <p:cNvPr id="2" name="TextBox 1">
            <a:extLst>
              <a:ext uri="{FF2B5EF4-FFF2-40B4-BE49-F238E27FC236}">
                <a16:creationId xmlns:a16="http://schemas.microsoft.com/office/drawing/2014/main" id="{4E3C3499-902B-43E0-AAB4-934BF3DF02CB}"/>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6" descr="Diagram&#10;&#10;Description automatically generated">
            <a:extLst>
              <a:ext uri="{FF2B5EF4-FFF2-40B4-BE49-F238E27FC236}">
                <a16:creationId xmlns:a16="http://schemas.microsoft.com/office/drawing/2014/main" id="{865746A8-DF47-4C42-AB76-D8CBBC9E5271}"/>
              </a:ext>
            </a:extLst>
          </p:cNvPr>
          <p:cNvPicPr>
            <a:picLocks noChangeAspect="1"/>
          </p:cNvPicPr>
          <p:nvPr/>
        </p:nvPicPr>
        <p:blipFill>
          <a:blip r:embed="rId3"/>
          <a:stretch>
            <a:fillRect/>
          </a:stretch>
        </p:blipFill>
        <p:spPr>
          <a:xfrm>
            <a:off x="1707716" y="4232158"/>
            <a:ext cx="4757802" cy="2151493"/>
          </a:xfrm>
          <a:prstGeom prst="rect">
            <a:avLst/>
          </a:prstGeom>
        </p:spPr>
      </p:pic>
    </p:spTree>
    <p:extLst>
      <p:ext uri="{BB962C8B-B14F-4D97-AF65-F5344CB8AC3E}">
        <p14:creationId xmlns:p14="http://schemas.microsoft.com/office/powerpoint/2010/main" val="401763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28345FCD-9415-41A5-812B-78AAFEA5F1C3}"/>
              </a:ext>
            </a:extLst>
          </p:cNvPr>
          <p:cNvPicPr>
            <a:picLocks noGrp="1" noChangeAspect="1"/>
          </p:cNvPicPr>
          <p:nvPr>
            <p:ph idx="1"/>
          </p:nvPr>
        </p:nvPicPr>
        <p:blipFill>
          <a:blip r:embed="rId2"/>
          <a:stretch>
            <a:fillRect/>
          </a:stretch>
        </p:blipFill>
        <p:spPr>
          <a:xfrm>
            <a:off x="225642" y="73250"/>
            <a:ext cx="10552800" cy="6697871"/>
          </a:xfrm>
        </p:spPr>
      </p:pic>
    </p:spTree>
    <p:extLst>
      <p:ext uri="{BB962C8B-B14F-4D97-AF65-F5344CB8AC3E}">
        <p14:creationId xmlns:p14="http://schemas.microsoft.com/office/powerpoint/2010/main" val="24959378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591</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Abadi</vt:lpstr>
      <vt:lpstr>Abadi Extra Light</vt:lpstr>
      <vt:lpstr>Arial</vt:lpstr>
      <vt:lpstr>Century Schoolbook</vt:lpstr>
      <vt:lpstr>Wingdings 2</vt:lpstr>
      <vt:lpstr>View</vt:lpstr>
      <vt:lpstr>Magnetic Levitation</vt:lpstr>
      <vt:lpstr>Contents</vt:lpstr>
      <vt:lpstr>Objective</vt:lpstr>
      <vt:lpstr>PowerPoint Presentation</vt:lpstr>
      <vt:lpstr>Hardware Setup</vt:lpstr>
      <vt:lpstr>Physics</vt:lpstr>
      <vt:lpstr>Physics</vt:lpstr>
      <vt:lpstr>Physics</vt:lpstr>
      <vt:lpstr>PowerPoint Presentation</vt:lpstr>
      <vt:lpstr>IoT-based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Magnetic Levitation</dc:title>
  <dc:creator>Deepthi Chandak</dc:creator>
  <cp:lastModifiedBy>Deepthi Chandak</cp:lastModifiedBy>
  <cp:revision>4</cp:revision>
  <dcterms:created xsi:type="dcterms:W3CDTF">2021-10-31T06:59:04Z</dcterms:created>
  <dcterms:modified xsi:type="dcterms:W3CDTF">2022-04-27T14:53:47Z</dcterms:modified>
</cp:coreProperties>
</file>