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56" r:id="rId2"/>
    <p:sldId id="382" r:id="rId3"/>
    <p:sldId id="257" r:id="rId4"/>
    <p:sldId id="367" r:id="rId5"/>
    <p:sldId id="258" r:id="rId6"/>
    <p:sldId id="384" r:id="rId7"/>
    <p:sldId id="383" r:id="rId8"/>
    <p:sldId id="260" r:id="rId9"/>
    <p:sldId id="263" r:id="rId10"/>
    <p:sldId id="357" r:id="rId11"/>
    <p:sldId id="361" r:id="rId12"/>
    <p:sldId id="266" r:id="rId13"/>
    <p:sldId id="368" r:id="rId14"/>
    <p:sldId id="270" r:id="rId15"/>
    <p:sldId id="264" r:id="rId16"/>
    <p:sldId id="365" r:id="rId17"/>
    <p:sldId id="366" r:id="rId18"/>
    <p:sldId id="369" r:id="rId19"/>
    <p:sldId id="261" r:id="rId20"/>
    <p:sldId id="370" r:id="rId21"/>
    <p:sldId id="373" r:id="rId22"/>
    <p:sldId id="375" r:id="rId23"/>
    <p:sldId id="371" r:id="rId24"/>
    <p:sldId id="271" r:id="rId25"/>
    <p:sldId id="362" r:id="rId26"/>
    <p:sldId id="372" r:id="rId27"/>
    <p:sldId id="269" r:id="rId28"/>
    <p:sldId id="376" r:id="rId29"/>
    <p:sldId id="385" r:id="rId30"/>
    <p:sldId id="381" r:id="rId31"/>
    <p:sldId id="374" r:id="rId32"/>
    <p:sldId id="3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FF"/>
    <a:srgbClr val="CCFF66"/>
    <a:srgbClr val="CC6600"/>
    <a:srgbClr val="FFFFCC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D7509-D6DA-4F70-8FD4-85FB5FBC5077}" v="1" dt="2021-10-09T14:40:3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6" autoAdjust="0"/>
    <p:restoredTop sz="95850"/>
  </p:normalViewPr>
  <p:slideViewPr>
    <p:cSldViewPr snapToGrid="0">
      <p:cViewPr varScale="1">
        <p:scale>
          <a:sx n="92" d="100"/>
          <a:sy n="92" d="100"/>
        </p:scale>
        <p:origin x="7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Reddy" userId="c2e47799925efaaf" providerId="LiveId" clId="{D1D62479-E04D-4649-9BEA-3348937E3D7E}"/>
    <pc:docChg chg="custSel modSld">
      <pc:chgData name="Deepthi Reddy" userId="c2e47799925efaaf" providerId="LiveId" clId="{D1D62479-E04D-4649-9BEA-3348937E3D7E}" dt="2021-08-04T00:47:29.795" v="531" actId="20577"/>
      <pc:docMkLst>
        <pc:docMk/>
      </pc:docMkLst>
      <pc:sldChg chg="modSp mod modShow">
        <pc:chgData name="Deepthi Reddy" userId="c2e47799925efaaf" providerId="LiveId" clId="{D1D62479-E04D-4649-9BEA-3348937E3D7E}" dt="2021-08-04T00:28:25.779" v="190" actId="962"/>
        <pc:sldMkLst>
          <pc:docMk/>
          <pc:sldMk cId="1977393650" sldId="259"/>
        </pc:sldMkLst>
        <pc:picChg chg="mod">
          <ac:chgData name="Deepthi Reddy" userId="c2e47799925efaaf" providerId="LiveId" clId="{D1D62479-E04D-4649-9BEA-3348937E3D7E}" dt="2021-08-04T00:28:25.779" v="190" actId="962"/>
          <ac:picMkLst>
            <pc:docMk/>
            <pc:sldMk cId="1977393650" sldId="259"/>
            <ac:picMk id="5" creationId="{8B6D3679-29F6-4514-BB59-0EA9432CB0FA}"/>
          </ac:picMkLst>
        </pc:picChg>
      </pc:sldChg>
      <pc:sldChg chg="modSp mod">
        <pc:chgData name="Deepthi Reddy" userId="c2e47799925efaaf" providerId="LiveId" clId="{D1D62479-E04D-4649-9BEA-3348937E3D7E}" dt="2021-08-04T00:38:50.386" v="296" actId="962"/>
        <pc:sldMkLst>
          <pc:docMk/>
          <pc:sldMk cId="491962700" sldId="357"/>
        </pc:sldMkLst>
        <pc:picChg chg="mod">
          <ac:chgData name="Deepthi Reddy" userId="c2e47799925efaaf" providerId="LiveId" clId="{D1D62479-E04D-4649-9BEA-3348937E3D7E}" dt="2021-08-04T00:38:50.386" v="296" actId="962"/>
          <ac:picMkLst>
            <pc:docMk/>
            <pc:sldMk cId="491962700" sldId="357"/>
            <ac:picMk id="2" creationId="{B3177020-CA94-4B10-8D04-2BE5BBAC7234}"/>
          </ac:picMkLst>
        </pc:picChg>
      </pc:sldChg>
      <pc:sldChg chg="modSp mod">
        <pc:chgData name="Deepthi Reddy" userId="c2e47799925efaaf" providerId="LiveId" clId="{D1D62479-E04D-4649-9BEA-3348937E3D7E}" dt="2021-08-04T00:39:58.535" v="360" actId="962"/>
        <pc:sldMkLst>
          <pc:docMk/>
          <pc:sldMk cId="1874286941" sldId="361"/>
        </pc:sldMkLst>
        <pc:picChg chg="mod">
          <ac:chgData name="Deepthi Reddy" userId="c2e47799925efaaf" providerId="LiveId" clId="{D1D62479-E04D-4649-9BEA-3348937E3D7E}" dt="2021-08-04T00:39:58.535" v="360" actId="962"/>
          <ac:picMkLst>
            <pc:docMk/>
            <pc:sldMk cId="1874286941" sldId="361"/>
            <ac:picMk id="2" creationId="{8BE6E0E6-A6AD-4204-9E17-03E55B676E20}"/>
          </ac:picMkLst>
        </pc:picChg>
      </pc:sldChg>
      <pc:sldChg chg="modSp mod">
        <pc:chgData name="Deepthi Reddy" userId="c2e47799925efaaf" providerId="LiveId" clId="{D1D62479-E04D-4649-9BEA-3348937E3D7E}" dt="2021-08-04T00:43:58.224" v="464" actId="962"/>
        <pc:sldMkLst>
          <pc:docMk/>
          <pc:sldMk cId="2247671843" sldId="362"/>
        </pc:sldMkLst>
        <pc:spChg chg="mod">
          <ac:chgData name="Deepthi Reddy" userId="c2e47799925efaaf" providerId="LiveId" clId="{D1D62479-E04D-4649-9BEA-3348937E3D7E}" dt="2021-08-04T00:42:34.842" v="398" actId="962"/>
          <ac:spMkLst>
            <pc:docMk/>
            <pc:sldMk cId="2247671843" sldId="362"/>
            <ac:spMk id="2" creationId="{AB3DA8E8-ECA1-4854-B007-6426D030D45F}"/>
          </ac:spMkLst>
        </pc:spChg>
        <pc:picChg chg="mod">
          <ac:chgData name="Deepthi Reddy" userId="c2e47799925efaaf" providerId="LiveId" clId="{D1D62479-E04D-4649-9BEA-3348937E3D7E}" dt="2021-08-04T00:43:58.224" v="464" actId="962"/>
          <ac:picMkLst>
            <pc:docMk/>
            <pc:sldMk cId="2247671843" sldId="362"/>
            <ac:picMk id="4" creationId="{266ABC33-DEAD-409C-B03E-1DA3495E4C25}"/>
          </ac:picMkLst>
        </pc:picChg>
      </pc:sldChg>
      <pc:sldChg chg="modSp mod">
        <pc:chgData name="Deepthi Reddy" userId="c2e47799925efaaf" providerId="LiveId" clId="{D1D62479-E04D-4649-9BEA-3348937E3D7E}" dt="2021-08-04T00:47:29.795" v="531" actId="20577"/>
        <pc:sldMkLst>
          <pc:docMk/>
          <pc:sldMk cId="2519433673" sldId="374"/>
        </pc:sldMkLst>
        <pc:spChg chg="mod">
          <ac:chgData name="Deepthi Reddy" userId="c2e47799925efaaf" providerId="LiveId" clId="{D1D62479-E04D-4649-9BEA-3348937E3D7E}" dt="2021-08-04T00:47:29.795" v="531" actId="20577"/>
          <ac:spMkLst>
            <pc:docMk/>
            <pc:sldMk cId="2519433673" sldId="374"/>
            <ac:spMk id="3" creationId="{8C354950-296E-4D8B-ABE8-94BC6443F279}"/>
          </ac:spMkLst>
        </pc:spChg>
      </pc:sldChg>
    </pc:docChg>
  </pc:docChgLst>
  <pc:docChgLst>
    <pc:chgData name="Deepthi Reddy" userId="c2e47799925efaaf" providerId="LiveId" clId="{8D503D21-A193-4BEC-9DAD-6487F0D0D8C0}"/>
    <pc:docChg chg="undo custSel addSld delSld modSld">
      <pc:chgData name="Deepthi Reddy" userId="c2e47799925efaaf" providerId="LiveId" clId="{8D503D21-A193-4BEC-9DAD-6487F0D0D8C0}" dt="2021-08-24T05:03:40.297" v="1274" actId="729"/>
      <pc:docMkLst>
        <pc:docMk/>
      </pc:docMkLst>
      <pc:sldChg chg="addSp delSp modSp mod">
        <pc:chgData name="Deepthi Reddy" userId="c2e47799925efaaf" providerId="LiveId" clId="{8D503D21-A193-4BEC-9DAD-6487F0D0D8C0}" dt="2021-08-22T17:36:49.143" v="13" actId="21"/>
        <pc:sldMkLst>
          <pc:docMk/>
          <pc:sldMk cId="21717514" sldId="257"/>
        </pc:sldMkLst>
        <pc:picChg chg="add del mod">
          <ac:chgData name="Deepthi Reddy" userId="c2e47799925efaaf" providerId="LiveId" clId="{8D503D21-A193-4BEC-9DAD-6487F0D0D8C0}" dt="2021-08-22T17:36:49.143" v="13" actId="21"/>
          <ac:picMkLst>
            <pc:docMk/>
            <pc:sldMk cId="21717514" sldId="257"/>
            <ac:picMk id="4" creationId="{FCAF9AB7-0279-4F9E-B6F0-D41B7494C1E7}"/>
          </ac:picMkLst>
        </pc:picChg>
      </pc:sldChg>
      <pc:sldChg chg="mod modShow">
        <pc:chgData name="Deepthi Reddy" userId="c2e47799925efaaf" providerId="LiveId" clId="{8D503D21-A193-4BEC-9DAD-6487F0D0D8C0}" dt="2021-08-24T05:03:33.928" v="1271" actId="729"/>
        <pc:sldMkLst>
          <pc:docMk/>
          <pc:sldMk cId="2003088798" sldId="262"/>
        </pc:sldMkLst>
      </pc:sldChg>
      <pc:sldChg chg="modSp mod">
        <pc:chgData name="Deepthi Reddy" userId="c2e47799925efaaf" providerId="LiveId" clId="{8D503D21-A193-4BEC-9DAD-6487F0D0D8C0}" dt="2021-08-24T02:10:15.829" v="1269" actId="20577"/>
        <pc:sldMkLst>
          <pc:docMk/>
          <pc:sldMk cId="3014752077" sldId="269"/>
        </pc:sldMkLst>
        <pc:spChg chg="mod">
          <ac:chgData name="Deepthi Reddy" userId="c2e47799925efaaf" providerId="LiveId" clId="{8D503D21-A193-4BEC-9DAD-6487F0D0D8C0}" dt="2021-08-24T02:10:15.829" v="1269" actId="20577"/>
          <ac:spMkLst>
            <pc:docMk/>
            <pc:sldMk cId="3014752077" sldId="269"/>
            <ac:spMk id="3" creationId="{059CE1F4-202F-4DF9-AA0B-BB819332E6B7}"/>
          </ac:spMkLst>
        </pc:spChg>
      </pc:sldChg>
      <pc:sldChg chg="modSp mod">
        <pc:chgData name="Deepthi Reddy" userId="c2e47799925efaaf" providerId="LiveId" clId="{8D503D21-A193-4BEC-9DAD-6487F0D0D8C0}" dt="2021-08-23T00:38:36.972" v="991" actId="20577"/>
        <pc:sldMkLst>
          <pc:docMk/>
          <pc:sldMk cId="2112205754" sldId="271"/>
        </pc:sldMkLst>
        <pc:spChg chg="mod">
          <ac:chgData name="Deepthi Reddy" userId="c2e47799925efaaf" providerId="LiveId" clId="{8D503D21-A193-4BEC-9DAD-6487F0D0D8C0}" dt="2021-08-23T00:38:36.972" v="991" actId="20577"/>
          <ac:spMkLst>
            <pc:docMk/>
            <pc:sldMk cId="2112205754" sldId="271"/>
            <ac:spMk id="3" creationId="{456B4E99-5DCE-4B0B-8331-51B1DB018FBF}"/>
          </ac:spMkLst>
        </pc:spChg>
      </pc:sldChg>
      <pc:sldChg chg="del">
        <pc:chgData name="Deepthi Reddy" userId="c2e47799925efaaf" providerId="LiveId" clId="{8D503D21-A193-4BEC-9DAD-6487F0D0D8C0}" dt="2021-08-22T17:36:20.845" v="9" actId="47"/>
        <pc:sldMkLst>
          <pc:docMk/>
          <pc:sldMk cId="229104839" sldId="283"/>
        </pc:sldMkLst>
      </pc:sldChg>
      <pc:sldChg chg="modSp mod">
        <pc:chgData name="Deepthi Reddy" userId="c2e47799925efaaf" providerId="LiveId" clId="{8D503D21-A193-4BEC-9DAD-6487F0D0D8C0}" dt="2021-08-23T00:34:32.574" v="936" actId="20577"/>
        <pc:sldMkLst>
          <pc:docMk/>
          <pc:sldMk cId="545238993" sldId="373"/>
        </pc:sldMkLst>
        <pc:spChg chg="mod">
          <ac:chgData name="Deepthi Reddy" userId="c2e47799925efaaf" providerId="LiveId" clId="{8D503D21-A193-4BEC-9DAD-6487F0D0D8C0}" dt="2021-08-23T00:34:32.574" v="936" actId="20577"/>
          <ac:spMkLst>
            <pc:docMk/>
            <pc:sldMk cId="545238993" sldId="373"/>
            <ac:spMk id="3" creationId="{ED836477-62F0-43E3-9BF0-04EF353768C6}"/>
          </ac:spMkLst>
        </pc:spChg>
      </pc:sldChg>
      <pc:sldChg chg="mod modShow">
        <pc:chgData name="Deepthi Reddy" userId="c2e47799925efaaf" providerId="LiveId" clId="{8D503D21-A193-4BEC-9DAD-6487F0D0D8C0}" dt="2021-08-24T05:03:37.799" v="1273" actId="729"/>
        <pc:sldMkLst>
          <pc:docMk/>
          <pc:sldMk cId="131895537" sldId="377"/>
        </pc:sldMkLst>
      </pc:sldChg>
      <pc:sldChg chg="mod modShow">
        <pc:chgData name="Deepthi Reddy" userId="c2e47799925efaaf" providerId="LiveId" clId="{8D503D21-A193-4BEC-9DAD-6487F0D0D8C0}" dt="2021-08-24T05:03:35.798" v="1272" actId="729"/>
        <pc:sldMkLst>
          <pc:docMk/>
          <pc:sldMk cId="4274928323" sldId="379"/>
        </pc:sldMkLst>
      </pc:sldChg>
      <pc:sldChg chg="modSp mod modShow">
        <pc:chgData name="Deepthi Reddy" userId="c2e47799925efaaf" providerId="LiveId" clId="{8D503D21-A193-4BEC-9DAD-6487F0D0D8C0}" dt="2021-08-24T05:03:40.297" v="1274" actId="729"/>
        <pc:sldMkLst>
          <pc:docMk/>
          <pc:sldMk cId="3842572697" sldId="380"/>
        </pc:sldMkLst>
        <pc:spChg chg="mod">
          <ac:chgData name="Deepthi Reddy" userId="c2e47799925efaaf" providerId="LiveId" clId="{8D503D21-A193-4BEC-9DAD-6487F0D0D8C0}" dt="2021-08-24T02:52:42.825" v="1270" actId="255"/>
          <ac:spMkLst>
            <pc:docMk/>
            <pc:sldMk cId="3842572697" sldId="380"/>
            <ac:spMk id="3" creationId="{868B74EC-0D03-47CC-9446-C856925C900F}"/>
          </ac:spMkLst>
        </pc:spChg>
      </pc:sldChg>
      <pc:sldChg chg="addSp modSp new mod">
        <pc:chgData name="Deepthi Reddy" userId="c2e47799925efaaf" providerId="LiveId" clId="{8D503D21-A193-4BEC-9DAD-6487F0D0D8C0}" dt="2021-08-22T17:37:45.102" v="20" actId="1076"/>
        <pc:sldMkLst>
          <pc:docMk/>
          <pc:sldMk cId="2593818345" sldId="382"/>
        </pc:sldMkLst>
        <pc:spChg chg="mod">
          <ac:chgData name="Deepthi Reddy" userId="c2e47799925efaaf" providerId="LiveId" clId="{8D503D21-A193-4BEC-9DAD-6487F0D0D8C0}" dt="2021-08-22T17:37:45.102" v="20" actId="1076"/>
          <ac:spMkLst>
            <pc:docMk/>
            <pc:sldMk cId="2593818345" sldId="382"/>
            <ac:spMk id="2" creationId="{DDED6EFF-751C-46C1-97A7-2D1F45A98236}"/>
          </ac:spMkLst>
        </pc:spChg>
        <pc:spChg chg="mod">
          <ac:chgData name="Deepthi Reddy" userId="c2e47799925efaaf" providerId="LiveId" clId="{8D503D21-A193-4BEC-9DAD-6487F0D0D8C0}" dt="2021-08-22T17:35:33.389" v="2"/>
          <ac:spMkLst>
            <pc:docMk/>
            <pc:sldMk cId="2593818345" sldId="382"/>
            <ac:spMk id="3" creationId="{1631C905-0912-49D1-B9DE-5321A8965973}"/>
          </ac:spMkLst>
        </pc:spChg>
        <pc:picChg chg="add mod">
          <ac:chgData name="Deepthi Reddy" userId="c2e47799925efaaf" providerId="LiveId" clId="{8D503D21-A193-4BEC-9DAD-6487F0D0D8C0}" dt="2021-08-22T17:36:55.932" v="16" actId="1076"/>
          <ac:picMkLst>
            <pc:docMk/>
            <pc:sldMk cId="2593818345" sldId="382"/>
            <ac:picMk id="4" creationId="{0896F56A-5F0C-420D-B64C-E19E9A167E5D}"/>
          </ac:picMkLst>
        </pc:picChg>
      </pc:sldChg>
      <pc:sldChg chg="addSp delSp modSp new mod delAnim modAnim">
        <pc:chgData name="Deepthi Reddy" userId="c2e47799925efaaf" providerId="LiveId" clId="{8D503D21-A193-4BEC-9DAD-6487F0D0D8C0}" dt="2021-08-24T01:36:40.027" v="1262" actId="478"/>
        <pc:sldMkLst>
          <pc:docMk/>
          <pc:sldMk cId="1432832738" sldId="383"/>
        </pc:sldMkLst>
        <pc:spChg chg="del">
          <ac:chgData name="Deepthi Reddy" userId="c2e47799925efaaf" providerId="LiveId" clId="{8D503D21-A193-4BEC-9DAD-6487F0D0D8C0}" dt="2021-08-22T20:09:52.750" v="24" actId="478"/>
          <ac:spMkLst>
            <pc:docMk/>
            <pc:sldMk cId="1432832738" sldId="383"/>
            <ac:spMk id="2" creationId="{753487F7-9783-4390-860C-8B8B57CBF506}"/>
          </ac:spMkLst>
        </pc:spChg>
        <pc:spChg chg="del">
          <ac:chgData name="Deepthi Reddy" userId="c2e47799925efaaf" providerId="LiveId" clId="{8D503D21-A193-4BEC-9DAD-6487F0D0D8C0}" dt="2021-08-22T20:09:28.885" v="22" actId="478"/>
          <ac:spMkLst>
            <pc:docMk/>
            <pc:sldMk cId="1432832738" sldId="383"/>
            <ac:spMk id="3" creationId="{23433314-3CB3-4537-9A40-79A91FB3F41B}"/>
          </ac:spMkLst>
        </pc:spChg>
        <pc:spChg chg="add del mod">
          <ac:chgData name="Deepthi Reddy" userId="c2e47799925efaaf" providerId="LiveId" clId="{8D503D21-A193-4BEC-9DAD-6487F0D0D8C0}" dt="2021-08-22T20:09:52.752" v="26"/>
          <ac:spMkLst>
            <pc:docMk/>
            <pc:sldMk cId="1432832738" sldId="383"/>
            <ac:spMk id="4" creationId="{217E2FED-2279-4145-85D4-EBB4D7A25C2A}"/>
          </ac:spMkLst>
        </pc:spChg>
        <pc:spChg chg="add mod">
          <ac:chgData name="Deepthi Reddy" userId="c2e47799925efaaf" providerId="LiveId" clId="{8D503D21-A193-4BEC-9DAD-6487F0D0D8C0}" dt="2021-08-22T21:37:59.521" v="913" actId="113"/>
          <ac:spMkLst>
            <pc:docMk/>
            <pc:sldMk cId="1432832738" sldId="383"/>
            <ac:spMk id="5" creationId="{19798C03-0BC9-4D2C-AF97-7721A755625B}"/>
          </ac:spMkLst>
        </pc:spChg>
        <pc:spChg chg="add mod">
          <ac:chgData name="Deepthi Reddy" userId="c2e47799925efaaf" providerId="LiveId" clId="{8D503D21-A193-4BEC-9DAD-6487F0D0D8C0}" dt="2021-08-22T21:38:04.688" v="914" actId="14100"/>
          <ac:spMkLst>
            <pc:docMk/>
            <pc:sldMk cId="1432832738" sldId="383"/>
            <ac:spMk id="8" creationId="{B180BEF0-4957-4D57-B7FE-058F31FFA2F3}"/>
          </ac:spMkLst>
        </pc:spChg>
        <pc:spChg chg="add mod">
          <ac:chgData name="Deepthi Reddy" userId="c2e47799925efaaf" providerId="LiveId" clId="{8D503D21-A193-4BEC-9DAD-6487F0D0D8C0}" dt="2021-08-22T21:38:24.745" v="918" actId="255"/>
          <ac:spMkLst>
            <pc:docMk/>
            <pc:sldMk cId="1432832738" sldId="383"/>
            <ac:spMk id="18" creationId="{70E542B9-91A1-44E0-BD14-643E8E08AB79}"/>
          </ac:spMkLst>
        </pc:spChg>
        <pc:spChg chg="add mod">
          <ac:chgData name="Deepthi Reddy" userId="c2e47799925efaaf" providerId="LiveId" clId="{8D503D21-A193-4BEC-9DAD-6487F0D0D8C0}" dt="2021-08-22T21:38:34.855" v="920" actId="1076"/>
          <ac:spMkLst>
            <pc:docMk/>
            <pc:sldMk cId="1432832738" sldId="383"/>
            <ac:spMk id="19" creationId="{C5BC474C-1989-48E4-A63C-3BE8C73C8452}"/>
          </ac:spMkLst>
        </pc:spChg>
        <pc:spChg chg="add mod">
          <ac:chgData name="Deepthi Reddy" userId="c2e47799925efaaf" providerId="LiveId" clId="{8D503D21-A193-4BEC-9DAD-6487F0D0D8C0}" dt="2021-08-22T21:37:36.252" v="908" actId="255"/>
          <ac:spMkLst>
            <pc:docMk/>
            <pc:sldMk cId="1432832738" sldId="383"/>
            <ac:spMk id="21" creationId="{1E5325E1-1BA7-4738-8D9C-A9B246F58B12}"/>
          </ac:spMkLst>
        </pc:spChg>
        <pc:spChg chg="add mod">
          <ac:chgData name="Deepthi Reddy" userId="c2e47799925efaaf" providerId="LiveId" clId="{8D503D21-A193-4BEC-9DAD-6487F0D0D8C0}" dt="2021-08-22T21:37:47.739" v="911" actId="1076"/>
          <ac:spMkLst>
            <pc:docMk/>
            <pc:sldMk cId="1432832738" sldId="383"/>
            <ac:spMk id="24" creationId="{BB1FD870-A9AB-4535-A1B4-82AF56857116}"/>
          </ac:spMkLst>
        </pc:spChg>
        <pc:spChg chg="add del mod">
          <ac:chgData name="Deepthi Reddy" userId="c2e47799925efaaf" providerId="LiveId" clId="{8D503D21-A193-4BEC-9DAD-6487F0D0D8C0}" dt="2021-08-22T20:16:39.515" v="190" actId="478"/>
          <ac:spMkLst>
            <pc:docMk/>
            <pc:sldMk cId="1432832738" sldId="383"/>
            <ac:spMk id="30" creationId="{393777BE-2BA8-4797-8150-38E412AD8479}"/>
          </ac:spMkLst>
        </pc:spChg>
        <pc:spChg chg="add mod">
          <ac:chgData name="Deepthi Reddy" userId="c2e47799925efaaf" providerId="LiveId" clId="{8D503D21-A193-4BEC-9DAD-6487F0D0D8C0}" dt="2021-08-22T21:11:28.708" v="868" actId="1582"/>
          <ac:spMkLst>
            <pc:docMk/>
            <pc:sldMk cId="1432832738" sldId="383"/>
            <ac:spMk id="35" creationId="{9DBD37BB-3892-4BBC-8AC8-597F1782E2A0}"/>
          </ac:spMkLst>
        </pc:spChg>
        <pc:spChg chg="add mod">
          <ac:chgData name="Deepthi Reddy" userId="c2e47799925efaaf" providerId="LiveId" clId="{8D503D21-A193-4BEC-9DAD-6487F0D0D8C0}" dt="2021-08-22T21:11:28.708" v="868" actId="1582"/>
          <ac:spMkLst>
            <pc:docMk/>
            <pc:sldMk cId="1432832738" sldId="383"/>
            <ac:spMk id="36" creationId="{79885811-831A-4DE9-88DB-A5C0754173B2}"/>
          </ac:spMkLst>
        </pc:spChg>
        <pc:spChg chg="add mod">
          <ac:chgData name="Deepthi Reddy" userId="c2e47799925efaaf" providerId="LiveId" clId="{8D503D21-A193-4BEC-9DAD-6487F0D0D8C0}" dt="2021-08-22T21:37:21.823" v="907" actId="255"/>
          <ac:spMkLst>
            <pc:docMk/>
            <pc:sldMk cId="1432832738" sldId="383"/>
            <ac:spMk id="40" creationId="{EF39080F-0EA6-4294-BAF8-CBC31081200D}"/>
          </ac:spMkLst>
        </pc:spChg>
        <pc:spChg chg="add mod">
          <ac:chgData name="Deepthi Reddy" userId="c2e47799925efaaf" providerId="LiveId" clId="{8D503D21-A193-4BEC-9DAD-6487F0D0D8C0}" dt="2021-08-22T21:40:41.859" v="922" actId="207"/>
          <ac:spMkLst>
            <pc:docMk/>
            <pc:sldMk cId="1432832738" sldId="383"/>
            <ac:spMk id="41" creationId="{25789B85-7A50-487F-AA96-151C96E59080}"/>
          </ac:spMkLst>
        </pc:spChg>
        <pc:spChg chg="add mod">
          <ac:chgData name="Deepthi Reddy" userId="c2e47799925efaaf" providerId="LiveId" clId="{8D503D21-A193-4BEC-9DAD-6487F0D0D8C0}" dt="2021-08-24T01:18:08.671" v="1190" actId="20577"/>
          <ac:spMkLst>
            <pc:docMk/>
            <pc:sldMk cId="1432832738" sldId="383"/>
            <ac:spMk id="51" creationId="{9B7DDA98-4B86-4441-948A-33A6C31A2119}"/>
          </ac:spMkLst>
        </pc:spChg>
        <pc:spChg chg="add mod">
          <ac:chgData name="Deepthi Reddy" userId="c2e47799925efaaf" providerId="LiveId" clId="{8D503D21-A193-4BEC-9DAD-6487F0D0D8C0}" dt="2021-08-24T01:20:15.525" v="1202" actId="1076"/>
          <ac:spMkLst>
            <pc:docMk/>
            <pc:sldMk cId="1432832738" sldId="383"/>
            <ac:spMk id="54" creationId="{8F2035F9-783A-4C66-AD3B-F9556F7021A7}"/>
          </ac:spMkLst>
        </pc:spChg>
        <pc:spChg chg="add mod">
          <ac:chgData name="Deepthi Reddy" userId="c2e47799925efaaf" providerId="LiveId" clId="{8D503D21-A193-4BEC-9DAD-6487F0D0D8C0}" dt="2021-08-24T01:21:10.044" v="1213" actId="1076"/>
          <ac:spMkLst>
            <pc:docMk/>
            <pc:sldMk cId="1432832738" sldId="383"/>
            <ac:spMk id="55" creationId="{B2F11563-3D6E-41DF-A44C-5829E19CD34A}"/>
          </ac:spMkLst>
        </pc:spChg>
        <pc:spChg chg="add mod">
          <ac:chgData name="Deepthi Reddy" userId="c2e47799925efaaf" providerId="LiveId" clId="{8D503D21-A193-4BEC-9DAD-6487F0D0D8C0}" dt="2021-08-24T01:22:47.710" v="1232" actId="1076"/>
          <ac:spMkLst>
            <pc:docMk/>
            <pc:sldMk cId="1432832738" sldId="383"/>
            <ac:spMk id="58" creationId="{1D459CDA-6F80-47A4-8E73-1D44729F6EE8}"/>
          </ac:spMkLst>
        </pc:spChg>
        <pc:spChg chg="add del mod">
          <ac:chgData name="Deepthi Reddy" userId="c2e47799925efaaf" providerId="LiveId" clId="{8D503D21-A193-4BEC-9DAD-6487F0D0D8C0}" dt="2021-08-22T20:32:42.746" v="478" actId="478"/>
          <ac:spMkLst>
            <pc:docMk/>
            <pc:sldMk cId="1432832738" sldId="383"/>
            <ac:spMk id="83" creationId="{B9AC4176-FA79-4D85-ACEE-FC50481912BF}"/>
          </ac:spMkLst>
        </pc:spChg>
        <pc:spChg chg="add del mod">
          <ac:chgData name="Deepthi Reddy" userId="c2e47799925efaaf" providerId="LiveId" clId="{8D503D21-A193-4BEC-9DAD-6487F0D0D8C0}" dt="2021-08-22T20:32:42.746" v="478" actId="478"/>
          <ac:spMkLst>
            <pc:docMk/>
            <pc:sldMk cId="1432832738" sldId="383"/>
            <ac:spMk id="84" creationId="{8D44FA87-8B1E-4555-A6E0-0977AD1E2498}"/>
          </ac:spMkLst>
        </pc:spChg>
        <pc:spChg chg="add mod">
          <ac:chgData name="Deepthi Reddy" userId="c2e47799925efaaf" providerId="LiveId" clId="{8D503D21-A193-4BEC-9DAD-6487F0D0D8C0}" dt="2021-08-24T01:21:56.442" v="1223" actId="1076"/>
          <ac:spMkLst>
            <pc:docMk/>
            <pc:sldMk cId="1432832738" sldId="383"/>
            <ac:spMk id="89" creationId="{79399E88-AB0C-44B7-803C-FB6F75FF929E}"/>
          </ac:spMkLst>
        </pc:spChg>
        <pc:spChg chg="add mod">
          <ac:chgData name="Deepthi Reddy" userId="c2e47799925efaaf" providerId="LiveId" clId="{8D503D21-A193-4BEC-9DAD-6487F0D0D8C0}" dt="2021-08-24T01:27:51.265" v="1261" actId="1076"/>
          <ac:spMkLst>
            <pc:docMk/>
            <pc:sldMk cId="1432832738" sldId="383"/>
            <ac:spMk id="97" creationId="{501F6465-F9B5-408C-8F7C-A84B77C56E74}"/>
          </ac:spMkLst>
        </pc:spChg>
        <pc:spChg chg="add mod">
          <ac:chgData name="Deepthi Reddy" userId="c2e47799925efaaf" providerId="LiveId" clId="{8D503D21-A193-4BEC-9DAD-6487F0D0D8C0}" dt="2021-08-23T23:34:23.812" v="1125" actId="1582"/>
          <ac:spMkLst>
            <pc:docMk/>
            <pc:sldMk cId="1432832738" sldId="383"/>
            <ac:spMk id="98" creationId="{2CCF44A9-7E92-4BF3-90AF-B53A2349E259}"/>
          </ac:spMkLst>
        </pc:spChg>
        <pc:spChg chg="add mod">
          <ac:chgData name="Deepthi Reddy" userId="c2e47799925efaaf" providerId="LiveId" clId="{8D503D21-A193-4BEC-9DAD-6487F0D0D8C0}" dt="2021-08-22T21:36:43.331" v="898" actId="113"/>
          <ac:spMkLst>
            <pc:docMk/>
            <pc:sldMk cId="1432832738" sldId="383"/>
            <ac:spMk id="99" creationId="{3D631494-F5E3-4B9E-B6C0-FDBDD4E926ED}"/>
          </ac:spMkLst>
        </pc:spChg>
        <pc:spChg chg="add mod">
          <ac:chgData name="Deepthi Reddy" userId="c2e47799925efaaf" providerId="LiveId" clId="{8D503D21-A193-4BEC-9DAD-6487F0D0D8C0}" dt="2021-08-22T21:36:47.053" v="899" actId="113"/>
          <ac:spMkLst>
            <pc:docMk/>
            <pc:sldMk cId="1432832738" sldId="383"/>
            <ac:spMk id="100" creationId="{E62BE66A-40F6-4BAE-AE0A-C1DCF6D5EB2C}"/>
          </ac:spMkLst>
        </pc:spChg>
        <pc:spChg chg="add mod">
          <ac:chgData name="Deepthi Reddy" userId="c2e47799925efaaf" providerId="LiveId" clId="{8D503D21-A193-4BEC-9DAD-6487F0D0D8C0}" dt="2021-08-22T21:36:50.441" v="900" actId="113"/>
          <ac:spMkLst>
            <pc:docMk/>
            <pc:sldMk cId="1432832738" sldId="383"/>
            <ac:spMk id="101" creationId="{53418E30-9243-489C-A900-C358C0AB3838}"/>
          </ac:spMkLst>
        </pc:spChg>
        <pc:spChg chg="add mod">
          <ac:chgData name="Deepthi Reddy" userId="c2e47799925efaaf" providerId="LiveId" clId="{8D503D21-A193-4BEC-9DAD-6487F0D0D8C0}" dt="2021-08-23T23:41:43.719" v="1180" actId="1076"/>
          <ac:spMkLst>
            <pc:docMk/>
            <pc:sldMk cId="1432832738" sldId="383"/>
            <ac:spMk id="102" creationId="{FE693A37-4DA8-4AE8-8425-B9CDABF0F504}"/>
          </ac:spMkLst>
        </pc:spChg>
        <pc:spChg chg="add mod">
          <ac:chgData name="Deepthi Reddy" userId="c2e47799925efaaf" providerId="LiveId" clId="{8D503D21-A193-4BEC-9DAD-6487F0D0D8C0}" dt="2021-08-22T21:36:57.391" v="902" actId="113"/>
          <ac:spMkLst>
            <pc:docMk/>
            <pc:sldMk cId="1432832738" sldId="383"/>
            <ac:spMk id="103" creationId="{9166AAD0-DE7F-480C-BE2F-512D88EA646E}"/>
          </ac:spMkLst>
        </pc:spChg>
        <pc:spChg chg="add mod">
          <ac:chgData name="Deepthi Reddy" userId="c2e47799925efaaf" providerId="LiveId" clId="{8D503D21-A193-4BEC-9DAD-6487F0D0D8C0}" dt="2021-08-22T21:37:00.597" v="903" actId="113"/>
          <ac:spMkLst>
            <pc:docMk/>
            <pc:sldMk cId="1432832738" sldId="383"/>
            <ac:spMk id="104" creationId="{766E2C5C-2328-4D26-AE0C-B7949A7D5937}"/>
          </ac:spMkLst>
        </pc:spChg>
        <pc:spChg chg="add del mod">
          <ac:chgData name="Deepthi Reddy" userId="c2e47799925efaaf" providerId="LiveId" clId="{8D503D21-A193-4BEC-9DAD-6487F0D0D8C0}" dt="2021-08-22T20:44:54.279" v="659" actId="478"/>
          <ac:spMkLst>
            <pc:docMk/>
            <pc:sldMk cId="1432832738" sldId="383"/>
            <ac:spMk id="110" creationId="{AC9B9A50-BCD4-43AF-940C-4BD2FB0ECE4E}"/>
          </ac:spMkLst>
        </pc:spChg>
        <pc:spChg chg="add mod">
          <ac:chgData name="Deepthi Reddy" userId="c2e47799925efaaf" providerId="LiveId" clId="{8D503D21-A193-4BEC-9DAD-6487F0D0D8C0}" dt="2021-08-24T01:19:12.303" v="1195" actId="1076"/>
          <ac:spMkLst>
            <pc:docMk/>
            <pc:sldMk cId="1432832738" sldId="383"/>
            <ac:spMk id="112" creationId="{25AD3AF7-FB56-4AB5-A3FA-BE273C1B02CC}"/>
          </ac:spMkLst>
        </pc:spChg>
        <pc:spChg chg="add mod">
          <ac:chgData name="Deepthi Reddy" userId="c2e47799925efaaf" providerId="LiveId" clId="{8D503D21-A193-4BEC-9DAD-6487F0D0D8C0}" dt="2021-08-24T01:25:11.478" v="1244" actId="1076"/>
          <ac:spMkLst>
            <pc:docMk/>
            <pc:sldMk cId="1432832738" sldId="383"/>
            <ac:spMk id="117" creationId="{751C43DC-8DBD-4FD1-BA67-D814203AAD97}"/>
          </ac:spMkLst>
        </pc:spChg>
        <pc:spChg chg="add mod">
          <ac:chgData name="Deepthi Reddy" userId="c2e47799925efaaf" providerId="LiveId" clId="{8D503D21-A193-4BEC-9DAD-6487F0D0D8C0}" dt="2021-08-24T01:25:50.233" v="1248" actId="1076"/>
          <ac:spMkLst>
            <pc:docMk/>
            <pc:sldMk cId="1432832738" sldId="383"/>
            <ac:spMk id="138" creationId="{D0714CA4-17A3-45BC-A695-CD078ED7B202}"/>
          </ac:spMkLst>
        </pc:spChg>
        <pc:spChg chg="add mod ord">
          <ac:chgData name="Deepthi Reddy" userId="c2e47799925efaaf" providerId="LiveId" clId="{8D503D21-A193-4BEC-9DAD-6487F0D0D8C0}" dt="2021-08-23T23:38:05.805" v="1158" actId="1076"/>
          <ac:spMkLst>
            <pc:docMk/>
            <pc:sldMk cId="1432832738" sldId="383"/>
            <ac:spMk id="139" creationId="{58097D9D-DADC-4B31-9C79-956F085229D3}"/>
          </ac:spMkLst>
        </pc:spChg>
        <pc:spChg chg="add mod ord">
          <ac:chgData name="Deepthi Reddy" userId="c2e47799925efaaf" providerId="LiveId" clId="{8D503D21-A193-4BEC-9DAD-6487F0D0D8C0}" dt="2021-08-23T23:39:10.011" v="1171" actId="166"/>
          <ac:spMkLst>
            <pc:docMk/>
            <pc:sldMk cId="1432832738" sldId="383"/>
            <ac:spMk id="140" creationId="{1A034666-F1A6-43E6-BE35-584E67407FE2}"/>
          </ac:spMkLst>
        </pc:spChg>
        <pc:spChg chg="add mod">
          <ac:chgData name="Deepthi Reddy" userId="c2e47799925efaaf" providerId="LiveId" clId="{8D503D21-A193-4BEC-9DAD-6487F0D0D8C0}" dt="2021-08-22T21:37:04.771" v="904" actId="113"/>
          <ac:spMkLst>
            <pc:docMk/>
            <pc:sldMk cId="1432832738" sldId="383"/>
            <ac:spMk id="145" creationId="{4B4E6DB2-E6CE-4C87-8AF1-BFAB7910905B}"/>
          </ac:spMkLst>
        </pc:spChg>
        <pc:spChg chg="add mod">
          <ac:chgData name="Deepthi Reddy" userId="c2e47799925efaaf" providerId="LiveId" clId="{8D503D21-A193-4BEC-9DAD-6487F0D0D8C0}" dt="2021-08-22T21:37:09.149" v="905" actId="113"/>
          <ac:spMkLst>
            <pc:docMk/>
            <pc:sldMk cId="1432832738" sldId="383"/>
            <ac:spMk id="146" creationId="{40DC21F4-66D5-4B72-9858-544FF913C3C1}"/>
          </ac:spMkLst>
        </pc:spChg>
        <pc:spChg chg="add mod ord">
          <ac:chgData name="Deepthi Reddy" userId="c2e47799925efaaf" providerId="LiveId" clId="{8D503D21-A193-4BEC-9DAD-6487F0D0D8C0}" dt="2021-08-23T23:32:53.901" v="1114" actId="167"/>
          <ac:spMkLst>
            <pc:docMk/>
            <pc:sldMk cId="1432832738" sldId="383"/>
            <ac:spMk id="147" creationId="{95855ED5-E378-4BA6-A5A7-6E9D264C7B23}"/>
          </ac:spMkLst>
        </pc:spChg>
        <pc:spChg chg="add mod">
          <ac:chgData name="Deepthi Reddy" userId="c2e47799925efaaf" providerId="LiveId" clId="{8D503D21-A193-4BEC-9DAD-6487F0D0D8C0}" dt="2021-08-22T21:36:53.781" v="901" actId="113"/>
          <ac:spMkLst>
            <pc:docMk/>
            <pc:sldMk cId="1432832738" sldId="383"/>
            <ac:spMk id="148" creationId="{6B014FC9-9B31-4A00-8B92-1823A4718C97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74" creationId="{40E1FBFA-329A-4A17-B00A-72AD7CF2F7A6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75" creationId="{7E3B28EB-84DD-4EB1-8DA6-73FBDF6C2573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76" creationId="{96104A0C-93BA-4A68-903B-74A22BA25130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77" creationId="{6798F3FD-7206-46C7-91FF-EDF5352017AE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79" creationId="{889E8354-F2DC-4D03-ABEA-CAC5C3DA025B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80" creationId="{2D121CCB-7314-4F01-87C4-74E43B96D4D0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81" creationId="{C47BC718-CEFA-4490-850D-D92E643C9688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82" creationId="{229AF600-2ECF-4EF0-B1CB-76F685BA6D0E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83" creationId="{70904495-4EB6-4778-8D29-84E881928458}"/>
          </ac:spMkLst>
        </pc:spChg>
        <pc:spChg chg="add mod ord">
          <ac:chgData name="Deepthi Reddy" userId="c2e47799925efaaf" providerId="LiveId" clId="{8D503D21-A193-4BEC-9DAD-6487F0D0D8C0}" dt="2021-08-23T23:35:02.611" v="1126" actId="1582"/>
          <ac:spMkLst>
            <pc:docMk/>
            <pc:sldMk cId="1432832738" sldId="383"/>
            <ac:spMk id="184" creationId="{09AF1561-E3CB-4049-9D31-3E3A7B0F59D2}"/>
          </ac:spMkLst>
        </pc:spChg>
        <pc:spChg chg="add mod ord">
          <ac:chgData name="Deepthi Reddy" userId="c2e47799925efaaf" providerId="LiveId" clId="{8D503D21-A193-4BEC-9DAD-6487F0D0D8C0}" dt="2021-08-24T01:20:20.546" v="1203" actId="1076"/>
          <ac:spMkLst>
            <pc:docMk/>
            <pc:sldMk cId="1432832738" sldId="383"/>
            <ac:spMk id="185" creationId="{16768584-FE31-48CA-BC49-8928E1198355}"/>
          </ac:spMkLst>
        </pc:spChg>
        <pc:spChg chg="add mod ord">
          <ac:chgData name="Deepthi Reddy" userId="c2e47799925efaaf" providerId="LiveId" clId="{8D503D21-A193-4BEC-9DAD-6487F0D0D8C0}" dt="2021-08-24T01:19:42.134" v="1199" actId="1076"/>
          <ac:spMkLst>
            <pc:docMk/>
            <pc:sldMk cId="1432832738" sldId="383"/>
            <ac:spMk id="186" creationId="{7EFBA5E1-E0A1-470C-BF63-8DE028524C8E}"/>
          </ac:spMkLst>
        </pc:spChg>
        <pc:spChg chg="add mod ord">
          <ac:chgData name="Deepthi Reddy" userId="c2e47799925efaaf" providerId="LiveId" clId="{8D503D21-A193-4BEC-9DAD-6487F0D0D8C0}" dt="2021-08-24T01:21:38.894" v="1220" actId="14100"/>
          <ac:spMkLst>
            <pc:docMk/>
            <pc:sldMk cId="1432832738" sldId="383"/>
            <ac:spMk id="187" creationId="{642A979B-22F5-40DF-AAD4-703DA79F7E77}"/>
          </ac:spMkLst>
        </pc:spChg>
        <pc:spChg chg="add del mod ord">
          <ac:chgData name="Deepthi Reddy" userId="c2e47799925efaaf" providerId="LiveId" clId="{8D503D21-A193-4BEC-9DAD-6487F0D0D8C0}" dt="2021-08-23T23:32:16.333" v="1104" actId="21"/>
          <ac:spMkLst>
            <pc:docMk/>
            <pc:sldMk cId="1432832738" sldId="383"/>
            <ac:spMk id="188" creationId="{A2DAF26B-4383-4906-9CA9-803B7CBF8775}"/>
          </ac:spMkLst>
        </pc:spChg>
        <pc:spChg chg="add mod ord">
          <ac:chgData name="Deepthi Reddy" userId="c2e47799925efaaf" providerId="LiveId" clId="{8D503D21-A193-4BEC-9DAD-6487F0D0D8C0}" dt="2021-08-24T01:22:51.216" v="1233" actId="1076"/>
          <ac:spMkLst>
            <pc:docMk/>
            <pc:sldMk cId="1432832738" sldId="383"/>
            <ac:spMk id="189" creationId="{C78CD2D0-7613-4D8E-A93C-0F2002F2BEB6}"/>
          </ac:spMkLst>
        </pc:spChg>
        <pc:spChg chg="add mod ord">
          <ac:chgData name="Deepthi Reddy" userId="c2e47799925efaaf" providerId="LiveId" clId="{8D503D21-A193-4BEC-9DAD-6487F0D0D8C0}" dt="2021-08-24T01:21:59.609" v="1224" actId="1076"/>
          <ac:spMkLst>
            <pc:docMk/>
            <pc:sldMk cId="1432832738" sldId="383"/>
            <ac:spMk id="190" creationId="{61830517-0583-4964-8121-602784F91A2F}"/>
          </ac:spMkLst>
        </pc:spChg>
        <pc:spChg chg="add mod ord">
          <ac:chgData name="Deepthi Reddy" userId="c2e47799925efaaf" providerId="LiveId" clId="{8D503D21-A193-4BEC-9DAD-6487F0D0D8C0}" dt="2021-08-23T23:33:59.092" v="1123" actId="14100"/>
          <ac:spMkLst>
            <pc:docMk/>
            <pc:sldMk cId="1432832738" sldId="383"/>
            <ac:spMk id="191" creationId="{253E16D6-764C-4046-94A4-AF5734E867EF}"/>
          </ac:spMkLst>
        </pc:spChg>
        <pc:spChg chg="add mod ord">
          <ac:chgData name="Deepthi Reddy" userId="c2e47799925efaaf" providerId="LiveId" clId="{8D503D21-A193-4BEC-9DAD-6487F0D0D8C0}" dt="2021-08-24T01:27:40.469" v="1260" actId="14100"/>
          <ac:spMkLst>
            <pc:docMk/>
            <pc:sldMk cId="1432832738" sldId="383"/>
            <ac:spMk id="192" creationId="{5F8D3740-0F9C-4DCD-9181-67E7A1D80BF1}"/>
          </ac:spMkLst>
        </pc:spChg>
        <pc:spChg chg="add mod ord">
          <ac:chgData name="Deepthi Reddy" userId="c2e47799925efaaf" providerId="LiveId" clId="{8D503D21-A193-4BEC-9DAD-6487F0D0D8C0}" dt="2021-08-23T23:36:31.263" v="1141" actId="14100"/>
          <ac:spMkLst>
            <pc:docMk/>
            <pc:sldMk cId="1432832738" sldId="383"/>
            <ac:spMk id="193" creationId="{31C1E1EB-576B-4BF6-B818-A8EBAC6D9C1A}"/>
          </ac:spMkLst>
        </pc:spChg>
        <pc:spChg chg="add mod ord">
          <ac:chgData name="Deepthi Reddy" userId="c2e47799925efaaf" providerId="LiveId" clId="{8D503D21-A193-4BEC-9DAD-6487F0D0D8C0}" dt="2021-08-23T23:38:18.761" v="1162" actId="1582"/>
          <ac:spMkLst>
            <pc:docMk/>
            <pc:sldMk cId="1432832738" sldId="383"/>
            <ac:spMk id="194" creationId="{042273F9-6901-46EE-B85D-6D280EBC77EC}"/>
          </ac:spMkLst>
        </pc:spChg>
        <pc:spChg chg="add mod ord">
          <ac:chgData name="Deepthi Reddy" userId="c2e47799925efaaf" providerId="LiveId" clId="{8D503D21-A193-4BEC-9DAD-6487F0D0D8C0}" dt="2021-08-23T23:39:24.748" v="1174" actId="1076"/>
          <ac:spMkLst>
            <pc:docMk/>
            <pc:sldMk cId="1432832738" sldId="383"/>
            <ac:spMk id="196" creationId="{99ECA37D-9F5C-4D1D-BB39-AED6522B3392}"/>
          </ac:spMkLst>
        </pc:spChg>
        <pc:spChg chg="add mod">
          <ac:chgData name="Deepthi Reddy" userId="c2e47799925efaaf" providerId="LiveId" clId="{8D503D21-A193-4BEC-9DAD-6487F0D0D8C0}" dt="2021-08-24T01:23:09.237" v="1235" actId="1582"/>
          <ac:spMkLst>
            <pc:docMk/>
            <pc:sldMk cId="1432832738" sldId="383"/>
            <ac:spMk id="199" creationId="{227F0AFD-77C7-4437-9124-6054C7AA9327}"/>
          </ac:spMkLst>
        </pc:spChg>
        <pc:cxnChg chg="add del mod">
          <ac:chgData name="Deepthi Reddy" userId="c2e47799925efaaf" providerId="LiveId" clId="{8D503D21-A193-4BEC-9DAD-6487F0D0D8C0}" dt="2021-08-22T20:28:34.817" v="431" actId="478"/>
          <ac:cxnSpMkLst>
            <pc:docMk/>
            <pc:sldMk cId="1432832738" sldId="383"/>
            <ac:cxnSpMk id="7" creationId="{A1EE12D9-8414-4E3B-AB48-4336BB4359CB}"/>
          </ac:cxnSpMkLst>
        </pc:cxnChg>
        <pc:cxnChg chg="add mod">
          <ac:chgData name="Deepthi Reddy" userId="c2e47799925efaaf" providerId="LiveId" clId="{8D503D21-A193-4BEC-9DAD-6487F0D0D8C0}" dt="2021-08-22T21:38:16.813" v="917" actId="14100"/>
          <ac:cxnSpMkLst>
            <pc:docMk/>
            <pc:sldMk cId="1432832738" sldId="383"/>
            <ac:cxnSpMk id="10" creationId="{865709D2-FCB5-4AF8-9E0D-60E2B21DCA2E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12" creationId="{0D7DB57F-DA88-48A2-85E3-6AC1B4FCBA54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16" creationId="{91278608-C2F8-4972-88D9-A4D7530EA9A4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17" creationId="{67A7A477-3336-4F77-94A0-18A4090DD390}"/>
          </ac:cxnSpMkLst>
        </pc:cxnChg>
        <pc:cxnChg chg="add mod">
          <ac:chgData name="Deepthi Reddy" userId="c2e47799925efaaf" providerId="LiveId" clId="{8D503D21-A193-4BEC-9DAD-6487F0D0D8C0}" dt="2021-08-22T21:37:36.252" v="908" actId="255"/>
          <ac:cxnSpMkLst>
            <pc:docMk/>
            <pc:sldMk cId="1432832738" sldId="383"/>
            <ac:cxnSpMk id="22" creationId="{A527ECD9-5EAB-4FAE-988F-A7A9ABAD032D}"/>
          </ac:cxnSpMkLst>
        </pc:cxnChg>
        <pc:cxnChg chg="add mod">
          <ac:chgData name="Deepthi Reddy" userId="c2e47799925efaaf" providerId="LiveId" clId="{8D503D21-A193-4BEC-9DAD-6487F0D0D8C0}" dt="2021-08-22T21:38:34.855" v="920" actId="1076"/>
          <ac:cxnSpMkLst>
            <pc:docMk/>
            <pc:sldMk cId="1432832738" sldId="383"/>
            <ac:cxnSpMk id="25" creationId="{DF769EBC-1D89-4F8E-AE64-26A55185ADF2}"/>
          </ac:cxnSpMkLst>
        </pc:cxnChg>
        <pc:cxnChg chg="add del mod">
          <ac:chgData name="Deepthi Reddy" userId="c2e47799925efaaf" providerId="LiveId" clId="{8D503D21-A193-4BEC-9DAD-6487F0D0D8C0}" dt="2021-08-22T20:16:36.627" v="189" actId="478"/>
          <ac:cxnSpMkLst>
            <pc:docMk/>
            <pc:sldMk cId="1432832738" sldId="383"/>
            <ac:cxnSpMk id="29" creationId="{A170C8C5-1D91-45B8-AAA1-D0A36B1298F7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31" creationId="{026A57B3-481C-40C7-8D79-64B713375DA8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32" creationId="{A186E261-E57E-490D-9BEB-2B6BCEAF6E61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33" creationId="{F6DE4FD0-E633-4D1C-AE5B-CAA7D6E6077A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34" creationId="{87FEFF3F-F30C-439B-9E6F-5AF4D2A8581F}"/>
          </ac:cxnSpMkLst>
        </pc:cxnChg>
        <pc:cxnChg chg="add mod">
          <ac:chgData name="Deepthi Reddy" userId="c2e47799925efaaf" providerId="LiveId" clId="{8D503D21-A193-4BEC-9DAD-6487F0D0D8C0}" dt="2021-08-22T21:37:36.252" v="908" actId="255"/>
          <ac:cxnSpMkLst>
            <pc:docMk/>
            <pc:sldMk cId="1432832738" sldId="383"/>
            <ac:cxnSpMk id="38" creationId="{04B1522D-F70C-4605-BBE6-5B7D720952FD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39" creationId="{F3BD657D-182F-4E31-8963-75E058179A51}"/>
          </ac:cxnSpMkLst>
        </pc:cxnChg>
        <pc:cxnChg chg="add mod">
          <ac:chgData name="Deepthi Reddy" userId="c2e47799925efaaf" providerId="LiveId" clId="{8D503D21-A193-4BEC-9DAD-6487F0D0D8C0}" dt="2021-08-24T01:27:05.531" v="1259" actId="14100"/>
          <ac:cxnSpMkLst>
            <pc:docMk/>
            <pc:sldMk cId="1432832738" sldId="383"/>
            <ac:cxnSpMk id="43" creationId="{145D152F-7110-454E-980E-04EE70D817E1}"/>
          </ac:cxnSpMkLst>
        </pc:cxnChg>
        <pc:cxnChg chg="add mod">
          <ac:chgData name="Deepthi Reddy" userId="c2e47799925efaaf" providerId="LiveId" clId="{8D503D21-A193-4BEC-9DAD-6487F0D0D8C0}" dt="2021-08-22T21:37:21.823" v="907" actId="255"/>
          <ac:cxnSpMkLst>
            <pc:docMk/>
            <pc:sldMk cId="1432832738" sldId="383"/>
            <ac:cxnSpMk id="45" creationId="{C5ED7499-DB41-4C32-9800-317A3F34A166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50" creationId="{D25B4049-754B-4593-A1EE-DA7F4A4BA820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53" creationId="{0F6634C8-7C85-4407-9B9C-94FB0AEBE860}"/>
          </ac:cxnSpMkLst>
        </pc:cxnChg>
        <pc:cxnChg chg="add del mod">
          <ac:chgData name="Deepthi Reddy" userId="c2e47799925efaaf" providerId="LiveId" clId="{8D503D21-A193-4BEC-9DAD-6487F0D0D8C0}" dt="2021-08-22T20:32:22.908" v="475" actId="478"/>
          <ac:cxnSpMkLst>
            <pc:docMk/>
            <pc:sldMk cId="1432832738" sldId="383"/>
            <ac:cxnSpMk id="57" creationId="{9A734683-A06B-4436-AFB7-5F0B37902E64}"/>
          </ac:cxnSpMkLst>
        </pc:cxnChg>
        <pc:cxnChg chg="add mod">
          <ac:chgData name="Deepthi Reddy" userId="c2e47799925efaaf" providerId="LiveId" clId="{8D503D21-A193-4BEC-9DAD-6487F0D0D8C0}" dt="2021-08-24T01:22:34.898" v="1229" actId="14100"/>
          <ac:cxnSpMkLst>
            <pc:docMk/>
            <pc:sldMk cId="1432832738" sldId="383"/>
            <ac:cxnSpMk id="59" creationId="{02D9E9D1-2F21-492D-BA7E-DFEEF5169B46}"/>
          </ac:cxnSpMkLst>
        </pc:cxnChg>
        <pc:cxnChg chg="add mod">
          <ac:chgData name="Deepthi Reddy" userId="c2e47799925efaaf" providerId="LiveId" clId="{8D503D21-A193-4BEC-9DAD-6487F0D0D8C0}" dt="2021-08-22T21:38:09.578" v="915" actId="14100"/>
          <ac:cxnSpMkLst>
            <pc:docMk/>
            <pc:sldMk cId="1432832738" sldId="383"/>
            <ac:cxnSpMk id="64" creationId="{16679C48-D76F-4F10-8A0C-B987E1AA18D9}"/>
          </ac:cxnSpMkLst>
        </pc:cxnChg>
        <pc:cxnChg chg="add del mod">
          <ac:chgData name="Deepthi Reddy" userId="c2e47799925efaaf" providerId="LiveId" clId="{8D503D21-A193-4BEC-9DAD-6487F0D0D8C0}" dt="2021-08-22T20:32:42.746" v="478" actId="478"/>
          <ac:cxnSpMkLst>
            <pc:docMk/>
            <pc:sldMk cId="1432832738" sldId="383"/>
            <ac:cxnSpMk id="81" creationId="{1785204C-58B7-4B3A-B6D7-D3F0786667F1}"/>
          </ac:cxnSpMkLst>
        </pc:cxnChg>
        <pc:cxnChg chg="add del mod">
          <ac:chgData name="Deepthi Reddy" userId="c2e47799925efaaf" providerId="LiveId" clId="{8D503D21-A193-4BEC-9DAD-6487F0D0D8C0}" dt="2021-08-22T20:32:42.746" v="478" actId="478"/>
          <ac:cxnSpMkLst>
            <pc:docMk/>
            <pc:sldMk cId="1432832738" sldId="383"/>
            <ac:cxnSpMk id="82" creationId="{F8B8928B-043C-4972-B4EF-EA2550479250}"/>
          </ac:cxnSpMkLst>
        </pc:cxnChg>
        <pc:cxnChg chg="add mod">
          <ac:chgData name="Deepthi Reddy" userId="c2e47799925efaaf" providerId="LiveId" clId="{8D503D21-A193-4BEC-9DAD-6487F0D0D8C0}" dt="2021-08-24T01:21:31.657" v="1218" actId="14100"/>
          <ac:cxnSpMkLst>
            <pc:docMk/>
            <pc:sldMk cId="1432832738" sldId="383"/>
            <ac:cxnSpMk id="85" creationId="{D172138F-6100-4AA6-B464-C939B39C8D09}"/>
          </ac:cxnSpMkLst>
        </pc:cxnChg>
        <pc:cxnChg chg="add mod">
          <ac:chgData name="Deepthi Reddy" userId="c2e47799925efaaf" providerId="LiveId" clId="{8D503D21-A193-4BEC-9DAD-6487F0D0D8C0}" dt="2021-08-24T01:21:49.248" v="1222" actId="14100"/>
          <ac:cxnSpMkLst>
            <pc:docMk/>
            <pc:sldMk cId="1432832738" sldId="383"/>
            <ac:cxnSpMk id="86" creationId="{6F10C80E-560C-4A6D-BDE9-26C6083E483B}"/>
          </ac:cxnSpMkLst>
        </pc:cxnChg>
        <pc:cxnChg chg="add mod">
          <ac:chgData name="Deepthi Reddy" userId="c2e47799925efaaf" providerId="LiveId" clId="{8D503D21-A193-4BEC-9DAD-6487F0D0D8C0}" dt="2021-08-24T01:21:23.936" v="1216" actId="14100"/>
          <ac:cxnSpMkLst>
            <pc:docMk/>
            <pc:sldMk cId="1432832738" sldId="383"/>
            <ac:cxnSpMk id="87" creationId="{AEEA5DAF-B70F-4010-BCE8-57CCBA8D26D8}"/>
          </ac:cxnSpMkLst>
        </pc:cxnChg>
        <pc:cxnChg chg="add mod">
          <ac:chgData name="Deepthi Reddy" userId="c2e47799925efaaf" providerId="LiveId" clId="{8D503D21-A193-4BEC-9DAD-6487F0D0D8C0}" dt="2021-08-24T01:21:46.662" v="1221" actId="1076"/>
          <ac:cxnSpMkLst>
            <pc:docMk/>
            <pc:sldMk cId="1432832738" sldId="383"/>
            <ac:cxnSpMk id="88" creationId="{9F1AB874-761B-43CD-8AF4-E1BADECC2552}"/>
          </ac:cxnSpMkLst>
        </pc:cxnChg>
        <pc:cxnChg chg="add del mod">
          <ac:chgData name="Deepthi Reddy" userId="c2e47799925efaaf" providerId="LiveId" clId="{8D503D21-A193-4BEC-9DAD-6487F0D0D8C0}" dt="2021-08-24T01:23:16.173" v="1236" actId="478"/>
          <ac:cxnSpMkLst>
            <pc:docMk/>
            <pc:sldMk cId="1432832738" sldId="383"/>
            <ac:cxnSpMk id="96" creationId="{24D552B2-02E6-460B-ABD6-F219EFA91432}"/>
          </ac:cxnSpMkLst>
        </pc:cxnChg>
        <pc:cxnChg chg="add del mod">
          <ac:chgData name="Deepthi Reddy" userId="c2e47799925efaaf" providerId="LiveId" clId="{8D503D21-A193-4BEC-9DAD-6487F0D0D8C0}" dt="2021-08-24T01:36:40.027" v="1262" actId="478"/>
          <ac:cxnSpMkLst>
            <pc:docMk/>
            <pc:sldMk cId="1432832738" sldId="383"/>
            <ac:cxnSpMk id="106" creationId="{5D2A54BA-EEB4-47C1-A076-E45906DCB0D5}"/>
          </ac:cxnSpMkLst>
        </pc:cxnChg>
        <pc:cxnChg chg="add mod">
          <ac:chgData name="Deepthi Reddy" userId="c2e47799925efaaf" providerId="LiveId" clId="{8D503D21-A193-4BEC-9DAD-6487F0D0D8C0}" dt="2021-08-24T01:26:46.844" v="1257" actId="14100"/>
          <ac:cxnSpMkLst>
            <pc:docMk/>
            <pc:sldMk cId="1432832738" sldId="383"/>
            <ac:cxnSpMk id="109" creationId="{B8A35508-6770-4C56-B62A-7A5E41DEE08C}"/>
          </ac:cxnSpMkLst>
        </pc:cxnChg>
        <pc:cxnChg chg="add mod">
          <ac:chgData name="Deepthi Reddy" userId="c2e47799925efaaf" providerId="LiveId" clId="{8D503D21-A193-4BEC-9DAD-6487F0D0D8C0}" dt="2021-08-22T21:11:28.708" v="868" actId="1582"/>
          <ac:cxnSpMkLst>
            <pc:docMk/>
            <pc:sldMk cId="1432832738" sldId="383"/>
            <ac:cxnSpMk id="116" creationId="{3322EC69-B463-42D1-8112-24ED0E2EE71C}"/>
          </ac:cxnSpMkLst>
        </pc:cxnChg>
        <pc:cxnChg chg="add mod">
          <ac:chgData name="Deepthi Reddy" userId="c2e47799925efaaf" providerId="LiveId" clId="{8D503D21-A193-4BEC-9DAD-6487F0D0D8C0}" dt="2021-08-23T23:38:05.805" v="1158" actId="1076"/>
          <ac:cxnSpMkLst>
            <pc:docMk/>
            <pc:sldMk cId="1432832738" sldId="383"/>
            <ac:cxnSpMk id="141" creationId="{E831B2EA-3BFC-451A-941D-AA5594A4EC16}"/>
          </ac:cxnSpMkLst>
        </pc:cxnChg>
        <pc:cxnChg chg="add mod">
          <ac:chgData name="Deepthi Reddy" userId="c2e47799925efaaf" providerId="LiveId" clId="{8D503D21-A193-4BEC-9DAD-6487F0D0D8C0}" dt="2021-08-23T23:41:43.719" v="1180" actId="1076"/>
          <ac:cxnSpMkLst>
            <pc:docMk/>
            <pc:sldMk cId="1432832738" sldId="383"/>
            <ac:cxnSpMk id="142" creationId="{5E4EB2BA-5C96-4C9F-A04E-F06EBC043588}"/>
          </ac:cxnSpMkLst>
        </pc:cxnChg>
        <pc:cxnChg chg="add mod">
          <ac:chgData name="Deepthi Reddy" userId="c2e47799925efaaf" providerId="LiveId" clId="{8D503D21-A193-4BEC-9DAD-6487F0D0D8C0}" dt="2021-08-24T01:26:16.966" v="1252" actId="14100"/>
          <ac:cxnSpMkLst>
            <pc:docMk/>
            <pc:sldMk cId="1432832738" sldId="383"/>
            <ac:cxnSpMk id="211" creationId="{1CDEFFA1-12CC-4C19-A538-3E7E1CD468C5}"/>
          </ac:cxnSpMkLst>
        </pc:cxnChg>
      </pc:sldChg>
      <pc:sldChg chg="add del">
        <pc:chgData name="Deepthi Reddy" userId="c2e47799925efaaf" providerId="LiveId" clId="{8D503D21-A193-4BEC-9DAD-6487F0D0D8C0}" dt="2021-08-22T17:36:22.913" v="10" actId="47"/>
        <pc:sldMkLst>
          <pc:docMk/>
          <pc:sldMk cId="3063361544" sldId="383"/>
        </pc:sldMkLst>
      </pc:sldChg>
      <pc:sldChg chg="delSp new del mod">
        <pc:chgData name="Deepthi Reddy" userId="c2e47799925efaaf" providerId="LiveId" clId="{8D503D21-A193-4BEC-9DAD-6487F0D0D8C0}" dt="2021-08-22T21:16:14.632" v="883" actId="47"/>
        <pc:sldMkLst>
          <pc:docMk/>
          <pc:sldMk cId="2601612724" sldId="384"/>
        </pc:sldMkLst>
        <pc:spChg chg="del">
          <ac:chgData name="Deepthi Reddy" userId="c2e47799925efaaf" providerId="LiveId" clId="{8D503D21-A193-4BEC-9DAD-6487F0D0D8C0}" dt="2021-08-22T21:16:10.187" v="881" actId="478"/>
          <ac:spMkLst>
            <pc:docMk/>
            <pc:sldMk cId="2601612724" sldId="384"/>
            <ac:spMk id="2" creationId="{A20FF036-F330-4776-B3E3-3910B97934EA}"/>
          </ac:spMkLst>
        </pc:spChg>
        <pc:spChg chg="del">
          <ac:chgData name="Deepthi Reddy" userId="c2e47799925efaaf" providerId="LiveId" clId="{8D503D21-A193-4BEC-9DAD-6487F0D0D8C0}" dt="2021-08-22T21:16:11.759" v="882" actId="478"/>
          <ac:spMkLst>
            <pc:docMk/>
            <pc:sldMk cId="2601612724" sldId="384"/>
            <ac:spMk id="3" creationId="{ABAC99D7-F321-468D-B28E-335A57629ECD}"/>
          </ac:spMkLst>
        </pc:spChg>
      </pc:sldChg>
      <pc:sldChg chg="modSp new mod">
        <pc:chgData name="Deepthi Reddy" userId="c2e47799925efaaf" providerId="LiveId" clId="{8D503D21-A193-4BEC-9DAD-6487F0D0D8C0}" dt="2021-08-22T21:16:42.439" v="889" actId="20577"/>
        <pc:sldMkLst>
          <pc:docMk/>
          <pc:sldMk cId="3264598448" sldId="384"/>
        </pc:sldMkLst>
        <pc:spChg chg="mod">
          <ac:chgData name="Deepthi Reddy" userId="c2e47799925efaaf" providerId="LiveId" clId="{8D503D21-A193-4BEC-9DAD-6487F0D0D8C0}" dt="2021-08-22T21:16:42.439" v="889" actId="20577"/>
          <ac:spMkLst>
            <pc:docMk/>
            <pc:sldMk cId="3264598448" sldId="384"/>
            <ac:spMk id="2" creationId="{4960F378-0F0F-41B9-99D2-C5D35AEB8D5C}"/>
          </ac:spMkLst>
        </pc:spChg>
      </pc:sldChg>
      <pc:sldChg chg="modSp new mod">
        <pc:chgData name="Deepthi Reddy" userId="c2e47799925efaaf" providerId="LiveId" clId="{8D503D21-A193-4BEC-9DAD-6487F0D0D8C0}" dt="2021-08-23T00:04:31.287" v="933" actId="113"/>
        <pc:sldMkLst>
          <pc:docMk/>
          <pc:sldMk cId="2447683559" sldId="385"/>
        </pc:sldMkLst>
        <pc:spChg chg="mod">
          <ac:chgData name="Deepthi Reddy" userId="c2e47799925efaaf" providerId="LiveId" clId="{8D503D21-A193-4BEC-9DAD-6487F0D0D8C0}" dt="2021-08-23T00:04:31.287" v="933" actId="113"/>
          <ac:spMkLst>
            <pc:docMk/>
            <pc:sldMk cId="2447683559" sldId="385"/>
            <ac:spMk id="2" creationId="{3DC86FD1-86DF-4421-B684-B68821DE6EBB}"/>
          </ac:spMkLst>
        </pc:spChg>
      </pc:sldChg>
    </pc:docChg>
  </pc:docChgLst>
  <pc:docChgLst>
    <pc:chgData name="Deepthi Reddy" userId="c2e47799925efaaf" providerId="LiveId" clId="{4F48B9DA-EAF0-4E16-B9F6-56F3832A0F99}"/>
    <pc:docChg chg="delSld">
      <pc:chgData name="Deepthi Reddy" userId="c2e47799925efaaf" providerId="LiveId" clId="{4F48B9DA-EAF0-4E16-B9F6-56F3832A0F99}" dt="2021-08-24T06:33:40.645" v="3" actId="47"/>
      <pc:docMkLst>
        <pc:docMk/>
      </pc:docMkLst>
      <pc:sldChg chg="del">
        <pc:chgData name="Deepthi Reddy" userId="c2e47799925efaaf" providerId="LiveId" clId="{4F48B9DA-EAF0-4E16-B9F6-56F3832A0F99}" dt="2021-08-24T06:33:37.696" v="0" actId="47"/>
        <pc:sldMkLst>
          <pc:docMk/>
          <pc:sldMk cId="2003088798" sldId="262"/>
        </pc:sldMkLst>
      </pc:sldChg>
      <pc:sldChg chg="del">
        <pc:chgData name="Deepthi Reddy" userId="c2e47799925efaaf" providerId="LiveId" clId="{4F48B9DA-EAF0-4E16-B9F6-56F3832A0F99}" dt="2021-08-24T06:33:39.844" v="2" actId="47"/>
        <pc:sldMkLst>
          <pc:docMk/>
          <pc:sldMk cId="131895537" sldId="377"/>
        </pc:sldMkLst>
      </pc:sldChg>
      <pc:sldChg chg="del">
        <pc:chgData name="Deepthi Reddy" userId="c2e47799925efaaf" providerId="LiveId" clId="{4F48B9DA-EAF0-4E16-B9F6-56F3832A0F99}" dt="2021-08-24T06:33:39.150" v="1" actId="47"/>
        <pc:sldMkLst>
          <pc:docMk/>
          <pc:sldMk cId="4274928323" sldId="379"/>
        </pc:sldMkLst>
      </pc:sldChg>
      <pc:sldChg chg="del">
        <pc:chgData name="Deepthi Reddy" userId="c2e47799925efaaf" providerId="LiveId" clId="{4F48B9DA-EAF0-4E16-B9F6-56F3832A0F99}" dt="2021-08-24T06:33:40.645" v="3" actId="47"/>
        <pc:sldMkLst>
          <pc:docMk/>
          <pc:sldMk cId="3842572697" sldId="380"/>
        </pc:sldMkLst>
      </pc:sldChg>
    </pc:docChg>
  </pc:docChgLst>
  <pc:docChgLst>
    <pc:chgData name="Deepthi Reddy" userId="c2e47799925efaaf" providerId="LiveId" clId="{ED2D7509-D6DA-4F70-8FD4-85FB5FBC5077}"/>
    <pc:docChg chg="custSel modSld">
      <pc:chgData name="Deepthi Reddy" userId="c2e47799925efaaf" providerId="LiveId" clId="{ED2D7509-D6DA-4F70-8FD4-85FB5FBC5077}" dt="2021-10-15T09:58:15.100" v="69" actId="255"/>
      <pc:docMkLst>
        <pc:docMk/>
      </pc:docMkLst>
      <pc:sldChg chg="modSp mod">
        <pc:chgData name="Deepthi Reddy" userId="c2e47799925efaaf" providerId="LiveId" clId="{ED2D7509-D6DA-4F70-8FD4-85FB5FBC5077}" dt="2021-10-15T09:58:15.100" v="69" actId="255"/>
        <pc:sldMkLst>
          <pc:docMk/>
          <pc:sldMk cId="2611992024" sldId="256"/>
        </pc:sldMkLst>
        <pc:spChg chg="mod">
          <ac:chgData name="Deepthi Reddy" userId="c2e47799925efaaf" providerId="LiveId" clId="{ED2D7509-D6DA-4F70-8FD4-85FB5FBC5077}" dt="2021-10-15T09:58:15.100" v="69" actId="255"/>
          <ac:spMkLst>
            <pc:docMk/>
            <pc:sldMk cId="2611992024" sldId="256"/>
            <ac:spMk id="2" creationId="{826A6DC1-CEE0-4649-A5BE-19BAC2C7267B}"/>
          </ac:spMkLst>
        </pc:spChg>
      </pc:sldChg>
      <pc:sldChg chg="modSp mod">
        <pc:chgData name="Deepthi Reddy" userId="c2e47799925efaaf" providerId="LiveId" clId="{ED2D7509-D6DA-4F70-8FD4-85FB5FBC5077}" dt="2021-10-09T16:49:17.499" v="14" actId="20577"/>
        <pc:sldMkLst>
          <pc:docMk/>
          <pc:sldMk cId="21717514" sldId="257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21717514" sldId="257"/>
            <ac:spMk id="2" creationId="{29E7BAAD-DE78-414D-80BC-7CDD5084AEB5}"/>
          </ac:spMkLst>
        </pc:spChg>
        <pc:spChg chg="mod">
          <ac:chgData name="Deepthi Reddy" userId="c2e47799925efaaf" providerId="LiveId" clId="{ED2D7509-D6DA-4F70-8FD4-85FB5FBC5077}" dt="2021-10-09T16:49:17.499" v="14" actId="20577"/>
          <ac:spMkLst>
            <pc:docMk/>
            <pc:sldMk cId="21717514" sldId="257"/>
            <ac:spMk id="3" creationId="{68B021F5-605A-4147-B738-70402DA221C5}"/>
          </ac:spMkLst>
        </pc:spChg>
      </pc:sldChg>
      <pc:sldChg chg="mod modShow">
        <pc:chgData name="Deepthi Reddy" userId="c2e47799925efaaf" providerId="LiveId" clId="{ED2D7509-D6DA-4F70-8FD4-85FB5FBC5077}" dt="2021-10-09T16:49:34.242" v="15" actId="729"/>
        <pc:sldMkLst>
          <pc:docMk/>
          <pc:sldMk cId="1977393650" sldId="259"/>
        </pc:sldMkLst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733391565" sldId="260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733391565" sldId="260"/>
            <ac:spMk id="2" creationId="{77F25946-A8CD-4906-8955-93EB276EB641}"/>
          </ac:spMkLst>
        </pc:spChg>
        <pc:spChg chg="mod">
          <ac:chgData name="Deepthi Reddy" userId="c2e47799925efaaf" providerId="LiveId" clId="{ED2D7509-D6DA-4F70-8FD4-85FB5FBC5077}" dt="2021-10-09T14:40:35.731" v="0"/>
          <ac:spMkLst>
            <pc:docMk/>
            <pc:sldMk cId="733391565" sldId="260"/>
            <ac:spMk id="3" creationId="{C7DCC7ED-B429-4949-A1BE-2FB8EA56BE65}"/>
          </ac:spMkLst>
        </pc:spChg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287307884" sldId="261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287307884" sldId="261"/>
            <ac:spMk id="2" creationId="{4066B73B-D38D-402F-BD16-BD2B7DBC60FA}"/>
          </ac:spMkLst>
        </pc:spChg>
        <pc:spChg chg="mod">
          <ac:chgData name="Deepthi Reddy" userId="c2e47799925efaaf" providerId="LiveId" clId="{ED2D7509-D6DA-4F70-8FD4-85FB5FBC5077}" dt="2021-10-09T14:40:35.731" v="0"/>
          <ac:spMkLst>
            <pc:docMk/>
            <pc:sldMk cId="287307884" sldId="261"/>
            <ac:spMk id="3" creationId="{E0AE752D-9653-4363-AE9C-BFE0BCF0032C}"/>
          </ac:spMkLst>
        </pc:spChg>
      </pc:sldChg>
      <pc:sldChg chg="modSp mod">
        <pc:chgData name="Deepthi Reddy" userId="c2e47799925efaaf" providerId="LiveId" clId="{ED2D7509-D6DA-4F70-8FD4-85FB5FBC5077}" dt="2021-10-09T14:40:35.933" v="1" actId="27636"/>
        <pc:sldMkLst>
          <pc:docMk/>
          <pc:sldMk cId="1489648805" sldId="263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1489648805" sldId="263"/>
            <ac:spMk id="2" creationId="{E2924238-B485-43FC-B9F1-8C70D1957D69}"/>
          </ac:spMkLst>
        </pc:spChg>
        <pc:spChg chg="mod">
          <ac:chgData name="Deepthi Reddy" userId="c2e47799925efaaf" providerId="LiveId" clId="{ED2D7509-D6DA-4F70-8FD4-85FB5FBC5077}" dt="2021-10-09T14:40:35.933" v="1" actId="27636"/>
          <ac:spMkLst>
            <pc:docMk/>
            <pc:sldMk cId="1489648805" sldId="263"/>
            <ac:spMk id="3" creationId="{59449468-ED8A-4B89-9450-A985948A075D}"/>
          </ac:spMkLst>
        </pc:spChg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925384149" sldId="264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925384149" sldId="264"/>
            <ac:spMk id="2" creationId="{DCF5AD6D-B0E4-4367-AF81-2F98722EF30E}"/>
          </ac:spMkLst>
        </pc:spChg>
        <pc:spChg chg="mod">
          <ac:chgData name="Deepthi Reddy" userId="c2e47799925efaaf" providerId="LiveId" clId="{ED2D7509-D6DA-4F70-8FD4-85FB5FBC5077}" dt="2021-10-09T14:40:35.731" v="0"/>
          <ac:spMkLst>
            <pc:docMk/>
            <pc:sldMk cId="925384149" sldId="264"/>
            <ac:spMk id="3" creationId="{1AFE8509-9242-4BE0-8F9C-B461D4D349BD}"/>
          </ac:spMkLst>
        </pc:spChg>
      </pc:sldChg>
      <pc:sldChg chg="modSp mod modShow">
        <pc:chgData name="Deepthi Reddy" userId="c2e47799925efaaf" providerId="LiveId" clId="{ED2D7509-D6DA-4F70-8FD4-85FB5FBC5077}" dt="2021-10-14T21:18:11.725" v="45" actId="729"/>
        <pc:sldMkLst>
          <pc:docMk/>
          <pc:sldMk cId="3014752077" sldId="269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3014752077" sldId="269"/>
            <ac:spMk id="2" creationId="{F43B368A-983A-49D4-8B16-083F473BD521}"/>
          </ac:spMkLst>
        </pc:spChg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2793139812" sldId="270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2793139812" sldId="270"/>
            <ac:spMk id="2" creationId="{0B3FA62C-BAE1-44DB-A1D6-866CFD4644EF}"/>
          </ac:spMkLst>
        </pc:spChg>
        <pc:spChg chg="mod">
          <ac:chgData name="Deepthi Reddy" userId="c2e47799925efaaf" providerId="LiveId" clId="{ED2D7509-D6DA-4F70-8FD4-85FB5FBC5077}" dt="2021-10-09T14:40:35.731" v="0"/>
          <ac:spMkLst>
            <pc:docMk/>
            <pc:sldMk cId="2793139812" sldId="270"/>
            <ac:spMk id="3" creationId="{42DD2E11-AA81-4DA5-9621-1FF0341A3A7A}"/>
          </ac:spMkLst>
        </pc:spChg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2247671843" sldId="362"/>
        </pc:sldMkLst>
        <pc:picChg chg="mod">
          <ac:chgData name="Deepthi Reddy" userId="c2e47799925efaaf" providerId="LiveId" clId="{ED2D7509-D6DA-4F70-8FD4-85FB5FBC5077}" dt="2021-10-09T14:40:35.731" v="0"/>
          <ac:picMkLst>
            <pc:docMk/>
            <pc:sldMk cId="2247671843" sldId="362"/>
            <ac:picMk id="4" creationId="{266ABC33-DEAD-409C-B03E-1DA3495E4C25}"/>
          </ac:picMkLst>
        </pc:picChg>
      </pc:sldChg>
      <pc:sldChg chg="mod modShow">
        <pc:chgData name="Deepthi Reddy" userId="c2e47799925efaaf" providerId="LiveId" clId="{ED2D7509-D6DA-4F70-8FD4-85FB5FBC5077}" dt="2021-10-14T21:17:37.773" v="42" actId="729"/>
        <pc:sldMkLst>
          <pc:docMk/>
          <pc:sldMk cId="3705221947" sldId="365"/>
        </pc:sldMkLst>
      </pc:sldChg>
      <pc:sldChg chg="mod modShow">
        <pc:chgData name="Deepthi Reddy" userId="c2e47799925efaaf" providerId="LiveId" clId="{ED2D7509-D6DA-4F70-8FD4-85FB5FBC5077}" dt="2021-10-14T21:17:39.343" v="43" actId="729"/>
        <pc:sldMkLst>
          <pc:docMk/>
          <pc:sldMk cId="2891097580" sldId="366"/>
        </pc:sldMkLst>
      </pc:sldChg>
      <pc:sldChg chg="mod modShow">
        <pc:chgData name="Deepthi Reddy" userId="c2e47799925efaaf" providerId="LiveId" clId="{ED2D7509-D6DA-4F70-8FD4-85FB5FBC5077}" dt="2021-10-14T21:17:50.289" v="44" actId="729"/>
        <pc:sldMkLst>
          <pc:docMk/>
          <pc:sldMk cId="2340068356" sldId="372"/>
        </pc:sldMkLst>
      </pc:sldChg>
      <pc:sldChg chg="modSp mod">
        <pc:chgData name="Deepthi Reddy" userId="c2e47799925efaaf" providerId="LiveId" clId="{ED2D7509-D6DA-4F70-8FD4-85FB5FBC5077}" dt="2021-10-09T14:40:35.967" v="2" actId="27636"/>
        <pc:sldMkLst>
          <pc:docMk/>
          <pc:sldMk cId="2519433673" sldId="374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2519433673" sldId="374"/>
            <ac:spMk id="2" creationId="{DF6BCBDD-CC20-45E0-B5D9-80AFC71EDA2A}"/>
          </ac:spMkLst>
        </pc:spChg>
        <pc:spChg chg="mod">
          <ac:chgData name="Deepthi Reddy" userId="c2e47799925efaaf" providerId="LiveId" clId="{ED2D7509-D6DA-4F70-8FD4-85FB5FBC5077}" dt="2021-10-09T14:40:35.967" v="2" actId="27636"/>
          <ac:spMkLst>
            <pc:docMk/>
            <pc:sldMk cId="2519433673" sldId="374"/>
            <ac:spMk id="3" creationId="{8C354950-296E-4D8B-ABE8-94BC6443F279}"/>
          </ac:spMkLst>
        </pc:spChg>
      </pc:sldChg>
      <pc:sldChg chg="modSp mod modShow">
        <pc:chgData name="Deepthi Reddy" userId="c2e47799925efaaf" providerId="LiveId" clId="{ED2D7509-D6DA-4F70-8FD4-85FB5FBC5077}" dt="2021-10-14T21:18:14.721" v="46" actId="729"/>
        <pc:sldMkLst>
          <pc:docMk/>
          <pc:sldMk cId="1451672449" sldId="376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1451672449" sldId="376"/>
            <ac:spMk id="2" creationId="{B4D40754-8B47-488E-BCD2-61384122E778}"/>
          </ac:spMkLst>
        </pc:spChg>
        <pc:spChg chg="mod">
          <ac:chgData name="Deepthi Reddy" userId="c2e47799925efaaf" providerId="LiveId" clId="{ED2D7509-D6DA-4F70-8FD4-85FB5FBC5077}" dt="2021-10-09T14:40:35.731" v="0"/>
          <ac:spMkLst>
            <pc:docMk/>
            <pc:sldMk cId="1451672449" sldId="376"/>
            <ac:spMk id="3" creationId="{F5613F9F-EB04-416E-9A06-CF36A3C933BA}"/>
          </ac:spMkLst>
        </pc:spChg>
      </pc:sldChg>
      <pc:sldChg chg="modSp">
        <pc:chgData name="Deepthi Reddy" userId="c2e47799925efaaf" providerId="LiveId" clId="{ED2D7509-D6DA-4F70-8FD4-85FB5FBC5077}" dt="2021-10-09T14:40:35.731" v="0"/>
        <pc:sldMkLst>
          <pc:docMk/>
          <pc:sldMk cId="2593818345" sldId="382"/>
        </pc:sldMkLst>
        <pc:spChg chg="mod">
          <ac:chgData name="Deepthi Reddy" userId="c2e47799925efaaf" providerId="LiveId" clId="{ED2D7509-D6DA-4F70-8FD4-85FB5FBC5077}" dt="2021-10-09T14:40:35.731" v="0"/>
          <ac:spMkLst>
            <pc:docMk/>
            <pc:sldMk cId="2593818345" sldId="382"/>
            <ac:spMk id="3" creationId="{1631C905-0912-49D1-B9DE-5321A8965973}"/>
          </ac:spMkLst>
        </pc:spChg>
      </pc:sldChg>
      <pc:sldChg chg="mod modShow">
        <pc:chgData name="Deepthi Reddy" userId="c2e47799925efaaf" providerId="LiveId" clId="{ED2D7509-D6DA-4F70-8FD4-85FB5FBC5077}" dt="2021-10-14T21:17:18.559" v="40" actId="729"/>
        <pc:sldMkLst>
          <pc:docMk/>
          <pc:sldMk cId="1432832738" sldId="383"/>
        </pc:sldMkLst>
      </pc:sldChg>
      <pc:sldChg chg="mod modShow">
        <pc:chgData name="Deepthi Reddy" userId="c2e47799925efaaf" providerId="LiveId" clId="{ED2D7509-D6DA-4F70-8FD4-85FB5FBC5077}" dt="2021-10-14T21:17:27.050" v="41" actId="729"/>
        <pc:sldMkLst>
          <pc:docMk/>
          <pc:sldMk cId="3264598448" sldId="384"/>
        </pc:sldMkLst>
      </pc:sldChg>
    </pc:docChg>
  </pc:docChgLst>
  <pc:docChgLst>
    <pc:chgData name="Deepthi Reddy" userId="c2e47799925efaaf" providerId="LiveId" clId="{ED3DFA61-0557-46C3-A8BD-D7F2C8DF6B24}"/>
    <pc:docChg chg="undo custSel modSld">
      <pc:chgData name="Deepthi Reddy" userId="c2e47799925efaaf" providerId="LiveId" clId="{ED3DFA61-0557-46C3-A8BD-D7F2C8DF6B24}" dt="2021-08-20T03:25:42.070" v="229" actId="5793"/>
      <pc:docMkLst>
        <pc:docMk/>
      </pc:docMkLst>
      <pc:sldChg chg="modSp mod">
        <pc:chgData name="Deepthi Reddy" userId="c2e47799925efaaf" providerId="LiveId" clId="{ED3DFA61-0557-46C3-A8BD-D7F2C8DF6B24}" dt="2021-08-04T00:57:14.295" v="4" actId="1076"/>
        <pc:sldMkLst>
          <pc:docMk/>
          <pc:sldMk cId="2611992024" sldId="256"/>
        </pc:sldMkLst>
        <pc:spChg chg="mod">
          <ac:chgData name="Deepthi Reddy" userId="c2e47799925efaaf" providerId="LiveId" clId="{ED3DFA61-0557-46C3-A8BD-D7F2C8DF6B24}" dt="2021-08-04T00:57:14.295" v="4" actId="1076"/>
          <ac:spMkLst>
            <pc:docMk/>
            <pc:sldMk cId="2611992024" sldId="256"/>
            <ac:spMk id="2" creationId="{826A6DC1-CEE0-4649-A5BE-19BAC2C7267B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21717514" sldId="257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21717514" sldId="257"/>
            <ac:spMk id="2" creationId="{29E7BAAD-DE78-414D-80BC-7CDD5084AEB5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733391565" sldId="260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733391565" sldId="260"/>
            <ac:spMk id="2" creationId="{77F25946-A8CD-4906-8955-93EB276EB641}"/>
          </ac:spMkLst>
        </pc:spChg>
        <pc:spChg chg="mod">
          <ac:chgData name="Deepthi Reddy" userId="c2e47799925efaaf" providerId="LiveId" clId="{ED3DFA61-0557-46C3-A8BD-D7F2C8DF6B24}" dt="2021-08-04T00:56:56.288" v="0"/>
          <ac:spMkLst>
            <pc:docMk/>
            <pc:sldMk cId="733391565" sldId="260"/>
            <ac:spMk id="3" creationId="{C7DCC7ED-B429-4949-A1BE-2FB8EA56BE65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287307884" sldId="261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287307884" sldId="261"/>
            <ac:spMk id="2" creationId="{4066B73B-D38D-402F-BD16-BD2B7DBC60FA}"/>
          </ac:spMkLst>
        </pc:spChg>
        <pc:spChg chg="mod">
          <ac:chgData name="Deepthi Reddy" userId="c2e47799925efaaf" providerId="LiveId" clId="{ED3DFA61-0557-46C3-A8BD-D7F2C8DF6B24}" dt="2021-08-04T00:56:56.288" v="0"/>
          <ac:spMkLst>
            <pc:docMk/>
            <pc:sldMk cId="287307884" sldId="261"/>
            <ac:spMk id="3" creationId="{E0AE752D-9653-4363-AE9C-BFE0BCF0032C}"/>
          </ac:spMkLst>
        </pc:spChg>
      </pc:sldChg>
      <pc:sldChg chg="modSp mod">
        <pc:chgData name="Deepthi Reddy" userId="c2e47799925efaaf" providerId="LiveId" clId="{ED3DFA61-0557-46C3-A8BD-D7F2C8DF6B24}" dt="2021-08-20T03:06:26.885" v="201" actId="113"/>
        <pc:sldMkLst>
          <pc:docMk/>
          <pc:sldMk cId="2003088798" sldId="262"/>
        </pc:sldMkLst>
        <pc:spChg chg="mod">
          <ac:chgData name="Deepthi Reddy" userId="c2e47799925efaaf" providerId="LiveId" clId="{ED3DFA61-0557-46C3-A8BD-D7F2C8DF6B24}" dt="2021-08-19T02:36:26.720" v="15" actId="20577"/>
          <ac:spMkLst>
            <pc:docMk/>
            <pc:sldMk cId="2003088798" sldId="262"/>
            <ac:spMk id="2" creationId="{BBA0B1D6-0E26-466A-94C8-9C8639359FCC}"/>
          </ac:spMkLst>
        </pc:spChg>
        <pc:spChg chg="mod">
          <ac:chgData name="Deepthi Reddy" userId="c2e47799925efaaf" providerId="LiveId" clId="{ED3DFA61-0557-46C3-A8BD-D7F2C8DF6B24}" dt="2021-08-20T03:06:26.885" v="201" actId="113"/>
          <ac:spMkLst>
            <pc:docMk/>
            <pc:sldMk cId="2003088798" sldId="262"/>
            <ac:spMk id="3" creationId="{58DB33C6-9A44-49D5-8F43-7F36953C53C2}"/>
          </ac:spMkLst>
        </pc:spChg>
      </pc:sldChg>
      <pc:sldChg chg="modSp mod">
        <pc:chgData name="Deepthi Reddy" userId="c2e47799925efaaf" providerId="LiveId" clId="{ED3DFA61-0557-46C3-A8BD-D7F2C8DF6B24}" dt="2021-08-04T00:56:56.406" v="1" actId="27636"/>
        <pc:sldMkLst>
          <pc:docMk/>
          <pc:sldMk cId="1489648805" sldId="263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1489648805" sldId="263"/>
            <ac:spMk id="2" creationId="{E2924238-B485-43FC-B9F1-8C70D1957D69}"/>
          </ac:spMkLst>
        </pc:spChg>
        <pc:spChg chg="mod">
          <ac:chgData name="Deepthi Reddy" userId="c2e47799925efaaf" providerId="LiveId" clId="{ED3DFA61-0557-46C3-A8BD-D7F2C8DF6B24}" dt="2021-08-04T00:56:56.406" v="1" actId="27636"/>
          <ac:spMkLst>
            <pc:docMk/>
            <pc:sldMk cId="1489648805" sldId="263"/>
            <ac:spMk id="3" creationId="{59449468-ED8A-4B89-9450-A985948A075D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925384149" sldId="264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925384149" sldId="264"/>
            <ac:spMk id="2" creationId="{DCF5AD6D-B0E4-4367-AF81-2F98722EF30E}"/>
          </ac:spMkLst>
        </pc:spChg>
        <pc:spChg chg="mod">
          <ac:chgData name="Deepthi Reddy" userId="c2e47799925efaaf" providerId="LiveId" clId="{ED3DFA61-0557-46C3-A8BD-D7F2C8DF6B24}" dt="2021-08-04T00:56:56.288" v="0"/>
          <ac:spMkLst>
            <pc:docMk/>
            <pc:sldMk cId="925384149" sldId="264"/>
            <ac:spMk id="3" creationId="{1AFE8509-9242-4BE0-8F9C-B461D4D349BD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3014752077" sldId="269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3014752077" sldId="269"/>
            <ac:spMk id="2" creationId="{F43B368A-983A-49D4-8B16-083F473BD521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2793139812" sldId="270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2793139812" sldId="270"/>
            <ac:spMk id="2" creationId="{0B3FA62C-BAE1-44DB-A1D6-866CFD4644EF}"/>
          </ac:spMkLst>
        </pc:spChg>
        <pc:spChg chg="mod">
          <ac:chgData name="Deepthi Reddy" userId="c2e47799925efaaf" providerId="LiveId" clId="{ED3DFA61-0557-46C3-A8BD-D7F2C8DF6B24}" dt="2021-08-04T00:56:56.288" v="0"/>
          <ac:spMkLst>
            <pc:docMk/>
            <pc:sldMk cId="2793139812" sldId="270"/>
            <ac:spMk id="3" creationId="{42DD2E11-AA81-4DA5-9621-1FF0341A3A7A}"/>
          </ac:spMkLst>
        </pc:spChg>
      </pc:sldChg>
      <pc:sldChg chg="modSp mod">
        <pc:chgData name="Deepthi Reddy" userId="c2e47799925efaaf" providerId="LiveId" clId="{ED3DFA61-0557-46C3-A8BD-D7F2C8DF6B24}" dt="2021-08-04T01:19:19.820" v="5" actId="255"/>
        <pc:sldMkLst>
          <pc:docMk/>
          <pc:sldMk cId="2112205754" sldId="271"/>
        </pc:sldMkLst>
        <pc:spChg chg="mod">
          <ac:chgData name="Deepthi Reddy" userId="c2e47799925efaaf" providerId="LiveId" clId="{ED3DFA61-0557-46C3-A8BD-D7F2C8DF6B24}" dt="2021-08-04T01:19:19.820" v="5" actId="255"/>
          <ac:spMkLst>
            <pc:docMk/>
            <pc:sldMk cId="2112205754" sldId="271"/>
            <ac:spMk id="3" creationId="{456B4E99-5DCE-4B0B-8331-51B1DB018FBF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2247671843" sldId="362"/>
        </pc:sldMkLst>
        <pc:picChg chg="mod">
          <ac:chgData name="Deepthi Reddy" userId="c2e47799925efaaf" providerId="LiveId" clId="{ED3DFA61-0557-46C3-A8BD-D7F2C8DF6B24}" dt="2021-08-04T00:56:56.288" v="0"/>
          <ac:picMkLst>
            <pc:docMk/>
            <pc:sldMk cId="2247671843" sldId="362"/>
            <ac:picMk id="4" creationId="{266ABC33-DEAD-409C-B03E-1DA3495E4C25}"/>
          </ac:picMkLst>
        </pc:picChg>
      </pc:sldChg>
      <pc:sldChg chg="modSp mod">
        <pc:chgData name="Deepthi Reddy" userId="c2e47799925efaaf" providerId="LiveId" clId="{ED3DFA61-0557-46C3-A8BD-D7F2C8DF6B24}" dt="2021-08-04T00:56:56.513" v="2" actId="27636"/>
        <pc:sldMkLst>
          <pc:docMk/>
          <pc:sldMk cId="2519433673" sldId="374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2519433673" sldId="374"/>
            <ac:spMk id="2" creationId="{DF6BCBDD-CC20-45E0-B5D9-80AFC71EDA2A}"/>
          </ac:spMkLst>
        </pc:spChg>
        <pc:spChg chg="mod">
          <ac:chgData name="Deepthi Reddy" userId="c2e47799925efaaf" providerId="LiveId" clId="{ED3DFA61-0557-46C3-A8BD-D7F2C8DF6B24}" dt="2021-08-04T00:56:56.513" v="2" actId="27636"/>
          <ac:spMkLst>
            <pc:docMk/>
            <pc:sldMk cId="2519433673" sldId="374"/>
            <ac:spMk id="3" creationId="{8C354950-296E-4D8B-ABE8-94BC6443F279}"/>
          </ac:spMkLst>
        </pc:spChg>
      </pc:sldChg>
      <pc:sldChg chg="modSp">
        <pc:chgData name="Deepthi Reddy" userId="c2e47799925efaaf" providerId="LiveId" clId="{ED3DFA61-0557-46C3-A8BD-D7F2C8DF6B24}" dt="2021-08-04T00:56:56.288" v="0"/>
        <pc:sldMkLst>
          <pc:docMk/>
          <pc:sldMk cId="1451672449" sldId="376"/>
        </pc:sldMkLst>
        <pc:spChg chg="mod">
          <ac:chgData name="Deepthi Reddy" userId="c2e47799925efaaf" providerId="LiveId" clId="{ED3DFA61-0557-46C3-A8BD-D7F2C8DF6B24}" dt="2021-08-04T00:56:56.288" v="0"/>
          <ac:spMkLst>
            <pc:docMk/>
            <pc:sldMk cId="1451672449" sldId="376"/>
            <ac:spMk id="2" creationId="{B4D40754-8B47-488E-BCD2-61384122E778}"/>
          </ac:spMkLst>
        </pc:spChg>
        <pc:spChg chg="mod">
          <ac:chgData name="Deepthi Reddy" userId="c2e47799925efaaf" providerId="LiveId" clId="{ED3DFA61-0557-46C3-A8BD-D7F2C8DF6B24}" dt="2021-08-04T00:56:56.288" v="0"/>
          <ac:spMkLst>
            <pc:docMk/>
            <pc:sldMk cId="1451672449" sldId="376"/>
            <ac:spMk id="3" creationId="{F5613F9F-EB04-416E-9A06-CF36A3C933BA}"/>
          </ac:spMkLst>
        </pc:spChg>
      </pc:sldChg>
      <pc:sldChg chg="modSp mod">
        <pc:chgData name="Deepthi Reddy" userId="c2e47799925efaaf" providerId="LiveId" clId="{ED3DFA61-0557-46C3-A8BD-D7F2C8DF6B24}" dt="2021-08-20T03:11:44.941" v="214" actId="255"/>
        <pc:sldMkLst>
          <pc:docMk/>
          <pc:sldMk cId="131895537" sldId="377"/>
        </pc:sldMkLst>
        <pc:spChg chg="mod">
          <ac:chgData name="Deepthi Reddy" userId="c2e47799925efaaf" providerId="LiveId" clId="{ED3DFA61-0557-46C3-A8BD-D7F2C8DF6B24}" dt="2021-08-19T02:37:10.629" v="19" actId="20577"/>
          <ac:spMkLst>
            <pc:docMk/>
            <pc:sldMk cId="131895537" sldId="377"/>
            <ac:spMk id="2" creationId="{69EC994C-739F-418E-9E3E-323FD1995B25}"/>
          </ac:spMkLst>
        </pc:spChg>
        <pc:spChg chg="mod">
          <ac:chgData name="Deepthi Reddy" userId="c2e47799925efaaf" providerId="LiveId" clId="{ED3DFA61-0557-46C3-A8BD-D7F2C8DF6B24}" dt="2021-08-20T03:11:44.941" v="214" actId="255"/>
          <ac:spMkLst>
            <pc:docMk/>
            <pc:sldMk cId="131895537" sldId="377"/>
            <ac:spMk id="3" creationId="{868B74EC-0D03-47CC-9446-C856925C900F}"/>
          </ac:spMkLst>
        </pc:spChg>
      </pc:sldChg>
      <pc:sldChg chg="modSp mod">
        <pc:chgData name="Deepthi Reddy" userId="c2e47799925efaaf" providerId="LiveId" clId="{ED3DFA61-0557-46C3-A8BD-D7F2C8DF6B24}" dt="2021-08-20T03:06:16.667" v="200" actId="113"/>
        <pc:sldMkLst>
          <pc:docMk/>
          <pc:sldMk cId="4274928323" sldId="379"/>
        </pc:sldMkLst>
        <pc:spChg chg="mod">
          <ac:chgData name="Deepthi Reddy" userId="c2e47799925efaaf" providerId="LiveId" clId="{ED3DFA61-0557-46C3-A8BD-D7F2C8DF6B24}" dt="2021-08-19T02:37:03.916" v="17" actId="20577"/>
          <ac:spMkLst>
            <pc:docMk/>
            <pc:sldMk cId="4274928323" sldId="379"/>
            <ac:spMk id="2" creationId="{BBA0B1D6-0E26-466A-94C8-9C8639359FCC}"/>
          </ac:spMkLst>
        </pc:spChg>
        <pc:spChg chg="mod">
          <ac:chgData name="Deepthi Reddy" userId="c2e47799925efaaf" providerId="LiveId" clId="{ED3DFA61-0557-46C3-A8BD-D7F2C8DF6B24}" dt="2021-08-20T03:06:16.667" v="200" actId="113"/>
          <ac:spMkLst>
            <pc:docMk/>
            <pc:sldMk cId="4274928323" sldId="379"/>
            <ac:spMk id="3" creationId="{58DB33C6-9A44-49D5-8F43-7F36953C53C2}"/>
          </ac:spMkLst>
        </pc:spChg>
      </pc:sldChg>
      <pc:sldChg chg="modSp mod">
        <pc:chgData name="Deepthi Reddy" userId="c2e47799925efaaf" providerId="LiveId" clId="{ED3DFA61-0557-46C3-A8BD-D7F2C8DF6B24}" dt="2021-08-20T03:25:42.070" v="229" actId="5793"/>
        <pc:sldMkLst>
          <pc:docMk/>
          <pc:sldMk cId="3842572697" sldId="380"/>
        </pc:sldMkLst>
        <pc:spChg chg="mod">
          <ac:chgData name="Deepthi Reddy" userId="c2e47799925efaaf" providerId="LiveId" clId="{ED3DFA61-0557-46C3-A8BD-D7F2C8DF6B24}" dt="2021-08-19T02:37:19.192" v="21" actId="20577"/>
          <ac:spMkLst>
            <pc:docMk/>
            <pc:sldMk cId="3842572697" sldId="380"/>
            <ac:spMk id="2" creationId="{69EC994C-739F-418E-9E3E-323FD1995B25}"/>
          </ac:spMkLst>
        </pc:spChg>
        <pc:spChg chg="mod">
          <ac:chgData name="Deepthi Reddy" userId="c2e47799925efaaf" providerId="LiveId" clId="{ED3DFA61-0557-46C3-A8BD-D7F2C8DF6B24}" dt="2021-08-20T03:25:42.070" v="229" actId="5793"/>
          <ac:spMkLst>
            <pc:docMk/>
            <pc:sldMk cId="3842572697" sldId="380"/>
            <ac:spMk id="3" creationId="{868B74EC-0D03-47CC-9446-C856925C900F}"/>
          </ac:spMkLst>
        </pc:spChg>
      </pc:sldChg>
      <pc:sldChg chg="modSp mod">
        <pc:chgData name="Deepthi Reddy" userId="c2e47799925efaaf" providerId="LiveId" clId="{ED3DFA61-0557-46C3-A8BD-D7F2C8DF6B24}" dt="2021-08-19T02:38:52.238" v="23" actId="20577"/>
        <pc:sldMkLst>
          <pc:docMk/>
          <pc:sldMk cId="3922761568" sldId="381"/>
        </pc:sldMkLst>
        <pc:spChg chg="mod">
          <ac:chgData name="Deepthi Reddy" userId="c2e47799925efaaf" providerId="LiveId" clId="{ED3DFA61-0557-46C3-A8BD-D7F2C8DF6B24}" dt="2021-08-19T02:38:33.523" v="22" actId="113"/>
          <ac:spMkLst>
            <pc:docMk/>
            <pc:sldMk cId="3922761568" sldId="381"/>
            <ac:spMk id="2" creationId="{07B57F4F-C88D-4C2C-BCEF-C17A0417C835}"/>
          </ac:spMkLst>
        </pc:spChg>
        <pc:spChg chg="mod">
          <ac:chgData name="Deepthi Reddy" userId="c2e47799925efaaf" providerId="LiveId" clId="{ED3DFA61-0557-46C3-A8BD-D7F2C8DF6B24}" dt="2021-08-19T02:38:52.238" v="23" actId="20577"/>
          <ac:spMkLst>
            <pc:docMk/>
            <pc:sldMk cId="3922761568" sldId="381"/>
            <ac:spMk id="3" creationId="{B9A12A8E-DE76-4A24-A397-0553A3C17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E0B9-F70B-4330-9060-46EB0C0B3FB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B736-777F-4D1B-AF41-02BA69DD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891D-DCD1-438B-AC98-044EE3CA0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ED6A-7E19-4F5D-B11F-21CEE00E5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F575-ECC7-4B48-8D14-DB4B019B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B6B8-68EC-4026-B0EA-15D7711D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57BD-8A55-4C2B-A4EF-0E97A3BF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AC08-4079-49E5-AFBD-8F38963D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2123-76AE-4C01-A289-805A7D24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BD01-0AAF-48D8-B9A0-E020802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3CA1-A925-437F-85C3-D7BD91B9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F8D-1596-4C87-8535-CA79F60A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DD727-24A7-4BB8-ABF1-22F9B38F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27AB-AA99-4F51-9FA6-04DC9D7A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DBCA-70DB-46B1-86BE-78F2AD6E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DF3-8344-4F61-97C6-687C963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C9A6-F201-4958-9412-1C3C87B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6A92-6F1C-407D-9351-6E4CD2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B9C3-A1BF-4F84-9DEA-3F569322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0187-7BF1-4FAE-AF09-634C38E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0B0D-1DC5-40BF-9593-9361C5A3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07B7-CD28-4C34-9837-D2467CD0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5356-99F2-412A-BD73-D34AE620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F12E-E6AD-4BC6-88EF-AD75B278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DA79-ADC1-4A15-9E16-65EDDB1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F54F-8968-4CBA-9FBF-0A0957CC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A237-CCA1-4D13-A695-2CAF0DB6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7DE7-4121-48B1-99B1-EF6F22C6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0C10-4F39-442E-B0C5-1B53284DD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D00EF-7DC5-4BB6-92A5-B33FED40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2D53-94EF-40A7-9B0A-F565B5D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85A2-EC17-43A4-9546-3820E2C1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3FAD-9DB1-4D72-94F8-F6274652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433-86A7-42CE-ADCF-7F6D98C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59DD-8052-4223-BFB8-BE648D94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905E-0C0B-416A-B625-66338575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59336-13E2-4E0D-B647-9FC524AB8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6CF93-D33A-47E9-A650-36FACEFD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307-CCE4-4289-92B7-C82759E9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6EED3-64F3-4C8B-9AD3-159C0DD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795A9-8674-4476-A425-80D76711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9BBC-9B1E-4EDC-B33B-35B0443A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7370-FB84-4273-8703-B9F811AE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359-8047-4EFF-9B96-96722E23B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CAEE-B7A5-4F86-B347-3C9FEC58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77AC6-A34F-409C-A657-C84A669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C725-F0D2-4629-BC24-EA79BB90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C5D1-E714-4B72-98DD-9A2057C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359-8047-4EFF-9B96-96722E23B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40745-B76F-4025-86BE-810DEB5F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6572-6D9D-41EE-B1D4-22E16547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C725-F0D2-4629-BC24-EA79BB90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281D-8CD5-4DB6-B8B3-8EB1CA5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1F7A-13B9-4890-9C86-FF053B3B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0307-AE0F-4C49-BD7D-6FDBE3AE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376B-2FF2-4AC2-81BD-C369DB58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6E51-687B-43C4-BB5C-1766B592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BC4-E74B-4A2E-BE3E-DC2279C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1CC5-4924-43A7-8D3D-43F2D477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E20EC-4ADB-45C3-A581-86F792FC9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606B-F03A-4784-8F8D-FF04E05F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9158-3BC7-4A70-A662-30A5B8A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5387-2D28-4EAA-8B9B-CA482AEC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58F9-60E3-40FD-9D9F-949D62FA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CD9E0-45FD-4F39-BF20-C5CAEFE6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D76B-9B98-4075-8F72-75E8F3F0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CA56-0840-4204-8EAC-2EB8C566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CC09-7015-44FE-B27E-4020ED1F552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8259-B5E9-4C74-8A94-71537C6C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2463-8D9C-4C25-8C66-96019071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2CFB-C3A5-4898-9A3B-6D818626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database-transact-sql-set-options?view=sql-server-ver15#query-st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ystem-catalog-views/query-store-catalog-views-transact-sql?view=sql-server-ver1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ystem-stored-procedures/query-store-stored-procedures-transact-sql?view=sql-server-ver1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banugget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performance/best-practice-with-the-query-store?view=sql-server-ver1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neladvisor/qdstoolbo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erin/query-store-best-practices/" TargetMode="External"/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kills.com/blogs/erin/category/query-store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6DC1-CEE0-4649-A5BE-19BAC2C7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4479" y="1328685"/>
            <a:ext cx="12758245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33CC"/>
                </a:solidFill>
                <a:effectLst/>
                <a:latin typeface="Google Sans"/>
              </a:rPr>
              <a:t>Fundamentals </a:t>
            </a:r>
            <a:r>
              <a:rPr lang="en-US" dirty="0">
                <a:solidFill>
                  <a:srgbClr val="0033CC"/>
                </a:solidFill>
                <a:latin typeface="Google Sans"/>
              </a:rPr>
              <a:t>of </a:t>
            </a:r>
            <a:r>
              <a:rPr lang="en-US" b="0" i="0" dirty="0">
                <a:solidFill>
                  <a:srgbClr val="0033CC"/>
                </a:solidFill>
                <a:effectLst/>
                <a:latin typeface="Google Sans"/>
              </a:rPr>
              <a:t>Query Store 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77350-6710-4DF8-9D59-7F136FAF5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7211"/>
            <a:ext cx="9144000" cy="1655762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Deepthi </a:t>
            </a:r>
            <a:r>
              <a:rPr lang="en-US" b="1" dirty="0" err="1">
                <a:latin typeface="+mj-lt"/>
              </a:rPr>
              <a:t>Goguri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99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y store options operation modes">
            <a:extLst>
              <a:ext uri="{FF2B5EF4-FFF2-40B4-BE49-F238E27FC236}">
                <a16:creationId xmlns:a16="http://schemas.microsoft.com/office/drawing/2014/main" id="{B3177020-CA94-4B10-8D04-2BE5BBAC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34" y="1240321"/>
            <a:ext cx="6103532" cy="5548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6C27A-F260-4A6C-8E75-75AB58516D74}"/>
              </a:ext>
            </a:extLst>
          </p:cNvPr>
          <p:cNvSpPr txBox="1"/>
          <p:nvPr/>
        </p:nvSpPr>
        <p:spPr>
          <a:xfrm>
            <a:off x="249291" y="224658"/>
            <a:ext cx="104436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Query </a:t>
            </a:r>
            <a:r>
              <a:rPr lang="en-US" sz="6000" b="1" dirty="0">
                <a:solidFill>
                  <a:srgbClr val="0033CC"/>
                </a:solidFill>
                <a:latin typeface="+mj-lt"/>
              </a:rPr>
              <a:t>Store Operation</a:t>
            </a:r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 </a:t>
            </a:r>
            <a:r>
              <a:rPr lang="en-US" sz="6000" b="1" dirty="0">
                <a:solidFill>
                  <a:srgbClr val="0033CC"/>
                </a:solidFill>
                <a:latin typeface="+mj-lt"/>
              </a:rPr>
              <a:t>M</a:t>
            </a:r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ode</a:t>
            </a:r>
            <a:endParaRPr lang="en-US" sz="6000" b="1" dirty="0">
              <a:solidFill>
                <a:srgbClr val="0033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19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y store capture mode">
            <a:extLst>
              <a:ext uri="{FF2B5EF4-FFF2-40B4-BE49-F238E27FC236}">
                <a16:creationId xmlns:a16="http://schemas.microsoft.com/office/drawing/2014/main" id="{8BE6E0E6-A6AD-4204-9E17-03E55B67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5" y="1430720"/>
            <a:ext cx="6276270" cy="5302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F6714-286A-4E9D-B0ED-C2463C24F09C}"/>
              </a:ext>
            </a:extLst>
          </p:cNvPr>
          <p:cNvSpPr txBox="1"/>
          <p:nvPr/>
        </p:nvSpPr>
        <p:spPr>
          <a:xfrm>
            <a:off x="588248" y="124434"/>
            <a:ext cx="10615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Query </a:t>
            </a:r>
            <a:r>
              <a:rPr lang="en-US" sz="6000" b="1" dirty="0">
                <a:solidFill>
                  <a:srgbClr val="0033CC"/>
                </a:solidFill>
                <a:latin typeface="+mj-lt"/>
              </a:rPr>
              <a:t>S</a:t>
            </a:r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tore </a:t>
            </a:r>
            <a:r>
              <a:rPr lang="en-US" sz="6000" b="1" dirty="0">
                <a:solidFill>
                  <a:srgbClr val="0033CC"/>
                </a:solidFill>
                <a:latin typeface="+mj-lt"/>
              </a:rPr>
              <a:t>C</a:t>
            </a:r>
            <a:r>
              <a:rPr lang="en-US" sz="6000" b="1" i="0" dirty="0">
                <a:solidFill>
                  <a:srgbClr val="0033CC"/>
                </a:solidFill>
                <a:effectLst/>
                <a:latin typeface="+mj-lt"/>
              </a:rPr>
              <a:t>apture Mode</a:t>
            </a:r>
            <a:endParaRPr lang="en-US" sz="6000" b="1" dirty="0">
              <a:solidFill>
                <a:srgbClr val="0033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2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1CB8-6E88-46F7-B5BA-195CEF5A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31" y="5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Query Store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AC4F-AEF8-4122-B365-B4FF07D4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1" y="1380249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3600" i="0" dirty="0">
                <a:solidFill>
                  <a:srgbClr val="171717"/>
                </a:solidFill>
                <a:effectLst/>
              </a:rPr>
              <a:t> – 30 days by default</a:t>
            </a:r>
          </a:p>
          <a:p>
            <a:r>
              <a:rPr lang="en-US" sz="360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DATA_FLUSH_INTERVAL_</a:t>
            </a:r>
            <a:r>
              <a:rPr lang="en-US" sz="3600" dirty="0">
                <a:solidFill>
                  <a:srgbClr val="1717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  <a:r>
              <a:rPr lang="en-US" sz="3600" dirty="0">
                <a:solidFill>
                  <a:srgbClr val="171717"/>
                </a:solidFill>
              </a:rPr>
              <a:t> – 15min </a:t>
            </a:r>
            <a:r>
              <a:rPr lang="en-US" sz="3600" i="0" dirty="0">
                <a:solidFill>
                  <a:srgbClr val="171717"/>
                </a:solidFill>
                <a:effectLst/>
              </a:rPr>
              <a:t>by default</a:t>
            </a:r>
          </a:p>
          <a:p>
            <a:r>
              <a:rPr lang="en-US" sz="360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</a:p>
          <a:p>
            <a:pPr lvl="1"/>
            <a:r>
              <a:rPr lang="en-US" sz="3600" i="0" dirty="0">
                <a:solidFill>
                  <a:srgbClr val="171717"/>
                </a:solidFill>
                <a:effectLst/>
              </a:rPr>
              <a:t>100MB default (SQL Server 2016/2017)</a:t>
            </a:r>
          </a:p>
          <a:p>
            <a:pPr lvl="1"/>
            <a:r>
              <a:rPr lang="en-US" sz="3600" dirty="0">
                <a:solidFill>
                  <a:srgbClr val="171717"/>
                </a:solidFill>
              </a:rPr>
              <a:t>1GB (SQL Server 2019)</a:t>
            </a:r>
          </a:p>
          <a:p>
            <a:r>
              <a:rPr lang="en-US" sz="3600" i="1" dirty="0">
                <a:solidFill>
                  <a:srgbClr val="171717"/>
                </a:solidFill>
              </a:rPr>
              <a:t>For a complete list of options: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hlinkClick r:id="rId2"/>
              </a:rPr>
              <a:t>https://docs.microsoft.com/sql/t-sql/statements/alter-database-transact-sql-set-options</a:t>
            </a:r>
            <a:endParaRPr lang="en-US" sz="3600" i="0" dirty="0">
              <a:solidFill>
                <a:srgbClr val="171717"/>
              </a:solidFill>
              <a:effectLst/>
            </a:endParaRPr>
          </a:p>
          <a:p>
            <a:endParaRPr lang="en-US" sz="3600" i="0" dirty="0">
              <a:solidFill>
                <a:srgbClr val="171717"/>
              </a:solidFill>
              <a:effectLst/>
            </a:endParaRPr>
          </a:p>
          <a:p>
            <a:endParaRPr lang="en-US" sz="3600" i="0" dirty="0">
              <a:solidFill>
                <a:srgbClr val="171717"/>
              </a:solidFill>
              <a:effectLst/>
            </a:endParaRPr>
          </a:p>
          <a:p>
            <a:endParaRPr lang="en-US" sz="3600" i="0" dirty="0">
              <a:solidFill>
                <a:srgbClr val="171717"/>
              </a:solidFill>
              <a:effectLst/>
            </a:endParaRPr>
          </a:p>
          <a:p>
            <a:endParaRPr lang="en-US" sz="3600" i="0" dirty="0">
              <a:solidFill>
                <a:srgbClr val="171717"/>
              </a:solidFill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045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BD5B-A775-4A70-B15E-94A5D7B0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5" y="2614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Query Store benefits</a:t>
            </a:r>
          </a:p>
        </p:txBody>
      </p:sp>
    </p:spTree>
    <p:extLst>
      <p:ext uri="{BB962C8B-B14F-4D97-AF65-F5344CB8AC3E}">
        <p14:creationId xmlns:p14="http://schemas.microsoft.com/office/powerpoint/2010/main" val="156838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A62C-BAE1-44DB-A1D6-866CFD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Query Store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2E11-AA81-4DA5-9621-1FF0341A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 regressions due to plan changes</a:t>
            </a:r>
          </a:p>
          <a:p>
            <a:r>
              <a:rPr lang="en-US" sz="3600" dirty="0"/>
              <a:t>Quickly fixes non-optimal plan usage</a:t>
            </a:r>
          </a:p>
          <a:p>
            <a:r>
              <a:rPr lang="en-US" sz="3600" dirty="0"/>
              <a:t>Performance tuning</a:t>
            </a:r>
          </a:p>
          <a:p>
            <a:r>
              <a:rPr lang="en-US" sz="3600" dirty="0"/>
              <a:t>No changes needed to user applications or underlying code</a:t>
            </a:r>
          </a:p>
          <a:p>
            <a:r>
              <a:rPr lang="en-US" sz="3600" dirty="0"/>
              <a:t>Useful during the </a:t>
            </a:r>
            <a:r>
              <a:rPr lang="en-US" sz="3600" b="1" dirty="0"/>
              <a:t>database upgrades</a:t>
            </a:r>
          </a:p>
        </p:txBody>
      </p:sp>
    </p:spTree>
    <p:extLst>
      <p:ext uri="{BB962C8B-B14F-4D97-AF65-F5344CB8AC3E}">
        <p14:creationId xmlns:p14="http://schemas.microsoft.com/office/powerpoint/2010/main" val="279313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D6D-B0E4-4367-AF81-2F98722E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Three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8509-9242-4BE0-8F9C-B461D4D3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store</a:t>
            </a:r>
          </a:p>
          <a:p>
            <a:r>
              <a:rPr lang="en-US" sz="3600" dirty="0"/>
              <a:t>Run-time stats store</a:t>
            </a:r>
          </a:p>
          <a:p>
            <a:r>
              <a:rPr lang="en-US" sz="3600" dirty="0"/>
              <a:t>Wait stats store</a:t>
            </a:r>
          </a:p>
        </p:txBody>
      </p:sp>
    </p:spTree>
    <p:extLst>
      <p:ext uri="{BB962C8B-B14F-4D97-AF65-F5344CB8AC3E}">
        <p14:creationId xmlns:p14="http://schemas.microsoft.com/office/powerpoint/2010/main" val="92538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9FA72-1C3D-4B76-9379-6D1473F5D137}"/>
              </a:ext>
            </a:extLst>
          </p:cNvPr>
          <p:cNvSpPr txBox="1"/>
          <p:nvPr/>
        </p:nvSpPr>
        <p:spPr>
          <a:xfrm>
            <a:off x="512378" y="1789389"/>
            <a:ext cx="4386755" cy="300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Query related</a:t>
            </a:r>
          </a:p>
          <a:p>
            <a:pPr algn="ctr"/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sys.query_store_query_text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71717"/>
                </a:solidFill>
                <a:effectLst/>
              </a:rPr>
              <a:t>sys.query_context_settings</a:t>
            </a:r>
            <a:endParaRPr lang="en-US" sz="2400" b="1" dirty="0">
              <a:solidFill>
                <a:srgbClr val="17171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</a:rPr>
              <a:t>sys.query_store_plan</a:t>
            </a:r>
            <a:endParaRPr lang="en-US" sz="2400" b="1" i="0" dirty="0">
              <a:solidFill>
                <a:srgbClr val="171717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3313A-FC38-428A-B719-6B08C472FF05}"/>
              </a:ext>
            </a:extLst>
          </p:cNvPr>
          <p:cNvSpPr txBox="1"/>
          <p:nvPr/>
        </p:nvSpPr>
        <p:spPr>
          <a:xfrm>
            <a:off x="5440418" y="1801216"/>
            <a:ext cx="6159062" cy="298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Stats related</a:t>
            </a:r>
          </a:p>
          <a:p>
            <a:pPr algn="ctr"/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sys.query_store_runtime_stats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sys.query_store_wait_stats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sys.query_store_runtime_stats_interval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3CB98-48AD-4210-871A-942640B684B5}"/>
              </a:ext>
            </a:extLst>
          </p:cNvPr>
          <p:cNvSpPr txBox="1"/>
          <p:nvPr/>
        </p:nvSpPr>
        <p:spPr>
          <a:xfrm>
            <a:off x="271955" y="118242"/>
            <a:ext cx="783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33CC"/>
                </a:solidFill>
                <a:latin typeface="+mj-lt"/>
              </a:rPr>
              <a:t>Catalog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80687-86DE-4D30-AB8A-165D0A1FC26A}"/>
              </a:ext>
            </a:extLst>
          </p:cNvPr>
          <p:cNvSpPr txBox="1"/>
          <p:nvPr/>
        </p:nvSpPr>
        <p:spPr>
          <a:xfrm>
            <a:off x="146980" y="5724095"/>
            <a:ext cx="11898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https://docs.microsoft.com/sql/relational-databases/system-catalog-views/query-store-catalog-views-transact-</a:t>
            </a:r>
            <a:r>
              <a:rPr lang="en-US" sz="2000" dirty="0" err="1">
                <a:hlinkClick r:id="rId2"/>
              </a:rPr>
              <a:t>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A01D-0A0F-485C-9ACD-DAA5C277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3" y="971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Stored procedures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4C0A-54CD-4BF1-A42B-7AB5637C4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6093" y="1510313"/>
            <a:ext cx="5078002" cy="179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Remove plan/query</a:t>
            </a: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sp_query_store_remove_query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sp_query_store_remove_query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2976C70-62A9-461D-9886-F42F53BFA851}"/>
              </a:ext>
            </a:extLst>
          </p:cNvPr>
          <p:cNvSpPr txBox="1">
            <a:spLocks/>
          </p:cNvSpPr>
          <p:nvPr/>
        </p:nvSpPr>
        <p:spPr>
          <a:xfrm>
            <a:off x="5925206" y="1510314"/>
            <a:ext cx="4313183" cy="180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Force/unforce plan</a:t>
            </a:r>
          </a:p>
          <a:p>
            <a:r>
              <a:rPr lang="en-US" sz="2400" b="1" dirty="0" err="1">
                <a:solidFill>
                  <a:srgbClr val="171717"/>
                </a:solidFill>
              </a:rPr>
              <a:t>sp_query_store_force_plan</a:t>
            </a:r>
            <a:endParaRPr lang="en-US" sz="2400" b="1" dirty="0">
              <a:solidFill>
                <a:srgbClr val="171717"/>
              </a:solidFill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sp_query_store_unforce_plan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A8245A1-FD50-4945-8EDE-D1C8347F8FBF}"/>
              </a:ext>
            </a:extLst>
          </p:cNvPr>
          <p:cNvSpPr txBox="1">
            <a:spLocks/>
          </p:cNvSpPr>
          <p:nvPr/>
        </p:nvSpPr>
        <p:spPr>
          <a:xfrm>
            <a:off x="3277256" y="3598611"/>
            <a:ext cx="4849868" cy="226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Others</a:t>
            </a:r>
          </a:p>
          <a:p>
            <a:pPr algn="l"/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sp_query_store_flush_db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sp_query_store_reset_exec_stats</a:t>
            </a:r>
            <a:endParaRPr lang="en-US" sz="2400" b="1" i="0" dirty="0">
              <a:solidFill>
                <a:srgbClr val="171717"/>
              </a:solidFill>
              <a:effectLst/>
            </a:endParaRPr>
          </a:p>
          <a:p>
            <a:r>
              <a:rPr lang="en-US" sz="2400" b="1" i="0" dirty="0" err="1">
                <a:solidFill>
                  <a:srgbClr val="171717"/>
                </a:solidFill>
                <a:effectLst/>
              </a:rPr>
              <a:t>sp_query_store_set_hints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F5009-4B54-4EE4-A88A-D7430E937EEA}"/>
              </a:ext>
            </a:extLst>
          </p:cNvPr>
          <p:cNvSpPr txBox="1"/>
          <p:nvPr/>
        </p:nvSpPr>
        <p:spPr>
          <a:xfrm>
            <a:off x="152892" y="5991273"/>
            <a:ext cx="11886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https://docs.microsoft.com/sql/relational-databases/system-stored-procedures/query-store-stored-procedures-transact-sql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9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08FB-55F1-41EC-A893-304A3FC3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56" y="2556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Plan forcing</a:t>
            </a:r>
          </a:p>
        </p:txBody>
      </p:sp>
    </p:spTree>
    <p:extLst>
      <p:ext uri="{BB962C8B-B14F-4D97-AF65-F5344CB8AC3E}">
        <p14:creationId xmlns:p14="http://schemas.microsoft.com/office/powerpoint/2010/main" val="17080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B73B-D38D-402F-BD16-BD2B7DBC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752D-9653-4363-AE9C-BFE0BCF0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Just like the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USE PLAN</a:t>
            </a:r>
            <a:r>
              <a:rPr lang="en-US" sz="3600" dirty="0"/>
              <a:t> query hint</a:t>
            </a:r>
          </a:p>
          <a:p>
            <a:r>
              <a:rPr lang="en-US" sz="3600" dirty="0"/>
              <a:t>Optimizer uses the forced plan</a:t>
            </a:r>
          </a:p>
          <a:p>
            <a:r>
              <a:rPr lang="en-US" sz="3600" dirty="0"/>
              <a:t>If it fails, optimize in the regular way</a:t>
            </a:r>
          </a:p>
          <a:p>
            <a:r>
              <a:rPr lang="en-US" sz="3600" dirty="0"/>
              <a:t>Force using </a:t>
            </a:r>
            <a:r>
              <a:rPr lang="en-US" sz="36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sp_query_store_force_plan</a:t>
            </a:r>
            <a:endParaRPr lang="en-US" sz="3600" dirty="0">
              <a:solidFill>
                <a:srgbClr val="17171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171717"/>
                </a:solidFill>
                <a:latin typeface="SFMono-Regular"/>
              </a:rPr>
              <a:t>Unforce using </a:t>
            </a:r>
            <a:r>
              <a:rPr lang="en-US" sz="36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sp_query_store_unforce_plan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6EFF-751C-46C1-97A7-2D1F45A9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44" y="902249"/>
            <a:ext cx="11010939" cy="11430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Speaker Intro</a:t>
            </a:r>
            <a:br>
              <a:rPr lang="en-US" sz="6000" b="1" dirty="0">
                <a:solidFill>
                  <a:srgbClr val="0033CC"/>
                </a:solidFill>
              </a:rPr>
            </a:br>
            <a:endParaRPr lang="en-US" sz="60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C905-0912-49D1-B9DE-5321A896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Deepthi </a:t>
            </a:r>
            <a:r>
              <a:rPr lang="en-GB" sz="2400" b="1" dirty="0" err="1">
                <a:cs typeface="Segoe UI" panose="020B0502040204020203" pitchFamily="34" charset="0"/>
              </a:rPr>
              <a:t>Goguri</a:t>
            </a:r>
            <a:r>
              <a:rPr lang="en-GB" sz="2400" b="1" dirty="0">
                <a:cs typeface="Segoe UI" panose="020B0502040204020203" pitchFamily="34" charset="0"/>
              </a:rPr>
              <a:t> - @dbanuggets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Kentucky,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SQL Server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MCT, MCSE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Masters in Computer Technology @eiu</a:t>
            </a:r>
            <a:br>
              <a:rPr lang="en-GB" sz="2400" b="1" dirty="0">
                <a:cs typeface="Segoe UI" panose="020B0502040204020203" pitchFamily="34" charset="0"/>
              </a:rPr>
            </a:br>
            <a:endParaRPr lang="en-GB" sz="2400" b="1" dirty="0"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cs typeface="Segoe UI" panose="020B0502040204020203" pitchFamily="34" charset="0"/>
              </a:rPr>
              <a:t>My personal blog is at </a:t>
            </a:r>
            <a:r>
              <a:rPr lang="en-GB" sz="2400" b="1" dirty="0">
                <a:cs typeface="Segoe UI" panose="020B0502040204020203" pitchFamily="34" charset="0"/>
                <a:hlinkClick r:id="rId2"/>
              </a:rPr>
              <a:t>https://dbanuggets.com/</a:t>
            </a:r>
            <a:endParaRPr lang="en-GB" sz="2400" b="1" dirty="0"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person, outdoor, sky, person&#10;&#10;Description automatically generated">
            <a:extLst>
              <a:ext uri="{FF2B5EF4-FFF2-40B4-BE49-F238E27FC236}">
                <a16:creationId xmlns:a16="http://schemas.microsoft.com/office/drawing/2014/main" id="{0896F56A-5F0C-420D-B64C-E19E9A167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2" y="1633830"/>
            <a:ext cx="2778424" cy="27784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81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80DB-42B5-4C10-A057-861BC596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30" y="26549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363270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E47-3715-4AD1-B0EA-4ED6E56B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05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Monitoring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477-62F0-43E3-9BF0-04EF3537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97" y="1526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Objects used in the forced plans are altered or dropped</a:t>
            </a:r>
          </a:p>
          <a:p>
            <a:r>
              <a:rPr lang="en-US" sz="3600" dirty="0"/>
              <a:t>Can cause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NO_PLAN</a:t>
            </a:r>
            <a:r>
              <a:rPr lang="en-US" sz="3600" dirty="0"/>
              <a:t>,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NO_INDEX</a:t>
            </a:r>
            <a:r>
              <a:rPr lang="en-US" sz="3600" dirty="0"/>
              <a:t> failure reasons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523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22C-F225-41D2-94F2-40839589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58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Monitoring failures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8D0-6095-41DD-A2D9-0F053B3B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0" y="137630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Monitor using Query Store GUI in SQL Server Management Studio, or by using catalog views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74444-D87E-4ABC-9628-C32E34B5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3" y="2664981"/>
            <a:ext cx="4047831" cy="2153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B4E4B-B38D-4E3A-83BD-A8701E34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14" y="2664981"/>
            <a:ext cx="6907914" cy="2280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A5CED-85BF-4F80-90C6-C66AD4F493C5}"/>
              </a:ext>
            </a:extLst>
          </p:cNvPr>
          <p:cNvSpPr txBox="1"/>
          <p:nvPr/>
        </p:nvSpPr>
        <p:spPr>
          <a:xfrm>
            <a:off x="561804" y="5339148"/>
            <a:ext cx="11819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https://docs.microsoft.com/sql/relational-databases/performance/best-practice-with-the-query-store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449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5F21-9BB7-4168-9CDE-068893B7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5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Automatic plan correction</a:t>
            </a:r>
            <a:br>
              <a:rPr lang="en-US" sz="6000" b="1" dirty="0">
                <a:solidFill>
                  <a:srgbClr val="0033CC"/>
                </a:solidFill>
              </a:rPr>
            </a:br>
            <a:endParaRPr lang="en-US" sz="60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1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2CBE-F7A9-484F-BCA7-3272334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38" y="1719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Automatic plan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4E99-5DCE-4B0B-8331-51B1DB01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72" y="135660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SQL Server 2017 and above</a:t>
            </a:r>
          </a:p>
          <a:p>
            <a:r>
              <a:rPr lang="en-US" sz="3200" dirty="0"/>
              <a:t>Continuous monitoring for plan regression</a:t>
            </a:r>
          </a:p>
          <a:p>
            <a:r>
              <a:rPr lang="en-US" sz="3200" dirty="0"/>
              <a:t>Adjust accordingly by forcing/</a:t>
            </a:r>
            <a:r>
              <a:rPr lang="en-US" sz="3200" dirty="0" err="1"/>
              <a:t>unforcing</a:t>
            </a:r>
            <a:endParaRPr lang="en-US" sz="3200" dirty="0"/>
          </a:p>
          <a:p>
            <a:r>
              <a:rPr lang="en-US" sz="3200" dirty="0"/>
              <a:t>Enable using T-SQL or using the Azure portal</a:t>
            </a:r>
          </a:p>
          <a:p>
            <a:r>
              <a:rPr lang="en-US" sz="3200" dirty="0"/>
              <a:t>T-SQL</a:t>
            </a:r>
          </a:p>
          <a:p>
            <a:pPr marL="45720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ALTER DATABASE </a:t>
            </a:r>
            <a:r>
              <a:rPr lang="en-US" sz="3200" dirty="0" err="1">
                <a:latin typeface="Consolas" panose="020B0609020204030204" pitchFamily="49" charset="0"/>
              </a:rPr>
              <a:t>Databasename</a:t>
            </a:r>
            <a:endParaRPr lang="en-US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SET AUTOMATIC_TUNING (FORCE_LAST_GOOD_PLAN = ON ); 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sys.dm_db_tuning_recommendations</a:t>
            </a:r>
            <a:endParaRPr lang="en-US" sz="3200" dirty="0"/>
          </a:p>
          <a:p>
            <a:pPr lvl="1"/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20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Enable FORCE PLAN in azure portal">
            <a:extLst>
              <a:ext uri="{FF2B5EF4-FFF2-40B4-BE49-F238E27FC236}">
                <a16:creationId xmlns:a16="http://schemas.microsoft.com/office/drawing/2014/main" id="{AB3DA8E8-ECA1-4854-B007-6426D03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5" y="320838"/>
            <a:ext cx="1174925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Azure portal: Enable </a:t>
            </a:r>
            <a:r>
              <a:rPr lang="en-US" sz="6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en-US" sz="6000" b="1" dirty="0">
                <a:solidFill>
                  <a:srgbClr val="0033CC"/>
                </a:solidFill>
              </a:rPr>
              <a:t> </a:t>
            </a:r>
            <a:r>
              <a:rPr lang="en-US" sz="6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</a:t>
            </a:r>
          </a:p>
        </p:txBody>
      </p:sp>
      <p:pic>
        <p:nvPicPr>
          <p:cNvPr id="4" name="Content Placeholder 3" descr="Enable Force plan in Azure portal">
            <a:extLst>
              <a:ext uri="{FF2B5EF4-FFF2-40B4-BE49-F238E27FC236}">
                <a16:creationId xmlns:a16="http://schemas.microsoft.com/office/drawing/2014/main" id="{266ABC33-DEAD-409C-B03E-1DA3495E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84" y="1825625"/>
            <a:ext cx="10266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7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9EAD-5B90-47EE-A4A2-D7BA80F11BB8}"/>
              </a:ext>
            </a:extLst>
          </p:cNvPr>
          <p:cNvSpPr txBox="1">
            <a:spLocks/>
          </p:cNvSpPr>
          <p:nvPr/>
        </p:nvSpPr>
        <p:spPr>
          <a:xfrm>
            <a:off x="940676" y="28954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0033CC"/>
                </a:solidFill>
              </a:rPr>
              <a:t>Query Store hints (preview)</a:t>
            </a:r>
          </a:p>
        </p:txBody>
      </p:sp>
    </p:spTree>
    <p:extLst>
      <p:ext uri="{BB962C8B-B14F-4D97-AF65-F5344CB8AC3E}">
        <p14:creationId xmlns:p14="http://schemas.microsoft.com/office/powerpoint/2010/main" val="234006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368A-983A-49D4-8B16-083F473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Query Store hints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E1F4-202F-4DF9-AA0B-BB819332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86" y="1786212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/>
              <a:t>Available for preview in Azure SQL database</a:t>
            </a:r>
          </a:p>
          <a:p>
            <a:pPr lvl="1"/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SQL databases, elastic pools, managed instances, and hyperscale databases</a:t>
            </a:r>
          </a:p>
          <a:p>
            <a:r>
              <a:rPr lang="en-US" sz="3600" dirty="0">
                <a:solidFill>
                  <a:srgbClr val="171717"/>
                </a:solidFill>
                <a:latin typeface="Segoe UI" panose="020B0502040204020203" pitchFamily="34" charset="0"/>
              </a:rPr>
              <a:t>Used for optimizing specific queries under specific conditions</a:t>
            </a:r>
          </a:p>
          <a:p>
            <a:r>
              <a:rPr lang="en-US" sz="3600" dirty="0">
                <a:solidFill>
                  <a:srgbClr val="171717"/>
                </a:solidFill>
                <a:latin typeface="Segoe UI" panose="020B0502040204020203" pitchFamily="34" charset="0"/>
              </a:rPr>
              <a:t>Simple to fix without modifying underlining code</a:t>
            </a:r>
          </a:p>
          <a:p>
            <a:r>
              <a:rPr lang="en-US" sz="3600" dirty="0">
                <a:solidFill>
                  <a:srgbClr val="171717"/>
                </a:solidFill>
                <a:latin typeface="Segoe UI" panose="020B0502040204020203" pitchFamily="34" charset="0"/>
              </a:rPr>
              <a:t>Query hints like MAXDOP, recompile, max/min memory grant size, compatibility level, etc.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475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0754-8B47-488E-BCD2-6138412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Using Query store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3F9F-EB04-416E-9A06-CF36A3C9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71717"/>
                </a:solidFill>
                <a:latin typeface="Segoe UI" panose="020B0502040204020203" pitchFamily="34" charset="0"/>
              </a:rPr>
              <a:t>Get the </a:t>
            </a:r>
            <a:r>
              <a:rPr lang="en-US" sz="3600" dirty="0" err="1">
                <a:solidFill>
                  <a:srgbClr val="1717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query_id</a:t>
            </a:r>
            <a:r>
              <a:rPr lang="en-US" sz="3600" dirty="0">
                <a:solidFill>
                  <a:srgbClr val="171717"/>
                </a:solidFill>
                <a:latin typeface="Segoe UI" panose="020B0502040204020203" pitchFamily="34" charset="0"/>
              </a:rPr>
              <a:t> from catalog views</a:t>
            </a:r>
          </a:p>
          <a:p>
            <a:r>
              <a:rPr lang="en-US" sz="3600" dirty="0">
                <a:solidFill>
                  <a:srgbClr val="171717"/>
                </a:solidFill>
                <a:latin typeface="SFMono-Regular"/>
              </a:rPr>
              <a:t>Stored procedure </a:t>
            </a:r>
            <a:r>
              <a:rPr lang="en-US" sz="36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endParaRPr lang="en-US" sz="3600" b="0" i="0" dirty="0">
              <a:solidFill>
                <a:srgbClr val="17171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CC99"/>
                </a:solidFill>
                <a:latin typeface="SFMono-Regular"/>
              </a:rPr>
              <a:t>Example: </a:t>
            </a:r>
          </a:p>
          <a:p>
            <a:pPr lvl="1"/>
            <a:r>
              <a:rPr lang="en-US" sz="36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 </a:t>
            </a:r>
            <a:r>
              <a:rPr lang="en-US" sz="36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r>
              <a:rPr lang="en-US" sz="36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@query_id=5, @value = N'OPTION(RECOMPILE)'; </a:t>
            </a:r>
            <a:endParaRPr lang="en-US" sz="3600" dirty="0">
              <a:solidFill>
                <a:srgbClr val="17171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167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6FD1-86DF-4421-B684-B68821DE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83" y="2573108"/>
            <a:ext cx="11010939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0033CC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76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AAD-DE78-414D-80BC-7CDD5084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What are we going to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21F5-605A-4147-B738-70402DA2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86"/>
            <a:ext cx="10515600" cy="4616177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Query Store benefits</a:t>
            </a:r>
          </a:p>
          <a:p>
            <a:r>
              <a:rPr lang="en-US" sz="3600" dirty="0"/>
              <a:t>Plan forcing</a:t>
            </a:r>
          </a:p>
          <a:p>
            <a:r>
              <a:rPr lang="en-US" sz="3600" dirty="0"/>
              <a:t>Failures</a:t>
            </a:r>
          </a:p>
          <a:p>
            <a:r>
              <a:rPr lang="en-US" sz="3600" dirty="0"/>
              <a:t>Automatic plan correction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7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7F4F-C88D-4C2C-BCEF-C17A041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30" y="686118"/>
            <a:ext cx="11010939" cy="1143000"/>
          </a:xfrm>
        </p:spPr>
        <p:txBody>
          <a:bodyPr>
            <a:noAutofit/>
          </a:bodyPr>
          <a:lstStyle/>
          <a:p>
            <a:r>
              <a:rPr lang="en-US" sz="6000" b="1" dirty="0"/>
              <a:t>Useful Query Store Queries on </a:t>
            </a:r>
            <a:r>
              <a:rPr lang="en-US" sz="6000" b="1" dirty="0" err="1"/>
              <a:t>Github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2A8E-DE76-4A24-A397-0553A3C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2350551"/>
            <a:ext cx="11303924" cy="4353348"/>
          </a:xfrm>
        </p:spPr>
        <p:txBody>
          <a:bodyPr/>
          <a:lstStyle/>
          <a:p>
            <a:r>
              <a:rPr lang="en-US" sz="4000" dirty="0">
                <a:hlinkClick r:id="rId2"/>
              </a:rPr>
              <a:t>https://github.com/channeladvisor/qdstoolbox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61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BDD-CC20-45E0-B5D9-80AFC71E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Learn more..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950-296E-4D8B-ABE8-94BC6443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Best practices:</a:t>
            </a:r>
          </a:p>
          <a:p>
            <a:pPr lvl="1"/>
            <a:r>
              <a:rPr lang="en-US" sz="3200" dirty="0">
                <a:hlinkClick r:id="rId2"/>
              </a:rPr>
              <a:t>https://docs.microsoft.com/sql/relational-databases/performance/best-practice-with-the-query-store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https://www.sqlskills.com/blogs/erin/query-store-best-practices/</a:t>
            </a:r>
            <a:endParaRPr lang="en-US" sz="3200" dirty="0"/>
          </a:p>
          <a:p>
            <a:r>
              <a:rPr lang="en-US" sz="3600" dirty="0"/>
              <a:t>Erin </a:t>
            </a:r>
            <a:r>
              <a:rPr lang="en-US" sz="3600" dirty="0" err="1"/>
              <a:t>Stellato</a:t>
            </a:r>
            <a:r>
              <a:rPr lang="en-US" sz="3600" dirty="0"/>
              <a:t> blog posts:</a:t>
            </a:r>
            <a:endParaRPr lang="en-US" sz="3600" dirty="0">
              <a:hlinkClick r:id="rId4"/>
            </a:endParaRPr>
          </a:p>
          <a:p>
            <a:pPr lvl="1"/>
            <a:r>
              <a:rPr lang="en-US" sz="3200" dirty="0">
                <a:hlinkClick r:id="rId4"/>
              </a:rPr>
              <a:t>https://www.sqlskills.com/blogs/erin/category/query-store/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943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B6F2-2AC4-4C67-9BC7-5EC4EEA8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738" y="121301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26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C0CE-A49C-41F5-8199-D6BAD82D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83" y="2595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78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AC9-3609-4023-B4FB-A9DE432E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97" y="1522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What is Query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0D4F-DAAD-4AE1-B1AC-6B22F440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7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Introduced in SQL Server 2016</a:t>
            </a:r>
          </a:p>
          <a:p>
            <a:r>
              <a:rPr lang="en-US" sz="3200" dirty="0"/>
              <a:t>Captures history of query plans</a:t>
            </a:r>
          </a:p>
          <a:p>
            <a:r>
              <a:rPr lang="en-US" sz="3200" dirty="0"/>
              <a:t>Option to choose optimal plan</a:t>
            </a:r>
          </a:p>
          <a:p>
            <a:r>
              <a:rPr lang="en-US" sz="3200" dirty="0"/>
              <a:t>Database level option only</a:t>
            </a:r>
          </a:p>
          <a:p>
            <a:r>
              <a:rPr lang="en-US" sz="3200" dirty="0"/>
              <a:t>Disabled by default</a:t>
            </a:r>
          </a:p>
          <a:p>
            <a:pPr lvl="1"/>
            <a:r>
              <a:rPr lang="en-US" sz="3200" b="0" i="0" dirty="0">
                <a:effectLst/>
                <a:latin typeface="Segoe UI" panose="020B0502040204020203" pitchFamily="34" charset="0"/>
              </a:rPr>
              <a:t> </a:t>
            </a:r>
            <a:r>
              <a:rPr lang="en-US" sz="3200" b="0" i="0" dirty="0">
                <a:effectLst/>
              </a:rPr>
              <a:t>SQL Server and Azure Synapse Analytics database</a:t>
            </a:r>
          </a:p>
          <a:p>
            <a:r>
              <a:rPr lang="en-US" sz="3200" dirty="0"/>
              <a:t>Enabled by default (</a:t>
            </a:r>
            <a:r>
              <a:rPr lang="en-US" sz="3200" b="0" i="0" dirty="0">
                <a:effectLst/>
              </a:rPr>
              <a:t>Azure SQL </a:t>
            </a:r>
            <a:r>
              <a:rPr lang="en-US" sz="3200" dirty="0"/>
              <a:t>database)</a:t>
            </a:r>
          </a:p>
          <a:p>
            <a:r>
              <a:rPr lang="en-US" sz="3200" b="0" i="0" dirty="0">
                <a:effectLst/>
              </a:rPr>
              <a:t>Cannot be enabled on master or </a:t>
            </a:r>
            <a:r>
              <a:rPr lang="en-US" sz="3200" b="0" i="0" dirty="0" err="1">
                <a:effectLst/>
              </a:rPr>
              <a:t>tempdb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11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F378-0F0F-41B9-99D2-C5D35AEB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2481667"/>
            <a:ext cx="11010939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33CC"/>
                </a:solidFill>
              </a:rPr>
              <a:t>How Query Store works?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645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042273F9-6901-46EE-B85D-6D280EBC77EC}"/>
              </a:ext>
            </a:extLst>
          </p:cNvPr>
          <p:cNvSpPr txBox="1"/>
          <p:nvPr/>
        </p:nvSpPr>
        <p:spPr>
          <a:xfrm>
            <a:off x="9094121" y="4838407"/>
            <a:ext cx="1564872" cy="80888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C1E1EB-576B-4BF6-B818-A8EBAC6D9C1A}"/>
              </a:ext>
            </a:extLst>
          </p:cNvPr>
          <p:cNvSpPr txBox="1"/>
          <p:nvPr/>
        </p:nvSpPr>
        <p:spPr>
          <a:xfrm>
            <a:off x="5183442" y="5743010"/>
            <a:ext cx="2307886" cy="102556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8D3740-0F9C-4DCD-9181-67E7A1D80BF1}"/>
              </a:ext>
            </a:extLst>
          </p:cNvPr>
          <p:cNvSpPr txBox="1"/>
          <p:nvPr/>
        </p:nvSpPr>
        <p:spPr>
          <a:xfrm>
            <a:off x="2403794" y="5840630"/>
            <a:ext cx="1931747" cy="103522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3E16D6-764C-4046-94A4-AF5734E867EF}"/>
              </a:ext>
            </a:extLst>
          </p:cNvPr>
          <p:cNvSpPr/>
          <p:nvPr/>
        </p:nvSpPr>
        <p:spPr>
          <a:xfrm>
            <a:off x="5160814" y="4070798"/>
            <a:ext cx="2330514" cy="122971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55ED5-E378-4BA6-A5A7-6E9D264C7B23}"/>
              </a:ext>
            </a:extLst>
          </p:cNvPr>
          <p:cNvSpPr txBox="1"/>
          <p:nvPr/>
        </p:nvSpPr>
        <p:spPr>
          <a:xfrm>
            <a:off x="5079080" y="4010418"/>
            <a:ext cx="2492780" cy="275237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30517-0583-4964-8121-602784F91A2F}"/>
              </a:ext>
            </a:extLst>
          </p:cNvPr>
          <p:cNvSpPr/>
          <p:nvPr/>
        </p:nvSpPr>
        <p:spPr>
          <a:xfrm>
            <a:off x="2167816" y="4180703"/>
            <a:ext cx="853663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8CD2D0-7613-4D8E-A93C-0F2002F2BEB6}"/>
              </a:ext>
            </a:extLst>
          </p:cNvPr>
          <p:cNvSpPr/>
          <p:nvPr/>
        </p:nvSpPr>
        <p:spPr>
          <a:xfrm>
            <a:off x="385256" y="4899808"/>
            <a:ext cx="2281770" cy="82913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2A979B-22F5-40DF-AAD4-703DA79F7E77}"/>
              </a:ext>
            </a:extLst>
          </p:cNvPr>
          <p:cNvSpPr/>
          <p:nvPr/>
        </p:nvSpPr>
        <p:spPr>
          <a:xfrm>
            <a:off x="282058" y="4193917"/>
            <a:ext cx="1849807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FBA5E1-E0A1-470C-BF63-8DE028524C8E}"/>
              </a:ext>
            </a:extLst>
          </p:cNvPr>
          <p:cNvSpPr/>
          <p:nvPr/>
        </p:nvSpPr>
        <p:spPr>
          <a:xfrm>
            <a:off x="358841" y="2743099"/>
            <a:ext cx="1921007" cy="10646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768584-FE31-48CA-BC49-8928E1198355}"/>
              </a:ext>
            </a:extLst>
          </p:cNvPr>
          <p:cNvSpPr/>
          <p:nvPr/>
        </p:nvSpPr>
        <p:spPr>
          <a:xfrm>
            <a:off x="2362393" y="3199906"/>
            <a:ext cx="1145686" cy="597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AF1561-E3CB-4049-9D31-3E3A7B0F59D2}"/>
              </a:ext>
            </a:extLst>
          </p:cNvPr>
          <p:cNvSpPr/>
          <p:nvPr/>
        </p:nvSpPr>
        <p:spPr>
          <a:xfrm>
            <a:off x="4349051" y="3035658"/>
            <a:ext cx="2212378" cy="75263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904495-4EB6-4778-8D29-84E881928458}"/>
              </a:ext>
            </a:extLst>
          </p:cNvPr>
          <p:cNvSpPr/>
          <p:nvPr/>
        </p:nvSpPr>
        <p:spPr>
          <a:xfrm>
            <a:off x="6710443" y="2998887"/>
            <a:ext cx="2651272" cy="83321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29AF600-2ECF-4EF0-B1CB-76F685BA6D0E}"/>
              </a:ext>
            </a:extLst>
          </p:cNvPr>
          <p:cNvSpPr/>
          <p:nvPr/>
        </p:nvSpPr>
        <p:spPr>
          <a:xfrm>
            <a:off x="7366395" y="2467495"/>
            <a:ext cx="856343" cy="5038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7BC718-CEFA-4490-850D-D92E643C9688}"/>
              </a:ext>
            </a:extLst>
          </p:cNvPr>
          <p:cNvSpPr/>
          <p:nvPr/>
        </p:nvSpPr>
        <p:spPr>
          <a:xfrm>
            <a:off x="4916368" y="2474757"/>
            <a:ext cx="819991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121CCB-7314-4F01-87C4-74E43B96D4D0}"/>
              </a:ext>
            </a:extLst>
          </p:cNvPr>
          <p:cNvSpPr/>
          <p:nvPr/>
        </p:nvSpPr>
        <p:spPr>
          <a:xfrm>
            <a:off x="5377815" y="1678508"/>
            <a:ext cx="2595365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9E8354-F2DC-4D03-ABEA-CAC5C3DA025B}"/>
              </a:ext>
            </a:extLst>
          </p:cNvPr>
          <p:cNvSpPr/>
          <p:nvPr/>
        </p:nvSpPr>
        <p:spPr>
          <a:xfrm>
            <a:off x="5993793" y="1140956"/>
            <a:ext cx="1026298" cy="53804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98F3FD-7206-46C7-91FF-EDF5352017AE}"/>
              </a:ext>
            </a:extLst>
          </p:cNvPr>
          <p:cNvSpPr/>
          <p:nvPr/>
        </p:nvSpPr>
        <p:spPr>
          <a:xfrm>
            <a:off x="2868993" y="1691234"/>
            <a:ext cx="2142604" cy="8115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104A0C-93BA-4A68-903B-74A22BA25130}"/>
              </a:ext>
            </a:extLst>
          </p:cNvPr>
          <p:cNvSpPr/>
          <p:nvPr/>
        </p:nvSpPr>
        <p:spPr>
          <a:xfrm>
            <a:off x="3494574" y="1147717"/>
            <a:ext cx="963642" cy="545633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E3B28EB-84DD-4EB1-8DA6-73FBDF6C2573}"/>
              </a:ext>
            </a:extLst>
          </p:cNvPr>
          <p:cNvSpPr/>
          <p:nvPr/>
        </p:nvSpPr>
        <p:spPr>
          <a:xfrm>
            <a:off x="3777617" y="84218"/>
            <a:ext cx="3479526" cy="8595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E1FBFA-329A-4A17-B00A-72AD7CF2F7A6}"/>
              </a:ext>
            </a:extLst>
          </p:cNvPr>
          <p:cNvSpPr/>
          <p:nvPr/>
        </p:nvSpPr>
        <p:spPr>
          <a:xfrm>
            <a:off x="1548190" y="130629"/>
            <a:ext cx="2046515" cy="811539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8C03-0BC9-4D2C-AF97-7721A755625B}"/>
              </a:ext>
            </a:extLst>
          </p:cNvPr>
          <p:cNvSpPr txBox="1"/>
          <p:nvPr/>
        </p:nvSpPr>
        <p:spPr>
          <a:xfrm>
            <a:off x="1924395" y="300565"/>
            <a:ext cx="14942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BEF0-4957-4D57-B7FE-058F31FFA2F3}"/>
              </a:ext>
            </a:extLst>
          </p:cNvPr>
          <p:cNvSpPr txBox="1"/>
          <p:nvPr/>
        </p:nvSpPr>
        <p:spPr>
          <a:xfrm>
            <a:off x="3921182" y="196003"/>
            <a:ext cx="3098916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 you running for the first time?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09D2-FCB5-4AF8-9E0D-60E2B21DCA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70640" y="842334"/>
            <a:ext cx="0" cy="168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B57F-DA88-48A2-85E3-6AC1B4FCBA54}"/>
              </a:ext>
            </a:extLst>
          </p:cNvPr>
          <p:cNvCxnSpPr>
            <a:cxnSpLocks/>
          </p:cNvCxnSpPr>
          <p:nvPr/>
        </p:nvCxnSpPr>
        <p:spPr>
          <a:xfrm>
            <a:off x="3965171" y="1014265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78608-C2F8-4972-88D9-A4D7530EA9A4}"/>
              </a:ext>
            </a:extLst>
          </p:cNvPr>
          <p:cNvCxnSpPr/>
          <p:nvPr/>
        </p:nvCxnSpPr>
        <p:spPr>
          <a:xfrm>
            <a:off x="3965171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A477-3336-4F77-94A0-18A4090DD390}"/>
              </a:ext>
            </a:extLst>
          </p:cNvPr>
          <p:cNvCxnSpPr/>
          <p:nvPr/>
        </p:nvCxnSpPr>
        <p:spPr>
          <a:xfrm>
            <a:off x="6475615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E542B9-91A1-44E0-BD14-643E8E08AB79}"/>
              </a:ext>
            </a:extLst>
          </p:cNvPr>
          <p:cNvSpPr txBox="1"/>
          <p:nvPr/>
        </p:nvSpPr>
        <p:spPr>
          <a:xfrm>
            <a:off x="3635776" y="1245479"/>
            <a:ext cx="66086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474C-1989-48E4-A63C-3BE8C73C8452}"/>
              </a:ext>
            </a:extLst>
          </p:cNvPr>
          <p:cNvSpPr txBox="1"/>
          <p:nvPr/>
        </p:nvSpPr>
        <p:spPr>
          <a:xfrm>
            <a:off x="6145184" y="123538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325E1-1BA7-4738-8D9C-A9B246F58B12}"/>
              </a:ext>
            </a:extLst>
          </p:cNvPr>
          <p:cNvSpPr txBox="1"/>
          <p:nvPr/>
        </p:nvSpPr>
        <p:spPr>
          <a:xfrm>
            <a:off x="3052850" y="1769339"/>
            <a:ext cx="1824642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Compilation and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7ECD9-5EAB-4FAE-988F-A7A9ABAD03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65171" y="1593888"/>
            <a:ext cx="0" cy="17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FD870-A9AB-4535-A1B4-82AF56857116}"/>
              </a:ext>
            </a:extLst>
          </p:cNvPr>
          <p:cNvSpPr txBox="1"/>
          <p:nvPr/>
        </p:nvSpPr>
        <p:spPr>
          <a:xfrm>
            <a:off x="5505363" y="1751441"/>
            <a:ext cx="214260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in Cache?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69EBC-1D89-4F8E-AE64-26A55185AD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475615" y="1604719"/>
            <a:ext cx="0" cy="13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A57B3-481C-40C7-8D79-64B713375DA8}"/>
              </a:ext>
            </a:extLst>
          </p:cNvPr>
          <p:cNvCxnSpPr>
            <a:cxnSpLocks/>
          </p:cNvCxnSpPr>
          <p:nvPr/>
        </p:nvCxnSpPr>
        <p:spPr>
          <a:xfrm>
            <a:off x="6475615" y="2104731"/>
            <a:ext cx="0" cy="213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86E261-E57E-490D-9BEB-2B6BCEAF6E61}"/>
              </a:ext>
            </a:extLst>
          </p:cNvPr>
          <p:cNvCxnSpPr>
            <a:cxnSpLocks/>
          </p:cNvCxnSpPr>
          <p:nvPr/>
        </p:nvCxnSpPr>
        <p:spPr>
          <a:xfrm>
            <a:off x="5289665" y="2317978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E4FD0-E633-4D1C-AE5B-CAA7D6E6077A}"/>
              </a:ext>
            </a:extLst>
          </p:cNvPr>
          <p:cNvCxnSpPr/>
          <p:nvPr/>
        </p:nvCxnSpPr>
        <p:spPr>
          <a:xfrm>
            <a:off x="5289665" y="2317978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EFF3F-F30C-439B-9E6F-5AF4D2A8581F}"/>
              </a:ext>
            </a:extLst>
          </p:cNvPr>
          <p:cNvCxnSpPr/>
          <p:nvPr/>
        </p:nvCxnSpPr>
        <p:spPr>
          <a:xfrm>
            <a:off x="7794567" y="2317977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BD37BB-3892-4BBC-8AC8-597F1782E2A0}"/>
              </a:ext>
            </a:extLst>
          </p:cNvPr>
          <p:cNvSpPr txBox="1"/>
          <p:nvPr/>
        </p:nvSpPr>
        <p:spPr>
          <a:xfrm>
            <a:off x="4971706" y="2578327"/>
            <a:ext cx="660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85811-831A-4DE9-88DB-A5C0754173B2}"/>
              </a:ext>
            </a:extLst>
          </p:cNvPr>
          <p:cNvSpPr txBox="1"/>
          <p:nvPr/>
        </p:nvSpPr>
        <p:spPr>
          <a:xfrm>
            <a:off x="7469678" y="2559047"/>
            <a:ext cx="66086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B1522D-F70C-4605-BBE6-5B7D720952FD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3965172" y="2415670"/>
            <a:ext cx="994065" cy="31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D657D-182F-4E31-8963-75E058179A51}"/>
              </a:ext>
            </a:extLst>
          </p:cNvPr>
          <p:cNvCxnSpPr>
            <a:cxnSpLocks/>
          </p:cNvCxnSpPr>
          <p:nvPr/>
        </p:nvCxnSpPr>
        <p:spPr>
          <a:xfrm>
            <a:off x="7794568" y="2897601"/>
            <a:ext cx="0" cy="16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39080F-0EA6-4294-BAF8-CBC31081200D}"/>
              </a:ext>
            </a:extLst>
          </p:cNvPr>
          <p:cNvSpPr txBox="1"/>
          <p:nvPr/>
        </p:nvSpPr>
        <p:spPr>
          <a:xfrm>
            <a:off x="6802939" y="3076095"/>
            <a:ext cx="246124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Alright, then take it from the plan cache!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89B85-7A50-487F-AA96-151C96E59080}"/>
              </a:ext>
            </a:extLst>
          </p:cNvPr>
          <p:cNvSpPr txBox="1"/>
          <p:nvPr/>
        </p:nvSpPr>
        <p:spPr>
          <a:xfrm>
            <a:off x="4458216" y="3084900"/>
            <a:ext cx="2034767" cy="646331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But wait, check for recompilation!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152F-7110-454E-980E-04EE70D817E1}"/>
              </a:ext>
            </a:extLst>
          </p:cNvPr>
          <p:cNvCxnSpPr>
            <a:cxnSpLocks/>
          </p:cNvCxnSpPr>
          <p:nvPr/>
        </p:nvCxnSpPr>
        <p:spPr>
          <a:xfrm>
            <a:off x="3777616" y="2415670"/>
            <a:ext cx="772534" cy="6803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7499-DB41-4C32-9800-317A3F34A16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492983" y="3399261"/>
            <a:ext cx="309956" cy="8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5B4049-754B-4593-A1EE-DA7F4A4BA820}"/>
              </a:ext>
            </a:extLst>
          </p:cNvPr>
          <p:cNvCxnSpPr>
            <a:cxnSpLocks/>
          </p:cNvCxnSpPr>
          <p:nvPr/>
        </p:nvCxnSpPr>
        <p:spPr>
          <a:xfrm flipH="1">
            <a:off x="3374967" y="3516397"/>
            <a:ext cx="1083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7DDA98-4B86-4441-948A-33A6C31A2119}"/>
              </a:ext>
            </a:extLst>
          </p:cNvPr>
          <p:cNvSpPr txBox="1"/>
          <p:nvPr/>
        </p:nvSpPr>
        <p:spPr>
          <a:xfrm>
            <a:off x="2448098" y="3331731"/>
            <a:ext cx="9268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CHECK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34C8-7C85-4407-9B9C-94FB0AEBE860}"/>
              </a:ext>
            </a:extLst>
          </p:cNvPr>
          <p:cNvCxnSpPr>
            <a:stCxn id="51" idx="1"/>
          </p:cNvCxnSpPr>
          <p:nvPr/>
        </p:nvCxnSpPr>
        <p:spPr>
          <a:xfrm flipH="1">
            <a:off x="2215342" y="3516397"/>
            <a:ext cx="23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2035F9-783A-4C66-AD3B-F9556F7021A7}"/>
              </a:ext>
            </a:extLst>
          </p:cNvPr>
          <p:cNvSpPr txBox="1"/>
          <p:nvPr/>
        </p:nvSpPr>
        <p:spPr>
          <a:xfrm>
            <a:off x="439860" y="2803162"/>
            <a:ext cx="1770610" cy="9233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 this plan the same forced plan?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11563-3D6E-41DF-A44C-5829E19CD34A}"/>
              </a:ext>
            </a:extLst>
          </p:cNvPr>
          <p:cNvSpPr txBox="1"/>
          <p:nvPr/>
        </p:nvSpPr>
        <p:spPr>
          <a:xfrm>
            <a:off x="319300" y="4309028"/>
            <a:ext cx="1770610" cy="369332"/>
          </a:xfrm>
          <a:prstGeom prst="rect">
            <a:avLst/>
          </a:prstGeom>
          <a:solidFill>
            <a:srgbClr val="CC66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Oops, NO!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59CDA-6F80-47A4-8E73-1D44729F6EE8}"/>
              </a:ext>
            </a:extLst>
          </p:cNvPr>
          <p:cNvSpPr txBox="1"/>
          <p:nvPr/>
        </p:nvSpPr>
        <p:spPr>
          <a:xfrm>
            <a:off x="437457" y="5023976"/>
            <a:ext cx="215715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Apply the forced plan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D9E9D1-2F21-492D-BA7E-DFEEF5169B46}"/>
              </a:ext>
            </a:extLst>
          </p:cNvPr>
          <p:cNvCxnSpPr>
            <a:cxnSpLocks/>
          </p:cNvCxnSpPr>
          <p:nvPr/>
        </p:nvCxnSpPr>
        <p:spPr>
          <a:xfrm>
            <a:off x="1286394" y="4672362"/>
            <a:ext cx="0" cy="28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79C48-D76F-4F10-8A0C-B987E1AA18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608" y="510900"/>
            <a:ext cx="502574" cy="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72138F-6100-4AA6-B464-C939B39C8D09}"/>
              </a:ext>
            </a:extLst>
          </p:cNvPr>
          <p:cNvCxnSpPr>
            <a:cxnSpLocks/>
          </p:cNvCxnSpPr>
          <p:nvPr/>
        </p:nvCxnSpPr>
        <p:spPr>
          <a:xfrm>
            <a:off x="1406170" y="3788290"/>
            <a:ext cx="0" cy="182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10C80E-560C-4A6D-BDE9-26C6083E483B}"/>
              </a:ext>
            </a:extLst>
          </p:cNvPr>
          <p:cNvCxnSpPr>
            <a:cxnSpLocks/>
          </p:cNvCxnSpPr>
          <p:nvPr/>
        </p:nvCxnSpPr>
        <p:spPr>
          <a:xfrm>
            <a:off x="760939" y="3970609"/>
            <a:ext cx="1642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EEA5DAF-B70F-4010-BCE8-57CCBA8D26D8}"/>
              </a:ext>
            </a:extLst>
          </p:cNvPr>
          <p:cNvCxnSpPr>
            <a:cxnSpLocks/>
          </p:cNvCxnSpPr>
          <p:nvPr/>
        </p:nvCxnSpPr>
        <p:spPr>
          <a:xfrm>
            <a:off x="756593" y="3964052"/>
            <a:ext cx="4346" cy="34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1AB874-761B-43CD-8AF4-E1BADECC2552}"/>
              </a:ext>
            </a:extLst>
          </p:cNvPr>
          <p:cNvCxnSpPr>
            <a:cxnSpLocks/>
          </p:cNvCxnSpPr>
          <p:nvPr/>
        </p:nvCxnSpPr>
        <p:spPr>
          <a:xfrm>
            <a:off x="2387797" y="3966941"/>
            <a:ext cx="7273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399E88-AB0C-44B7-803C-FB6F75FF929E}"/>
              </a:ext>
            </a:extLst>
          </p:cNvPr>
          <p:cNvSpPr txBox="1"/>
          <p:nvPr/>
        </p:nvSpPr>
        <p:spPr>
          <a:xfrm>
            <a:off x="2257463" y="4290788"/>
            <a:ext cx="689955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1F6465-F9B5-408C-8F7C-A84B77C56E74}"/>
              </a:ext>
            </a:extLst>
          </p:cNvPr>
          <p:cNvSpPr txBox="1"/>
          <p:nvPr/>
        </p:nvSpPr>
        <p:spPr>
          <a:xfrm>
            <a:off x="4285935" y="5796910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Async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CF44A9-7E92-4BF3-90AF-B53A2349E259}"/>
              </a:ext>
            </a:extLst>
          </p:cNvPr>
          <p:cNvSpPr txBox="1"/>
          <p:nvPr/>
        </p:nvSpPr>
        <p:spPr>
          <a:xfrm>
            <a:off x="5172820" y="4116518"/>
            <a:ext cx="2308863" cy="1123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31494-F5E3-4B9E-B6C0-FDBDD4E926ED}"/>
              </a:ext>
            </a:extLst>
          </p:cNvPr>
          <p:cNvSpPr txBox="1"/>
          <p:nvPr/>
        </p:nvSpPr>
        <p:spPr>
          <a:xfrm>
            <a:off x="5301096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BE66A-40F6-4BAE-AE0A-C1DCF6D5EB2C}"/>
              </a:ext>
            </a:extLst>
          </p:cNvPr>
          <p:cNvSpPr txBox="1"/>
          <p:nvPr/>
        </p:nvSpPr>
        <p:spPr>
          <a:xfrm>
            <a:off x="6436821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Plan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418E30-9243-489C-A900-C358C0AB3838}"/>
              </a:ext>
            </a:extLst>
          </p:cNvPr>
          <p:cNvSpPr txBox="1"/>
          <p:nvPr/>
        </p:nvSpPr>
        <p:spPr>
          <a:xfrm>
            <a:off x="5388725" y="4883882"/>
            <a:ext cx="1824645" cy="3802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93A37-4DA8-4AE8-8425-B9CDABF0F504}"/>
              </a:ext>
            </a:extLst>
          </p:cNvPr>
          <p:cNvSpPr txBox="1"/>
          <p:nvPr/>
        </p:nvSpPr>
        <p:spPr>
          <a:xfrm>
            <a:off x="5183442" y="5706609"/>
            <a:ext cx="2286236" cy="860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66AAD0-DE7F-480C-BE2F-512D88EA646E}"/>
              </a:ext>
            </a:extLst>
          </p:cNvPr>
          <p:cNvSpPr txBox="1"/>
          <p:nvPr/>
        </p:nvSpPr>
        <p:spPr>
          <a:xfrm>
            <a:off x="5505363" y="5822886"/>
            <a:ext cx="1591367" cy="369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time Stats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E2C5C-2328-4D26-AE0C-B7949A7D5937}"/>
              </a:ext>
            </a:extLst>
          </p:cNvPr>
          <p:cNvSpPr txBox="1"/>
          <p:nvPr/>
        </p:nvSpPr>
        <p:spPr>
          <a:xfrm>
            <a:off x="5177787" y="6233346"/>
            <a:ext cx="215715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Runtime stats Store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8A35508-6770-4C56-B62A-7A5E41DEE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625" y="3284659"/>
            <a:ext cx="555928" cy="249738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AD3AF7-FB56-4AB5-A3FA-BE273C1B02CC}"/>
              </a:ext>
            </a:extLst>
          </p:cNvPr>
          <p:cNvSpPr/>
          <p:nvPr/>
        </p:nvSpPr>
        <p:spPr>
          <a:xfrm>
            <a:off x="2512798" y="5909355"/>
            <a:ext cx="1695789" cy="786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Query Executes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22EC69-B463-42D1-8112-24ED0E2EE71C}"/>
              </a:ext>
            </a:extLst>
          </p:cNvPr>
          <p:cNvCxnSpPr>
            <a:cxnSpLocks/>
          </p:cNvCxnSpPr>
          <p:nvPr/>
        </p:nvCxnSpPr>
        <p:spPr>
          <a:xfrm flipV="1">
            <a:off x="4184654" y="6140218"/>
            <a:ext cx="98816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1C43DC-8DBD-4FD1-BA67-D814203AAD97}"/>
              </a:ext>
            </a:extLst>
          </p:cNvPr>
          <p:cNvSpPr txBox="1"/>
          <p:nvPr/>
        </p:nvSpPr>
        <p:spPr>
          <a:xfrm>
            <a:off x="4143178" y="4282592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 Async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14CA4-17A3-45BC-A695-CD078ED7B202}"/>
              </a:ext>
            </a:extLst>
          </p:cNvPr>
          <p:cNvSpPr txBox="1"/>
          <p:nvPr/>
        </p:nvSpPr>
        <p:spPr>
          <a:xfrm>
            <a:off x="3879391" y="5307947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Run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097D9D-DADC-4B31-9C79-956F085229D3}"/>
              </a:ext>
            </a:extLst>
          </p:cNvPr>
          <p:cNvSpPr/>
          <p:nvPr/>
        </p:nvSpPr>
        <p:spPr>
          <a:xfrm>
            <a:off x="8765077" y="4368526"/>
            <a:ext cx="2148840" cy="17664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31B2EA-3BFC-451A-941D-AA5594A4EC1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424481" y="4741542"/>
            <a:ext cx="1340596" cy="5102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4EB2BA-5C96-4C9F-A04E-F06EBC043588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 flipV="1">
            <a:off x="7469678" y="5251753"/>
            <a:ext cx="1295399" cy="8849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E6DB2-E6CE-4C87-8AF1-BFAB7910905B}"/>
              </a:ext>
            </a:extLst>
          </p:cNvPr>
          <p:cNvSpPr txBox="1"/>
          <p:nvPr/>
        </p:nvSpPr>
        <p:spPr>
          <a:xfrm rot="1233280">
            <a:off x="7742751" y="4608844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Async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C21F4-66D5-4B72-9858-544FF913C3C1}"/>
              </a:ext>
            </a:extLst>
          </p:cNvPr>
          <p:cNvSpPr txBox="1"/>
          <p:nvPr/>
        </p:nvSpPr>
        <p:spPr>
          <a:xfrm rot="19375617">
            <a:off x="7941058" y="5585870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Async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014FC9-9B31-4A00-8B92-1823A4718C97}"/>
              </a:ext>
            </a:extLst>
          </p:cNvPr>
          <p:cNvSpPr txBox="1"/>
          <p:nvPr/>
        </p:nvSpPr>
        <p:spPr>
          <a:xfrm>
            <a:off x="5667892" y="5312065"/>
            <a:ext cx="1970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In-Memory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CA37D-9F5C-4D1D-BB39-AED6522B3392}"/>
              </a:ext>
            </a:extLst>
          </p:cNvPr>
          <p:cNvSpPr txBox="1"/>
          <p:nvPr/>
        </p:nvSpPr>
        <p:spPr>
          <a:xfrm>
            <a:off x="8988449" y="4738115"/>
            <a:ext cx="1767664" cy="932192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034666-F1A6-43E6-BE35-584E67407FE2}"/>
              </a:ext>
            </a:extLst>
          </p:cNvPr>
          <p:cNvSpPr txBox="1"/>
          <p:nvPr/>
        </p:nvSpPr>
        <p:spPr>
          <a:xfrm>
            <a:off x="9264186" y="4931915"/>
            <a:ext cx="14796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 Store</a:t>
            </a:r>
          </a:p>
          <a:p>
            <a:pPr algn="ctr"/>
            <a:r>
              <a:rPr lang="en-US" b="1" dirty="0"/>
              <a:t>Schema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27F0AFD-77C7-4437-9124-6054C7AA9327}"/>
              </a:ext>
            </a:extLst>
          </p:cNvPr>
          <p:cNvSpPr/>
          <p:nvPr/>
        </p:nvSpPr>
        <p:spPr>
          <a:xfrm>
            <a:off x="43178" y="2554489"/>
            <a:ext cx="3511065" cy="32568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DEFFA1-12CC-4C19-A538-3E7E1CD468C5}"/>
              </a:ext>
            </a:extLst>
          </p:cNvPr>
          <p:cNvCxnSpPr>
            <a:cxnSpLocks/>
            <a:stCxn id="184" idx="1"/>
            <a:endCxn id="98" idx="1"/>
          </p:cNvCxnSpPr>
          <p:nvPr/>
        </p:nvCxnSpPr>
        <p:spPr>
          <a:xfrm rot="10800000" flipH="1" flipV="1">
            <a:off x="4349050" y="3411974"/>
            <a:ext cx="823769" cy="1266096"/>
          </a:xfrm>
          <a:prstGeom prst="bentConnector3">
            <a:avLst>
              <a:gd name="adj1" fmla="val -277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1" grpId="0" animBg="1"/>
      <p:bldP spid="190" grpId="0" animBg="1"/>
      <p:bldP spid="189" grpId="0" animBg="1"/>
      <p:bldP spid="187" grpId="0" animBg="1"/>
      <p:bldP spid="186" grpId="0" animBg="1"/>
      <p:bldP spid="185" grpId="0" animBg="1"/>
      <p:bldP spid="184" grpId="0" animBg="1"/>
      <p:bldP spid="183" grpId="0" animBg="1"/>
      <p:bldP spid="182" grpId="0" animBg="1"/>
      <p:bldP spid="181" grpId="0" animBg="1"/>
      <p:bldP spid="180" grpId="0" animBg="1"/>
      <p:bldP spid="179" grpId="0" animBg="1"/>
      <p:bldP spid="177" grpId="0" animBg="1"/>
      <p:bldP spid="176" grpId="0" animBg="1"/>
      <p:bldP spid="175" grpId="0" animBg="1"/>
      <p:bldP spid="174" grpId="0" animBg="1"/>
      <p:bldP spid="98" grpId="0" animBg="1"/>
      <p:bldP spid="102" grpId="0" animBg="1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946-A8CD-4906-8955-93EB276E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Plan cache vs Query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7ED-B429-4949-A1BE-2FB8EA56BE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CC99"/>
                </a:solidFill>
              </a:rPr>
              <a:t>Plan cache</a:t>
            </a:r>
          </a:p>
          <a:p>
            <a:r>
              <a:rPr lang="en-US" sz="3600" dirty="0"/>
              <a:t>Flushed out on every server restart</a:t>
            </a:r>
          </a:p>
          <a:p>
            <a:r>
              <a:rPr lang="en-US" sz="3600" dirty="0"/>
              <a:t>Stores latest plans</a:t>
            </a:r>
          </a:p>
          <a:p>
            <a:r>
              <a:rPr lang="en-US" sz="3600" dirty="0"/>
              <a:t>Evicted on memory pressure</a:t>
            </a:r>
          </a:p>
          <a:p>
            <a:r>
              <a:rPr lang="en-US" sz="3600" dirty="0"/>
              <a:t>Difficult to know why plan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B20B-7F07-4D19-B97C-07F644E9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1905" y="1559617"/>
            <a:ext cx="5466693" cy="4517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CC99"/>
                </a:solidFill>
              </a:rPr>
              <a:t>Query Store</a:t>
            </a:r>
          </a:p>
          <a:p>
            <a:r>
              <a:rPr lang="en-US" sz="3600" dirty="0"/>
              <a:t>Retains the data (</a:t>
            </a:r>
            <a:r>
              <a:rPr lang="en-US" sz="36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3600" dirty="0"/>
              <a:t>)</a:t>
            </a:r>
          </a:p>
          <a:p>
            <a:r>
              <a:rPr lang="en-US" sz="3600" dirty="0"/>
              <a:t>Collects plans over time</a:t>
            </a:r>
          </a:p>
          <a:p>
            <a:r>
              <a:rPr lang="en-US" sz="3600" dirty="0"/>
              <a:t>Flush out intervals</a:t>
            </a:r>
          </a:p>
          <a:p>
            <a:r>
              <a:rPr lang="en-US" sz="3600" dirty="0"/>
              <a:t>Useful when troubleshooting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7333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4238-B485-43FC-B9F1-8C70D195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33CC"/>
                </a:solidFill>
              </a:rPr>
              <a:t>What data is collected?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9468-ED8A-4B89-9450-A985948A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71717"/>
                </a:solidFill>
                <a:effectLst/>
              </a:rPr>
              <a:t>SQL Server 2017+ includes wait stats information</a:t>
            </a:r>
          </a:p>
          <a:p>
            <a:r>
              <a:rPr lang="en-US" sz="3600" dirty="0">
                <a:solidFill>
                  <a:srgbClr val="171717"/>
                </a:solidFill>
              </a:rPr>
              <a:t>CPU, IO, Memory</a:t>
            </a:r>
          </a:p>
          <a:p>
            <a:r>
              <a:rPr lang="en-US" sz="3600" i="0" dirty="0">
                <a:solidFill>
                  <a:srgbClr val="171717"/>
                </a:solidFill>
                <a:effectLst/>
              </a:rPr>
              <a:t>Duration, </a:t>
            </a:r>
            <a:r>
              <a:rPr lang="en-US" sz="3600" b="0" i="0" dirty="0">
                <a:solidFill>
                  <a:srgbClr val="171717"/>
                </a:solidFill>
                <a:effectLst/>
              </a:rPr>
              <a:t>Logical Reads and Writes, Physical Reads, CLR Time, DOP, Row Count, Log Memory Used, Temp DB Memory Used, and Wait Time</a:t>
            </a:r>
            <a:endParaRPr lang="en-US" sz="3600" dirty="0">
              <a:solidFill>
                <a:srgbClr val="171717"/>
              </a:solidFill>
            </a:endParaRPr>
          </a:p>
          <a:p>
            <a:r>
              <a:rPr lang="en-US" sz="3600" dirty="0">
                <a:solidFill>
                  <a:srgbClr val="171717"/>
                </a:solidFill>
              </a:rPr>
              <a:t>History of the plans</a:t>
            </a:r>
          </a:p>
          <a:p>
            <a:r>
              <a:rPr lang="en-US" sz="3600" dirty="0">
                <a:solidFill>
                  <a:srgbClr val="171717"/>
                </a:solidFill>
              </a:rPr>
              <a:t>Resource-consuming queries</a:t>
            </a:r>
          </a:p>
        </p:txBody>
      </p:sp>
    </p:spTree>
    <p:extLst>
      <p:ext uri="{BB962C8B-B14F-4D97-AF65-F5344CB8AC3E}">
        <p14:creationId xmlns:p14="http://schemas.microsoft.com/office/powerpoint/2010/main" val="14896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8622</TotalTime>
  <Words>943</Words>
  <Application>Microsoft Office PowerPoint</Application>
  <PresentationFormat>Widescreen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Google Sans</vt:lpstr>
      <vt:lpstr>Segoe UI</vt:lpstr>
      <vt:lpstr>SFMono-Regular</vt:lpstr>
      <vt:lpstr>Office Theme</vt:lpstr>
      <vt:lpstr>Fundamentals of Query Store </vt:lpstr>
      <vt:lpstr>Speaker Intro </vt:lpstr>
      <vt:lpstr>What are we going to cover?</vt:lpstr>
      <vt:lpstr>Introduction</vt:lpstr>
      <vt:lpstr>What is Query store?</vt:lpstr>
      <vt:lpstr>How Query Store works?</vt:lpstr>
      <vt:lpstr>PowerPoint Presentation</vt:lpstr>
      <vt:lpstr>Plan cache vs Query Store</vt:lpstr>
      <vt:lpstr>What data is collected?</vt:lpstr>
      <vt:lpstr>PowerPoint Presentation</vt:lpstr>
      <vt:lpstr>PowerPoint Presentation</vt:lpstr>
      <vt:lpstr>Query Store options</vt:lpstr>
      <vt:lpstr>Query Store benefits</vt:lpstr>
      <vt:lpstr>Query Store benefits</vt:lpstr>
      <vt:lpstr>Three stores</vt:lpstr>
      <vt:lpstr>PowerPoint Presentation</vt:lpstr>
      <vt:lpstr>Stored procedures</vt:lpstr>
      <vt:lpstr>Plan forcing</vt:lpstr>
      <vt:lpstr>Plan forcing</vt:lpstr>
      <vt:lpstr>Failures</vt:lpstr>
      <vt:lpstr>Monitoring failures</vt:lpstr>
      <vt:lpstr>Monitoring failures</vt:lpstr>
      <vt:lpstr>Automatic plan correction </vt:lpstr>
      <vt:lpstr>Automatic plan correction</vt:lpstr>
      <vt:lpstr>Azure portal: Enable FORCE PLAN</vt:lpstr>
      <vt:lpstr>PowerPoint Presentation</vt:lpstr>
      <vt:lpstr>Query Store hints (preview)</vt:lpstr>
      <vt:lpstr>Using Query store hints</vt:lpstr>
      <vt:lpstr>DEMO</vt:lpstr>
      <vt:lpstr>Useful Query Store Queries on Github</vt:lpstr>
      <vt:lpstr>Learn more..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Query Store</dc:title>
  <dc:subject/>
  <dc:creator>Deepthi Reddy</dc:creator>
  <cp:keywords/>
  <dc:description/>
  <cp:lastModifiedBy>Deepthi Reddy</cp:lastModifiedBy>
  <cp:revision>25</cp:revision>
  <dcterms:created xsi:type="dcterms:W3CDTF">2021-07-14T22:02:54Z</dcterms:created>
  <dcterms:modified xsi:type="dcterms:W3CDTF">2021-10-17T04:20:32Z</dcterms:modified>
  <cp:category/>
</cp:coreProperties>
</file>