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3"/>
  </p:notesMasterIdLst>
  <p:sldIdLst>
    <p:sldId id="400" r:id="rId2"/>
    <p:sldId id="398" r:id="rId3"/>
    <p:sldId id="257" r:id="rId4"/>
    <p:sldId id="367" r:id="rId5"/>
    <p:sldId id="258" r:id="rId6"/>
    <p:sldId id="384" r:id="rId7"/>
    <p:sldId id="383" r:id="rId8"/>
    <p:sldId id="260" r:id="rId9"/>
    <p:sldId id="263" r:id="rId10"/>
    <p:sldId id="357" r:id="rId11"/>
    <p:sldId id="361" r:id="rId12"/>
    <p:sldId id="402" r:id="rId13"/>
    <p:sldId id="401" r:id="rId14"/>
    <p:sldId id="368" r:id="rId15"/>
    <p:sldId id="270" r:id="rId16"/>
    <p:sldId id="264" r:id="rId17"/>
    <p:sldId id="365" r:id="rId18"/>
    <p:sldId id="366" r:id="rId19"/>
    <p:sldId id="369" r:id="rId20"/>
    <p:sldId id="261" r:id="rId21"/>
    <p:sldId id="370" r:id="rId22"/>
    <p:sldId id="373" r:id="rId23"/>
    <p:sldId id="375" r:id="rId24"/>
    <p:sldId id="371" r:id="rId25"/>
    <p:sldId id="271" r:id="rId26"/>
    <p:sldId id="362" r:id="rId27"/>
    <p:sldId id="372" r:id="rId28"/>
    <p:sldId id="269" r:id="rId29"/>
    <p:sldId id="376" r:id="rId30"/>
    <p:sldId id="385" r:id="rId31"/>
    <p:sldId id="406" r:id="rId32"/>
    <p:sldId id="262" r:id="rId33"/>
    <p:sldId id="379" r:id="rId34"/>
    <p:sldId id="377" r:id="rId35"/>
    <p:sldId id="380" r:id="rId36"/>
    <p:sldId id="381" r:id="rId37"/>
    <p:sldId id="405" r:id="rId38"/>
    <p:sldId id="404" r:id="rId39"/>
    <p:sldId id="374" r:id="rId40"/>
    <p:sldId id="399" r:id="rId41"/>
    <p:sldId id="37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33CC"/>
    <a:srgbClr val="6600FF"/>
    <a:srgbClr val="CCFF66"/>
    <a:srgbClr val="CC66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502C1-B7D9-4CB7-959B-A47F29A98FA8}" v="26" dt="2022-05-29T14:04:36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6" autoAdjust="0"/>
    <p:restoredTop sz="95850"/>
  </p:normalViewPr>
  <p:slideViewPr>
    <p:cSldViewPr snapToGrid="0">
      <p:cViewPr varScale="1">
        <p:scale>
          <a:sx n="92" d="100"/>
          <a:sy n="92" d="100"/>
        </p:scale>
        <p:origin x="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hi Reddy" userId="c2e47799925efaaf" providerId="LiveId" clId="{56E01652-3CE3-4558-BEA2-C452B7577529}"/>
    <pc:docChg chg="undo custSel addSld delSld modSld">
      <pc:chgData name="Deepthi Reddy" userId="c2e47799925efaaf" providerId="LiveId" clId="{56E01652-3CE3-4558-BEA2-C452B7577529}" dt="2022-01-19T05:30:03.788" v="1069" actId="20577"/>
      <pc:docMkLst>
        <pc:docMk/>
      </pc:docMkLst>
      <pc:sldChg chg="del delDesignElem">
        <pc:chgData name="Deepthi Reddy" userId="c2e47799925efaaf" providerId="LiveId" clId="{56E01652-3CE3-4558-BEA2-C452B7577529}" dt="2022-01-12T16:13:09.837" v="735" actId="47"/>
        <pc:sldMkLst>
          <pc:docMk/>
          <pc:sldMk cId="2174249508" sldId="256"/>
        </pc:sldMkLst>
      </pc:sldChg>
      <pc:sldChg chg="del">
        <pc:chgData name="Deepthi Reddy" userId="c2e47799925efaaf" providerId="LiveId" clId="{56E01652-3CE3-4558-BEA2-C452B7577529}" dt="2021-11-29T03:06:59.677" v="421" actId="47"/>
        <pc:sldMkLst>
          <pc:docMk/>
          <pc:sldMk cId="2611992024" sldId="256"/>
        </pc:sldMkLst>
      </pc:sldChg>
      <pc:sldChg chg="addSp delSp modSp mod">
        <pc:chgData name="Deepthi Reddy" userId="c2e47799925efaaf" providerId="LiveId" clId="{56E01652-3CE3-4558-BEA2-C452B7577529}" dt="2022-01-12T16:16:39.473" v="825" actId="1076"/>
        <pc:sldMkLst>
          <pc:docMk/>
          <pc:sldMk cId="21717514" sldId="257"/>
        </pc:sldMkLst>
        <pc:spChg chg="mod">
          <ac:chgData name="Deepthi Reddy" userId="c2e47799925efaaf" providerId="LiveId" clId="{56E01652-3CE3-4558-BEA2-C452B7577529}" dt="2021-11-29T02:33:22.985" v="215" actId="26606"/>
          <ac:spMkLst>
            <pc:docMk/>
            <pc:sldMk cId="21717514" sldId="257"/>
            <ac:spMk id="2" creationId="{29E7BAAD-DE78-414D-80BC-7CDD5084AEB5}"/>
          </ac:spMkLst>
        </pc:spChg>
        <pc:spChg chg="mod">
          <ac:chgData name="Deepthi Reddy" userId="c2e47799925efaaf" providerId="LiveId" clId="{56E01652-3CE3-4558-BEA2-C452B7577529}" dt="2022-01-12T16:16:39.473" v="825" actId="1076"/>
          <ac:spMkLst>
            <pc:docMk/>
            <pc:sldMk cId="21717514" sldId="257"/>
            <ac:spMk id="3" creationId="{68B021F5-605A-4147-B738-70402DA221C5}"/>
          </ac:spMkLst>
        </pc:spChg>
        <pc:spChg chg="del">
          <ac:chgData name="Deepthi Reddy" userId="c2e47799925efaaf" providerId="LiveId" clId="{56E01652-3CE3-4558-BEA2-C452B7577529}" dt="2021-11-29T02:30:47.751" v="193" actId="26606"/>
          <ac:spMkLst>
            <pc:docMk/>
            <pc:sldMk cId="21717514" sldId="257"/>
            <ac:spMk id="71" creationId="{79477870-C64A-4E35-8F2F-05B7114F3C74}"/>
          </ac:spMkLst>
        </pc:spChg>
        <pc:spChg chg="del">
          <ac:chgData name="Deepthi Reddy" userId="c2e47799925efaaf" providerId="LiveId" clId="{56E01652-3CE3-4558-BEA2-C452B7577529}" dt="2021-11-29T02:30:47.751" v="193" actId="26606"/>
          <ac:spMkLst>
            <pc:docMk/>
            <pc:sldMk cId="21717514" sldId="257"/>
            <ac:spMk id="73" creationId="{8AEA628B-C8FF-4D0B-B111-F101F580B15D}"/>
          </ac:spMkLst>
        </pc:spChg>
        <pc:spChg chg="del">
          <ac:chgData name="Deepthi Reddy" userId="c2e47799925efaaf" providerId="LiveId" clId="{56E01652-3CE3-4558-BEA2-C452B7577529}" dt="2021-11-29T02:30:47.751" v="193" actId="26606"/>
          <ac:spMkLst>
            <pc:docMk/>
            <pc:sldMk cId="21717514" sldId="257"/>
            <ac:spMk id="75" creationId="{42663BD0-064C-40FC-A331-F49FCA9536AA}"/>
          </ac:spMkLst>
        </pc:spChg>
        <pc:spChg chg="add del">
          <ac:chgData name="Deepthi Reddy" userId="c2e47799925efaaf" providerId="LiveId" clId="{56E01652-3CE3-4558-BEA2-C452B7577529}" dt="2021-11-29T02:33:22.985" v="215" actId="26606"/>
          <ac:spMkLst>
            <pc:docMk/>
            <pc:sldMk cId="21717514" sldId="257"/>
            <ac:spMk id="76" creationId="{E8A8EAB8-D2FF-444D-B34B-7D32F106AD0E}"/>
          </ac:spMkLst>
        </pc:spChg>
        <pc:spChg chg="add del">
          <ac:chgData name="Deepthi Reddy" userId="c2e47799925efaaf" providerId="LiveId" clId="{56E01652-3CE3-4558-BEA2-C452B7577529}" dt="2021-11-29T02:33:22.985" v="215" actId="26606"/>
          <ac:spMkLst>
            <pc:docMk/>
            <pc:sldMk cId="21717514" sldId="257"/>
            <ac:spMk id="78" creationId="{9DD005C1-8C51-42D6-9BEE-B9B83849743D}"/>
          </ac:spMkLst>
        </pc:spChg>
        <pc:spChg chg="add del">
          <ac:chgData name="Deepthi Reddy" userId="c2e47799925efaaf" providerId="LiveId" clId="{56E01652-3CE3-4558-BEA2-C452B7577529}" dt="2021-11-29T02:33:22.985" v="215" actId="26606"/>
          <ac:spMkLst>
            <pc:docMk/>
            <pc:sldMk cId="21717514" sldId="257"/>
            <ac:spMk id="80" creationId="{C61F2F60-14E3-4196-B7CE-175E46F04481}"/>
          </ac:spMkLst>
        </pc:spChg>
        <pc:spChg chg="add del">
          <ac:chgData name="Deepthi Reddy" userId="c2e47799925efaaf" providerId="LiveId" clId="{56E01652-3CE3-4558-BEA2-C452B7577529}" dt="2021-11-29T02:32:09.130" v="202" actId="26606"/>
          <ac:spMkLst>
            <pc:docMk/>
            <pc:sldMk cId="21717514" sldId="257"/>
            <ac:spMk id="135" creationId="{A7AE9375-4664-4DB2-922D-2782A6E439AC}"/>
          </ac:spMkLst>
        </pc:spChg>
        <pc:spChg chg="add del">
          <ac:chgData name="Deepthi Reddy" userId="c2e47799925efaaf" providerId="LiveId" clId="{56E01652-3CE3-4558-BEA2-C452B7577529}" dt="2021-11-29T02:33:22.985" v="215" actId="26606"/>
          <ac:spMkLst>
            <pc:docMk/>
            <pc:sldMk cId="21717514" sldId="257"/>
            <ac:spMk id="192" creationId="{E8A8EAB8-D2FF-444D-B34B-7D32F106AD0E}"/>
          </ac:spMkLst>
        </pc:spChg>
        <pc:picChg chg="add del mod">
          <ac:chgData name="Deepthi Reddy" userId="c2e47799925efaaf" providerId="LiveId" clId="{56E01652-3CE3-4558-BEA2-C452B7577529}" dt="2021-11-29T02:32:05.736" v="201" actId="478"/>
          <ac:picMkLst>
            <pc:docMk/>
            <pc:sldMk cId="21717514" sldId="257"/>
            <ac:picMk id="1026" creationId="{5B3DF877-ED11-4565-AD80-50567879E0E6}"/>
          </ac:picMkLst>
        </pc:picChg>
        <pc:picChg chg="add mod">
          <ac:chgData name="Deepthi Reddy" userId="c2e47799925efaaf" providerId="LiveId" clId="{56E01652-3CE3-4558-BEA2-C452B7577529}" dt="2021-11-29T02:33:22.985" v="215" actId="26606"/>
          <ac:picMkLst>
            <pc:docMk/>
            <pc:sldMk cId="21717514" sldId="257"/>
            <ac:picMk id="1028" creationId="{1AEA24FF-DD06-4BF7-B5D1-84078FC92DED}"/>
          </ac:picMkLst>
        </pc:picChg>
        <pc:picChg chg="del">
          <ac:chgData name="Deepthi Reddy" userId="c2e47799925efaaf" providerId="LiveId" clId="{56E01652-3CE3-4558-BEA2-C452B7577529}" dt="2021-11-29T02:09:19.039" v="1" actId="478"/>
          <ac:picMkLst>
            <pc:docMk/>
            <pc:sldMk cId="21717514" sldId="257"/>
            <ac:picMk id="2050" creationId="{59FB6E8F-D437-4EEF-8985-3F684D2022DD}"/>
          </ac:picMkLst>
        </pc:picChg>
        <pc:cxnChg chg="add del">
          <ac:chgData name="Deepthi Reddy" userId="c2e47799925efaaf" providerId="LiveId" clId="{56E01652-3CE3-4558-BEA2-C452B7577529}" dt="2021-11-29T02:32:09.130" v="202" actId="26606"/>
          <ac:cxnSpMkLst>
            <pc:docMk/>
            <pc:sldMk cId="21717514" sldId="257"/>
            <ac:cxnSpMk id="137" creationId="{EE504C98-6397-41C1-A8D8-2D9C4ED307E0}"/>
          </ac:cxnSpMkLst>
        </pc:cxnChg>
        <pc:cxnChg chg="add del">
          <ac:chgData name="Deepthi Reddy" userId="c2e47799925efaaf" providerId="LiveId" clId="{56E01652-3CE3-4558-BEA2-C452B7577529}" dt="2021-11-29T02:32:09.130" v="202" actId="26606"/>
          <ac:cxnSpMkLst>
            <pc:docMk/>
            <pc:sldMk cId="21717514" sldId="257"/>
            <ac:cxnSpMk id="139" creationId="{B7188D9B-1674-419B-A379-D1632A7EC3A2}"/>
          </ac:cxnSpMkLst>
        </pc:cxnChg>
        <pc:cxnChg chg="add del">
          <ac:chgData name="Deepthi Reddy" userId="c2e47799925efaaf" providerId="LiveId" clId="{56E01652-3CE3-4558-BEA2-C452B7577529}" dt="2021-11-29T02:33:22.985" v="215" actId="26606"/>
          <ac:cxnSpMkLst>
            <pc:docMk/>
            <pc:sldMk cId="21717514" sldId="257"/>
            <ac:cxnSpMk id="193" creationId="{EEA38897-7BA3-4408-8083-3235339C4A60}"/>
          </ac:cxnSpMkLst>
        </pc:cxnChg>
        <pc:cxnChg chg="add del">
          <ac:chgData name="Deepthi Reddy" userId="c2e47799925efaaf" providerId="LiveId" clId="{56E01652-3CE3-4558-BEA2-C452B7577529}" dt="2021-11-29T02:33:22.985" v="215" actId="26606"/>
          <ac:cxnSpMkLst>
            <pc:docMk/>
            <pc:sldMk cId="21717514" sldId="257"/>
            <ac:cxnSpMk id="194" creationId="{F11AD06B-AB20-4097-8606-5DA00DBACE88}"/>
          </ac:cxnSpMkLst>
        </pc:cxnChg>
      </pc:sldChg>
      <pc:sldChg chg="addSp delSp modSp mod">
        <pc:chgData name="Deepthi Reddy" userId="c2e47799925efaaf" providerId="LiveId" clId="{56E01652-3CE3-4558-BEA2-C452B7577529}" dt="2021-11-29T02:30:39.016" v="192" actId="1076"/>
        <pc:sldMkLst>
          <pc:docMk/>
          <pc:sldMk cId="3891120807" sldId="258"/>
        </pc:sldMkLst>
        <pc:spChg chg="mod">
          <ac:chgData name="Deepthi Reddy" userId="c2e47799925efaaf" providerId="LiveId" clId="{56E01652-3CE3-4558-BEA2-C452B7577529}" dt="2021-11-29T02:30:39.016" v="192" actId="1076"/>
          <ac:spMkLst>
            <pc:docMk/>
            <pc:sldMk cId="3891120807" sldId="258"/>
            <ac:spMk id="2" creationId="{AC060AC9-3609-4023-B4FB-A9DE432EA4EB}"/>
          </ac:spMkLst>
        </pc:spChg>
        <pc:spChg chg="mod">
          <ac:chgData name="Deepthi Reddy" userId="c2e47799925efaaf" providerId="LiveId" clId="{56E01652-3CE3-4558-BEA2-C452B7577529}" dt="2021-11-29T02:30:27.830" v="188" actId="1076"/>
          <ac:spMkLst>
            <pc:docMk/>
            <pc:sldMk cId="3891120807" sldId="258"/>
            <ac:spMk id="3" creationId="{0C220D4F-DAAD-4AE1-B1AC-6B22F4404B70}"/>
          </ac:spMkLst>
        </pc:spChg>
        <pc:spChg chg="del">
          <ac:chgData name="Deepthi Reddy" userId="c2e47799925efaaf" providerId="LiveId" clId="{56E01652-3CE3-4558-BEA2-C452B7577529}" dt="2021-11-29T02:30:00.731" v="184" actId="26606"/>
          <ac:spMkLst>
            <pc:docMk/>
            <pc:sldMk cId="3891120807" sldId="258"/>
            <ac:spMk id="71" creationId="{D2854001-B4AF-4E18-9D2E-33E37F97A82D}"/>
          </ac:spMkLst>
        </pc:spChg>
        <pc:spChg chg="del">
          <ac:chgData name="Deepthi Reddy" userId="c2e47799925efaaf" providerId="LiveId" clId="{56E01652-3CE3-4558-BEA2-C452B7577529}" dt="2021-11-29T02:30:00.731" v="184" actId="26606"/>
          <ac:spMkLst>
            <pc:docMk/>
            <pc:sldMk cId="3891120807" sldId="258"/>
            <ac:spMk id="73" creationId="{8AEA628B-C8FF-4D0B-B111-F101F580B15D}"/>
          </ac:spMkLst>
        </pc:spChg>
        <pc:spChg chg="del">
          <ac:chgData name="Deepthi Reddy" userId="c2e47799925efaaf" providerId="LiveId" clId="{56E01652-3CE3-4558-BEA2-C452B7577529}" dt="2021-11-29T02:30:00.731" v="184" actId="26606"/>
          <ac:spMkLst>
            <pc:docMk/>
            <pc:sldMk cId="3891120807" sldId="258"/>
            <ac:spMk id="75" creationId="{42663BD0-064C-40FC-A331-F49FCA9536AA}"/>
          </ac:spMkLst>
        </pc:spChg>
        <pc:spChg chg="add">
          <ac:chgData name="Deepthi Reddy" userId="c2e47799925efaaf" providerId="LiveId" clId="{56E01652-3CE3-4558-BEA2-C452B7577529}" dt="2021-11-29T02:30:00.731" v="184" actId="26606"/>
          <ac:spMkLst>
            <pc:docMk/>
            <pc:sldMk cId="3891120807" sldId="258"/>
            <ac:spMk id="135" creationId="{A7AE9375-4664-4DB2-922D-2782A6E439AC}"/>
          </ac:spMkLst>
        </pc:spChg>
        <pc:picChg chg="del">
          <ac:chgData name="Deepthi Reddy" userId="c2e47799925efaaf" providerId="LiveId" clId="{56E01652-3CE3-4558-BEA2-C452B7577529}" dt="2021-11-29T02:12:16.635" v="22" actId="478"/>
          <ac:picMkLst>
            <pc:docMk/>
            <pc:sldMk cId="3891120807" sldId="258"/>
            <ac:picMk id="1026" creationId="{8D13A434-3B46-4171-A2DF-5047F58D1648}"/>
          </ac:picMkLst>
        </pc:picChg>
        <pc:picChg chg="add mod">
          <ac:chgData name="Deepthi Reddy" userId="c2e47799925efaaf" providerId="LiveId" clId="{56E01652-3CE3-4558-BEA2-C452B7577529}" dt="2021-11-29T02:30:00.731" v="184" actId="26606"/>
          <ac:picMkLst>
            <pc:docMk/>
            <pc:sldMk cId="3891120807" sldId="258"/>
            <ac:picMk id="3074" creationId="{C02F1340-295B-4B23-9E4F-B30509C5CC71}"/>
          </ac:picMkLst>
        </pc:picChg>
        <pc:cxnChg chg="add">
          <ac:chgData name="Deepthi Reddy" userId="c2e47799925efaaf" providerId="LiveId" clId="{56E01652-3CE3-4558-BEA2-C452B7577529}" dt="2021-11-29T02:30:00.731" v="184" actId="26606"/>
          <ac:cxnSpMkLst>
            <pc:docMk/>
            <pc:sldMk cId="3891120807" sldId="258"/>
            <ac:cxnSpMk id="137" creationId="{EE504C98-6397-41C1-A8D8-2D9C4ED307E0}"/>
          </ac:cxnSpMkLst>
        </pc:cxnChg>
        <pc:cxnChg chg="add">
          <ac:chgData name="Deepthi Reddy" userId="c2e47799925efaaf" providerId="LiveId" clId="{56E01652-3CE3-4558-BEA2-C452B7577529}" dt="2021-11-29T02:30:00.731" v="184" actId="26606"/>
          <ac:cxnSpMkLst>
            <pc:docMk/>
            <pc:sldMk cId="3891120807" sldId="258"/>
            <ac:cxnSpMk id="139" creationId="{B7188D9B-1674-419B-A379-D1632A7EC3A2}"/>
          </ac:cxnSpMkLst>
        </pc:cxnChg>
      </pc:sldChg>
      <pc:sldChg chg="modSp mod setBg">
        <pc:chgData name="Deepthi Reddy" userId="c2e47799925efaaf" providerId="LiveId" clId="{56E01652-3CE3-4558-BEA2-C452B7577529}" dt="2021-11-29T02:42:09.896" v="275" actId="1076"/>
        <pc:sldMkLst>
          <pc:docMk/>
          <pc:sldMk cId="733391565" sldId="260"/>
        </pc:sldMkLst>
        <pc:spChg chg="mod">
          <ac:chgData name="Deepthi Reddy" userId="c2e47799925efaaf" providerId="LiveId" clId="{56E01652-3CE3-4558-BEA2-C452B7577529}" dt="2021-11-29T02:42:02.197" v="274" actId="207"/>
          <ac:spMkLst>
            <pc:docMk/>
            <pc:sldMk cId="733391565" sldId="260"/>
            <ac:spMk id="2" creationId="{77F25946-A8CD-4906-8955-93EB276EB641}"/>
          </ac:spMkLst>
        </pc:spChg>
        <pc:spChg chg="mod">
          <ac:chgData name="Deepthi Reddy" userId="c2e47799925efaaf" providerId="LiveId" clId="{56E01652-3CE3-4558-BEA2-C452B7577529}" dt="2021-11-29T02:42:09.896" v="275" actId="1076"/>
          <ac:spMkLst>
            <pc:docMk/>
            <pc:sldMk cId="733391565" sldId="260"/>
            <ac:spMk id="3" creationId="{C7DCC7ED-B429-4949-A1BE-2FB8EA56BE65}"/>
          </ac:spMkLst>
        </pc:spChg>
        <pc:spChg chg="mod">
          <ac:chgData name="Deepthi Reddy" userId="c2e47799925efaaf" providerId="LiveId" clId="{56E01652-3CE3-4558-BEA2-C452B7577529}" dt="2021-11-29T02:41:55.201" v="273" actId="207"/>
          <ac:spMkLst>
            <pc:docMk/>
            <pc:sldMk cId="733391565" sldId="260"/>
            <ac:spMk id="4" creationId="{40F9B20B-7F07-4D19-B97C-07F644E9ECF0}"/>
          </ac:spMkLst>
        </pc:spChg>
      </pc:sldChg>
      <pc:sldChg chg="addSp delSp modSp mod setBg">
        <pc:chgData name="Deepthi Reddy" userId="c2e47799925efaaf" providerId="LiveId" clId="{56E01652-3CE3-4558-BEA2-C452B7577529}" dt="2021-11-29T02:48:02.626" v="307" actId="14100"/>
        <pc:sldMkLst>
          <pc:docMk/>
          <pc:sldMk cId="287307884" sldId="261"/>
        </pc:sldMkLst>
        <pc:spChg chg="mod">
          <ac:chgData name="Deepthi Reddy" userId="c2e47799925efaaf" providerId="LiveId" clId="{56E01652-3CE3-4558-BEA2-C452B7577529}" dt="2021-11-29T02:47:32.502" v="301" actId="255"/>
          <ac:spMkLst>
            <pc:docMk/>
            <pc:sldMk cId="287307884" sldId="261"/>
            <ac:spMk id="2" creationId="{4066B73B-D38D-402F-BD16-BD2B7DBC60FA}"/>
          </ac:spMkLst>
        </pc:spChg>
        <pc:spChg chg="mod">
          <ac:chgData name="Deepthi Reddy" userId="c2e47799925efaaf" providerId="LiveId" clId="{56E01652-3CE3-4558-BEA2-C452B7577529}" dt="2021-11-29T02:48:02.626" v="307" actId="14100"/>
          <ac:spMkLst>
            <pc:docMk/>
            <pc:sldMk cId="287307884" sldId="261"/>
            <ac:spMk id="3" creationId="{E0AE752D-9653-4363-AE9C-BFE0BCF0032C}"/>
          </ac:spMkLst>
        </pc:spChg>
        <pc:spChg chg="del">
          <ac:chgData name="Deepthi Reddy" userId="c2e47799925efaaf" providerId="LiveId" clId="{56E01652-3CE3-4558-BEA2-C452B7577529}" dt="2021-11-29T02:47:26.787" v="300" actId="26606"/>
          <ac:spMkLst>
            <pc:docMk/>
            <pc:sldMk cId="287307884" sldId="261"/>
            <ac:spMk id="71" creationId="{D2854001-B4AF-4E18-9D2E-33E37F97A82D}"/>
          </ac:spMkLst>
        </pc:spChg>
        <pc:spChg chg="del">
          <ac:chgData name="Deepthi Reddy" userId="c2e47799925efaaf" providerId="LiveId" clId="{56E01652-3CE3-4558-BEA2-C452B7577529}" dt="2021-11-29T02:47:26.787" v="300" actId="26606"/>
          <ac:spMkLst>
            <pc:docMk/>
            <pc:sldMk cId="287307884" sldId="261"/>
            <ac:spMk id="73" creationId="{8AEA628B-C8FF-4D0B-B111-F101F580B15D}"/>
          </ac:spMkLst>
        </pc:spChg>
        <pc:spChg chg="del">
          <ac:chgData name="Deepthi Reddy" userId="c2e47799925efaaf" providerId="LiveId" clId="{56E01652-3CE3-4558-BEA2-C452B7577529}" dt="2021-11-29T02:47:26.787" v="300" actId="26606"/>
          <ac:spMkLst>
            <pc:docMk/>
            <pc:sldMk cId="287307884" sldId="261"/>
            <ac:spMk id="75" creationId="{42663BD0-064C-40FC-A331-F49FCA9536AA}"/>
          </ac:spMkLst>
        </pc:spChg>
        <pc:spChg chg="add">
          <ac:chgData name="Deepthi Reddy" userId="c2e47799925efaaf" providerId="LiveId" clId="{56E01652-3CE3-4558-BEA2-C452B7577529}" dt="2021-11-29T02:47:26.787" v="300" actId="26606"/>
          <ac:spMkLst>
            <pc:docMk/>
            <pc:sldMk cId="287307884" sldId="261"/>
            <ac:spMk id="135" creationId="{E8A8EAB8-D2FF-444D-B34B-7D32F106AD0E}"/>
          </ac:spMkLst>
        </pc:spChg>
        <pc:picChg chg="add del">
          <ac:chgData name="Deepthi Reddy" userId="c2e47799925efaaf" providerId="LiveId" clId="{56E01652-3CE3-4558-BEA2-C452B7577529}" dt="2021-11-29T02:47:15.747" v="298" actId="478"/>
          <ac:picMkLst>
            <pc:docMk/>
            <pc:sldMk cId="287307884" sldId="261"/>
            <ac:picMk id="8194" creationId="{1C7B743D-015F-4272-8659-367D9E682F43}"/>
          </ac:picMkLst>
        </pc:picChg>
        <pc:picChg chg="add del mod">
          <ac:chgData name="Deepthi Reddy" userId="c2e47799925efaaf" providerId="LiveId" clId="{56E01652-3CE3-4558-BEA2-C452B7577529}" dt="2021-11-29T02:47:26.787" v="300" actId="26606"/>
          <ac:picMkLst>
            <pc:docMk/>
            <pc:sldMk cId="287307884" sldId="261"/>
            <ac:picMk id="15362" creationId="{A06344B6-14D3-408C-AE72-74E784C6F04A}"/>
          </ac:picMkLst>
        </pc:picChg>
        <pc:cxnChg chg="add">
          <ac:chgData name="Deepthi Reddy" userId="c2e47799925efaaf" providerId="LiveId" clId="{56E01652-3CE3-4558-BEA2-C452B7577529}" dt="2021-11-29T02:47:26.787" v="300" actId="26606"/>
          <ac:cxnSpMkLst>
            <pc:docMk/>
            <pc:sldMk cId="287307884" sldId="261"/>
            <ac:cxnSpMk id="137" creationId="{EEA38897-7BA3-4408-8083-3235339C4A60}"/>
          </ac:cxnSpMkLst>
        </pc:cxnChg>
        <pc:cxnChg chg="add">
          <ac:chgData name="Deepthi Reddy" userId="c2e47799925efaaf" providerId="LiveId" clId="{56E01652-3CE3-4558-BEA2-C452B7577529}" dt="2021-11-29T02:47:26.787" v="300" actId="26606"/>
          <ac:cxnSpMkLst>
            <pc:docMk/>
            <pc:sldMk cId="287307884" sldId="261"/>
            <ac:cxnSpMk id="139" creationId="{F11AD06B-AB20-4097-8606-5DA00DBACE88}"/>
          </ac:cxnSpMkLst>
        </pc:cxnChg>
      </pc:sldChg>
      <pc:sldChg chg="modSp mod setBg modShow">
        <pc:chgData name="Deepthi Reddy" userId="c2e47799925efaaf" providerId="LiveId" clId="{56E01652-3CE3-4558-BEA2-C452B7577529}" dt="2021-12-18T01:15:35.936" v="698" actId="729"/>
        <pc:sldMkLst>
          <pc:docMk/>
          <pc:sldMk cId="2003088798" sldId="262"/>
        </pc:sldMkLst>
        <pc:spChg chg="mod">
          <ac:chgData name="Deepthi Reddy" userId="c2e47799925efaaf" providerId="LiveId" clId="{56E01652-3CE3-4558-BEA2-C452B7577529}" dt="2021-12-16T02:16:46.115" v="666" actId="207"/>
          <ac:spMkLst>
            <pc:docMk/>
            <pc:sldMk cId="2003088798" sldId="262"/>
            <ac:spMk id="2" creationId="{BBA0B1D6-0E26-466A-94C8-9C8639359FCC}"/>
          </ac:spMkLst>
        </pc:spChg>
        <pc:spChg chg="mod">
          <ac:chgData name="Deepthi Reddy" userId="c2e47799925efaaf" providerId="LiveId" clId="{56E01652-3CE3-4558-BEA2-C452B7577529}" dt="2021-12-16T02:16:25.993" v="665" actId="207"/>
          <ac:spMkLst>
            <pc:docMk/>
            <pc:sldMk cId="2003088798" sldId="262"/>
            <ac:spMk id="3" creationId="{58DB33C6-9A44-49D5-8F43-7F36953C53C2}"/>
          </ac:spMkLst>
        </pc:spChg>
      </pc:sldChg>
      <pc:sldChg chg="addSp delSp modSp mod">
        <pc:chgData name="Deepthi Reddy" userId="c2e47799925efaaf" providerId="LiveId" clId="{56E01652-3CE3-4558-BEA2-C452B7577529}" dt="2021-11-29T02:29:48.266" v="183" actId="26606"/>
        <pc:sldMkLst>
          <pc:docMk/>
          <pc:sldMk cId="1489648805" sldId="263"/>
        </pc:sldMkLst>
        <pc:spChg chg="mod">
          <ac:chgData name="Deepthi Reddy" userId="c2e47799925efaaf" providerId="LiveId" clId="{56E01652-3CE3-4558-BEA2-C452B7577529}" dt="2021-11-29T02:29:48.266" v="183" actId="26606"/>
          <ac:spMkLst>
            <pc:docMk/>
            <pc:sldMk cId="1489648805" sldId="263"/>
            <ac:spMk id="2" creationId="{E2924238-B485-43FC-B9F1-8C70D1957D69}"/>
          </ac:spMkLst>
        </pc:spChg>
        <pc:spChg chg="mod">
          <ac:chgData name="Deepthi Reddy" userId="c2e47799925efaaf" providerId="LiveId" clId="{56E01652-3CE3-4558-BEA2-C452B7577529}" dt="2021-11-29T02:29:48.266" v="183" actId="26606"/>
          <ac:spMkLst>
            <pc:docMk/>
            <pc:sldMk cId="1489648805" sldId="263"/>
            <ac:spMk id="3" creationId="{59449468-ED8A-4B89-9450-A985948A075D}"/>
          </ac:spMkLst>
        </pc:spChg>
        <pc:spChg chg="add del">
          <ac:chgData name="Deepthi Reddy" userId="c2e47799925efaaf" providerId="LiveId" clId="{56E01652-3CE3-4558-BEA2-C452B7577529}" dt="2021-11-29T02:28:45.074" v="173" actId="26606"/>
          <ac:spMkLst>
            <pc:docMk/>
            <pc:sldMk cId="1489648805" sldId="263"/>
            <ac:spMk id="71" creationId="{D2854001-B4AF-4E18-9D2E-33E37F97A82D}"/>
          </ac:spMkLst>
        </pc:spChg>
        <pc:spChg chg="add del">
          <ac:chgData name="Deepthi Reddy" userId="c2e47799925efaaf" providerId="LiveId" clId="{56E01652-3CE3-4558-BEA2-C452B7577529}" dt="2021-11-29T02:28:45.074" v="173" actId="26606"/>
          <ac:spMkLst>
            <pc:docMk/>
            <pc:sldMk cId="1489648805" sldId="263"/>
            <ac:spMk id="73" creationId="{8AEA628B-C8FF-4D0B-B111-F101F580B15D}"/>
          </ac:spMkLst>
        </pc:spChg>
        <pc:spChg chg="add del">
          <ac:chgData name="Deepthi Reddy" userId="c2e47799925efaaf" providerId="LiveId" clId="{56E01652-3CE3-4558-BEA2-C452B7577529}" dt="2021-11-29T02:28:45.074" v="173" actId="26606"/>
          <ac:spMkLst>
            <pc:docMk/>
            <pc:sldMk cId="1489648805" sldId="263"/>
            <ac:spMk id="75" creationId="{42663BD0-064C-40FC-A331-F49FCA9536AA}"/>
          </ac:spMkLst>
        </pc:spChg>
        <pc:spChg chg="add del">
          <ac:chgData name="Deepthi Reddy" userId="c2e47799925efaaf" providerId="LiveId" clId="{56E01652-3CE3-4558-BEA2-C452B7577529}" dt="2021-11-29T02:28:30.566" v="168" actId="26606"/>
          <ac:spMkLst>
            <pc:docMk/>
            <pc:sldMk cId="1489648805" sldId="263"/>
            <ac:spMk id="80" creationId="{E8A8EAB8-D2FF-444D-B34B-7D32F106AD0E}"/>
          </ac:spMkLst>
        </pc:spChg>
        <pc:spChg chg="add del">
          <ac:chgData name="Deepthi Reddy" userId="c2e47799925efaaf" providerId="LiveId" clId="{56E01652-3CE3-4558-BEA2-C452B7577529}" dt="2021-11-29T02:28:36.978" v="170" actId="26606"/>
          <ac:spMkLst>
            <pc:docMk/>
            <pc:sldMk cId="1489648805" sldId="263"/>
            <ac:spMk id="86" creationId="{A7AE9375-4664-4DB2-922D-2782A6E439AC}"/>
          </ac:spMkLst>
        </pc:spChg>
        <pc:spChg chg="add del">
          <ac:chgData name="Deepthi Reddy" userId="c2e47799925efaaf" providerId="LiveId" clId="{56E01652-3CE3-4558-BEA2-C452B7577529}" dt="2021-11-29T02:28:45.066" v="172" actId="26606"/>
          <ac:spMkLst>
            <pc:docMk/>
            <pc:sldMk cId="1489648805" sldId="263"/>
            <ac:spMk id="90" creationId="{E8A8EAB8-D2FF-444D-B34B-7D32F106AD0E}"/>
          </ac:spMkLst>
        </pc:spChg>
        <pc:spChg chg="add del">
          <ac:chgData name="Deepthi Reddy" userId="c2e47799925efaaf" providerId="LiveId" clId="{56E01652-3CE3-4558-BEA2-C452B7577529}" dt="2021-11-29T02:29:48.266" v="183" actId="26606"/>
          <ac:spMkLst>
            <pc:docMk/>
            <pc:sldMk cId="1489648805" sldId="263"/>
            <ac:spMk id="94" creationId="{A7AE9375-4664-4DB2-922D-2782A6E439AC}"/>
          </ac:spMkLst>
        </pc:spChg>
        <pc:spChg chg="add del">
          <ac:chgData name="Deepthi Reddy" userId="c2e47799925efaaf" providerId="LiveId" clId="{56E01652-3CE3-4558-BEA2-C452B7577529}" dt="2021-11-29T02:29:48.266" v="183" actId="26606"/>
          <ac:spMkLst>
            <pc:docMk/>
            <pc:sldMk cId="1489648805" sldId="263"/>
            <ac:spMk id="101" creationId="{A7AE9375-4664-4DB2-922D-2782A6E439AC}"/>
          </ac:spMkLst>
        </pc:spChg>
        <pc:spChg chg="add del">
          <ac:chgData name="Deepthi Reddy" userId="c2e47799925efaaf" providerId="LiveId" clId="{56E01652-3CE3-4558-BEA2-C452B7577529}" dt="2021-11-29T02:29:48.266" v="183" actId="26606"/>
          <ac:spMkLst>
            <pc:docMk/>
            <pc:sldMk cId="1489648805" sldId="263"/>
            <ac:spMk id="105" creationId="{9DD005C1-8C51-42D6-9BEE-B9B83849743D}"/>
          </ac:spMkLst>
        </pc:spChg>
        <pc:picChg chg="add del mod">
          <ac:chgData name="Deepthi Reddy" userId="c2e47799925efaaf" providerId="LiveId" clId="{56E01652-3CE3-4558-BEA2-C452B7577529}" dt="2021-11-29T02:29:48.266" v="183" actId="26606"/>
          <ac:picMkLst>
            <pc:docMk/>
            <pc:sldMk cId="1489648805" sldId="263"/>
            <ac:picMk id="4" creationId="{CACCC0A9-9859-45D9-BD08-28060A35D64D}"/>
          </ac:picMkLst>
        </pc:picChg>
        <pc:picChg chg="add del">
          <ac:chgData name="Deepthi Reddy" userId="c2e47799925efaaf" providerId="LiveId" clId="{56E01652-3CE3-4558-BEA2-C452B7577529}" dt="2021-11-29T02:13:56.730" v="27" actId="478"/>
          <ac:picMkLst>
            <pc:docMk/>
            <pc:sldMk cId="1489648805" sldId="263"/>
            <ac:picMk id="4098" creationId="{E699F4B2-0C92-466D-B5C4-DA144AFD2553}"/>
          </ac:picMkLst>
        </pc:picChg>
        <pc:cxnChg chg="add del">
          <ac:chgData name="Deepthi Reddy" userId="c2e47799925efaaf" providerId="LiveId" clId="{56E01652-3CE3-4558-BEA2-C452B7577529}" dt="2021-11-29T02:28:30.566" v="168" actId="26606"/>
          <ac:cxnSpMkLst>
            <pc:docMk/>
            <pc:sldMk cId="1489648805" sldId="263"/>
            <ac:cxnSpMk id="82" creationId="{EEA38897-7BA3-4408-8083-3235339C4A60}"/>
          </ac:cxnSpMkLst>
        </pc:cxnChg>
        <pc:cxnChg chg="add del">
          <ac:chgData name="Deepthi Reddy" userId="c2e47799925efaaf" providerId="LiveId" clId="{56E01652-3CE3-4558-BEA2-C452B7577529}" dt="2021-11-29T02:28:30.566" v="168" actId="26606"/>
          <ac:cxnSpMkLst>
            <pc:docMk/>
            <pc:sldMk cId="1489648805" sldId="263"/>
            <ac:cxnSpMk id="84" creationId="{F11AD06B-AB20-4097-8606-5DA00DBACE88}"/>
          </ac:cxnSpMkLst>
        </pc:cxnChg>
        <pc:cxnChg chg="add del">
          <ac:chgData name="Deepthi Reddy" userId="c2e47799925efaaf" providerId="LiveId" clId="{56E01652-3CE3-4558-BEA2-C452B7577529}" dt="2021-11-29T02:28:36.978" v="170" actId="26606"/>
          <ac:cxnSpMkLst>
            <pc:docMk/>
            <pc:sldMk cId="1489648805" sldId="263"/>
            <ac:cxnSpMk id="87" creationId="{EE504C98-6397-41C1-A8D8-2D9C4ED307E0}"/>
          </ac:cxnSpMkLst>
        </pc:cxnChg>
        <pc:cxnChg chg="add del">
          <ac:chgData name="Deepthi Reddy" userId="c2e47799925efaaf" providerId="LiveId" clId="{56E01652-3CE3-4558-BEA2-C452B7577529}" dt="2021-11-29T02:28:36.978" v="170" actId="26606"/>
          <ac:cxnSpMkLst>
            <pc:docMk/>
            <pc:sldMk cId="1489648805" sldId="263"/>
            <ac:cxnSpMk id="88" creationId="{B7188D9B-1674-419B-A379-D1632A7EC3A2}"/>
          </ac:cxnSpMkLst>
        </pc:cxnChg>
        <pc:cxnChg chg="add del">
          <ac:chgData name="Deepthi Reddy" userId="c2e47799925efaaf" providerId="LiveId" clId="{56E01652-3CE3-4558-BEA2-C452B7577529}" dt="2021-11-29T02:28:45.066" v="172" actId="26606"/>
          <ac:cxnSpMkLst>
            <pc:docMk/>
            <pc:sldMk cId="1489648805" sldId="263"/>
            <ac:cxnSpMk id="91" creationId="{EEA38897-7BA3-4408-8083-3235339C4A60}"/>
          </ac:cxnSpMkLst>
        </pc:cxnChg>
        <pc:cxnChg chg="add del">
          <ac:chgData name="Deepthi Reddy" userId="c2e47799925efaaf" providerId="LiveId" clId="{56E01652-3CE3-4558-BEA2-C452B7577529}" dt="2021-11-29T02:28:45.066" v="172" actId="26606"/>
          <ac:cxnSpMkLst>
            <pc:docMk/>
            <pc:sldMk cId="1489648805" sldId="263"/>
            <ac:cxnSpMk id="92" creationId="{F11AD06B-AB20-4097-8606-5DA00DBACE88}"/>
          </ac:cxnSpMkLst>
        </pc:cxnChg>
        <pc:cxnChg chg="add del">
          <ac:chgData name="Deepthi Reddy" userId="c2e47799925efaaf" providerId="LiveId" clId="{56E01652-3CE3-4558-BEA2-C452B7577529}" dt="2021-11-29T02:29:48.266" v="183" actId="26606"/>
          <ac:cxnSpMkLst>
            <pc:docMk/>
            <pc:sldMk cId="1489648805" sldId="263"/>
            <ac:cxnSpMk id="95" creationId="{EE504C98-6397-41C1-A8D8-2D9C4ED307E0}"/>
          </ac:cxnSpMkLst>
        </pc:cxnChg>
        <pc:cxnChg chg="add del">
          <ac:chgData name="Deepthi Reddy" userId="c2e47799925efaaf" providerId="LiveId" clId="{56E01652-3CE3-4558-BEA2-C452B7577529}" dt="2021-11-29T02:29:48.266" v="183" actId="26606"/>
          <ac:cxnSpMkLst>
            <pc:docMk/>
            <pc:sldMk cId="1489648805" sldId="263"/>
            <ac:cxnSpMk id="96" creationId="{B7188D9B-1674-419B-A379-D1632A7EC3A2}"/>
          </ac:cxnSpMkLst>
        </pc:cxnChg>
        <pc:cxnChg chg="add del">
          <ac:chgData name="Deepthi Reddy" userId="c2e47799925efaaf" providerId="LiveId" clId="{56E01652-3CE3-4558-BEA2-C452B7577529}" dt="2021-11-29T02:29:48.266" v="183" actId="26606"/>
          <ac:cxnSpMkLst>
            <pc:docMk/>
            <pc:sldMk cId="1489648805" sldId="263"/>
            <ac:cxnSpMk id="103" creationId="{EE504C98-6397-41C1-A8D8-2D9C4ED307E0}"/>
          </ac:cxnSpMkLst>
        </pc:cxnChg>
      </pc:sldChg>
      <pc:sldChg chg="addSp delSp modSp mod">
        <pc:chgData name="Deepthi Reddy" userId="c2e47799925efaaf" providerId="LiveId" clId="{56E01652-3CE3-4558-BEA2-C452B7577529}" dt="2021-11-29T02:28:03.460" v="166" actId="255"/>
        <pc:sldMkLst>
          <pc:docMk/>
          <pc:sldMk cId="925384149" sldId="264"/>
        </pc:sldMkLst>
        <pc:spChg chg="mod">
          <ac:chgData name="Deepthi Reddy" userId="c2e47799925efaaf" providerId="LiveId" clId="{56E01652-3CE3-4558-BEA2-C452B7577529}" dt="2021-11-29T02:27:55.494" v="165" actId="255"/>
          <ac:spMkLst>
            <pc:docMk/>
            <pc:sldMk cId="925384149" sldId="264"/>
            <ac:spMk id="2" creationId="{DCF5AD6D-B0E4-4367-AF81-2F98722EF30E}"/>
          </ac:spMkLst>
        </pc:spChg>
        <pc:spChg chg="mod">
          <ac:chgData name="Deepthi Reddy" userId="c2e47799925efaaf" providerId="LiveId" clId="{56E01652-3CE3-4558-BEA2-C452B7577529}" dt="2021-11-29T02:28:03.460" v="166" actId="255"/>
          <ac:spMkLst>
            <pc:docMk/>
            <pc:sldMk cId="925384149" sldId="264"/>
            <ac:spMk id="3" creationId="{1AFE8509-9242-4BE0-8F9C-B461D4D349BD}"/>
          </ac:spMkLst>
        </pc:spChg>
        <pc:spChg chg="del">
          <ac:chgData name="Deepthi Reddy" userId="c2e47799925efaaf" providerId="LiveId" clId="{56E01652-3CE3-4558-BEA2-C452B7577529}" dt="2021-11-29T02:27:42.724" v="164" actId="26606"/>
          <ac:spMkLst>
            <pc:docMk/>
            <pc:sldMk cId="925384149" sldId="264"/>
            <ac:spMk id="71" creationId="{D2854001-B4AF-4E18-9D2E-33E37F97A82D}"/>
          </ac:spMkLst>
        </pc:spChg>
        <pc:spChg chg="del">
          <ac:chgData name="Deepthi Reddy" userId="c2e47799925efaaf" providerId="LiveId" clId="{56E01652-3CE3-4558-BEA2-C452B7577529}" dt="2021-11-29T02:27:42.724" v="164" actId="26606"/>
          <ac:spMkLst>
            <pc:docMk/>
            <pc:sldMk cId="925384149" sldId="264"/>
            <ac:spMk id="73" creationId="{8AEA628B-C8FF-4D0B-B111-F101F580B15D}"/>
          </ac:spMkLst>
        </pc:spChg>
        <pc:spChg chg="del">
          <ac:chgData name="Deepthi Reddy" userId="c2e47799925efaaf" providerId="LiveId" clId="{56E01652-3CE3-4558-BEA2-C452B7577529}" dt="2021-11-29T02:27:42.724" v="164" actId="26606"/>
          <ac:spMkLst>
            <pc:docMk/>
            <pc:sldMk cId="925384149" sldId="264"/>
            <ac:spMk id="75" creationId="{42663BD0-064C-40FC-A331-F49FCA9536AA}"/>
          </ac:spMkLst>
        </pc:spChg>
        <pc:spChg chg="add">
          <ac:chgData name="Deepthi Reddy" userId="c2e47799925efaaf" providerId="LiveId" clId="{56E01652-3CE3-4558-BEA2-C452B7577529}" dt="2021-11-29T02:27:42.724" v="164" actId="26606"/>
          <ac:spMkLst>
            <pc:docMk/>
            <pc:sldMk cId="925384149" sldId="264"/>
            <ac:spMk id="135" creationId="{E8A8EAB8-D2FF-444D-B34B-7D32F106AD0E}"/>
          </ac:spMkLst>
        </pc:spChg>
        <pc:picChg chg="del">
          <ac:chgData name="Deepthi Reddy" userId="c2e47799925efaaf" providerId="LiveId" clId="{56E01652-3CE3-4558-BEA2-C452B7577529}" dt="2021-11-29T02:27:27.454" v="161" actId="478"/>
          <ac:picMkLst>
            <pc:docMk/>
            <pc:sldMk cId="925384149" sldId="264"/>
            <ac:picMk id="7170" creationId="{75287626-D85F-40DA-9371-5F7374D226FC}"/>
          </ac:picMkLst>
        </pc:picChg>
        <pc:picChg chg="add mod">
          <ac:chgData name="Deepthi Reddy" userId="c2e47799925efaaf" providerId="LiveId" clId="{56E01652-3CE3-4558-BEA2-C452B7577529}" dt="2021-11-29T02:27:42.724" v="164" actId="26606"/>
          <ac:picMkLst>
            <pc:docMk/>
            <pc:sldMk cId="925384149" sldId="264"/>
            <ac:picMk id="11266" creationId="{5C4797BF-B375-44AC-8453-45E5B69D44A5}"/>
          </ac:picMkLst>
        </pc:picChg>
        <pc:cxnChg chg="add">
          <ac:chgData name="Deepthi Reddy" userId="c2e47799925efaaf" providerId="LiveId" clId="{56E01652-3CE3-4558-BEA2-C452B7577529}" dt="2021-11-29T02:27:42.724" v="164" actId="26606"/>
          <ac:cxnSpMkLst>
            <pc:docMk/>
            <pc:sldMk cId="925384149" sldId="264"/>
            <ac:cxnSpMk id="137" creationId="{EEA38897-7BA3-4408-8083-3235339C4A60}"/>
          </ac:cxnSpMkLst>
        </pc:cxnChg>
        <pc:cxnChg chg="add">
          <ac:chgData name="Deepthi Reddy" userId="c2e47799925efaaf" providerId="LiveId" clId="{56E01652-3CE3-4558-BEA2-C452B7577529}" dt="2021-11-29T02:27:42.724" v="164" actId="26606"/>
          <ac:cxnSpMkLst>
            <pc:docMk/>
            <pc:sldMk cId="925384149" sldId="264"/>
            <ac:cxnSpMk id="139" creationId="{F11AD06B-AB20-4097-8606-5DA00DBACE88}"/>
          </ac:cxnSpMkLst>
        </pc:cxnChg>
      </pc:sldChg>
      <pc:sldChg chg="addSp delSp modSp del mod setBg">
        <pc:chgData name="Deepthi Reddy" userId="c2e47799925efaaf" providerId="LiveId" clId="{56E01652-3CE3-4558-BEA2-C452B7577529}" dt="2021-11-29T02:21:02.387" v="106" actId="47"/>
        <pc:sldMkLst>
          <pc:docMk/>
          <pc:sldMk cId="2450455919" sldId="266"/>
        </pc:sldMkLst>
        <pc:spChg chg="del">
          <ac:chgData name="Deepthi Reddy" userId="c2e47799925efaaf" providerId="LiveId" clId="{56E01652-3CE3-4558-BEA2-C452B7577529}" dt="2021-11-29T02:17:22.254" v="43" actId="21"/>
          <ac:spMkLst>
            <pc:docMk/>
            <pc:sldMk cId="2450455919" sldId="266"/>
            <ac:spMk id="2" creationId="{FA371CB8-6E88-46F7-B5BA-195CEF5A3D2E}"/>
          </ac:spMkLst>
        </pc:spChg>
        <pc:spChg chg="del">
          <ac:chgData name="Deepthi Reddy" userId="c2e47799925efaaf" providerId="LiveId" clId="{56E01652-3CE3-4558-BEA2-C452B7577529}" dt="2021-11-29T02:17:05.947" v="40" actId="21"/>
          <ac:spMkLst>
            <pc:docMk/>
            <pc:sldMk cId="2450455919" sldId="266"/>
            <ac:spMk id="3" creationId="{E31AAC4F-AEF8-4122-B365-B4FF07D407AD}"/>
          </ac:spMkLst>
        </pc:spChg>
        <pc:spChg chg="add del mod">
          <ac:chgData name="Deepthi Reddy" userId="c2e47799925efaaf" providerId="LiveId" clId="{56E01652-3CE3-4558-BEA2-C452B7577529}" dt="2021-11-29T02:17:13.452" v="41"/>
          <ac:spMkLst>
            <pc:docMk/>
            <pc:sldMk cId="2450455919" sldId="266"/>
            <ac:spMk id="5" creationId="{AC0CEF57-DC19-40B3-8E70-896D48ECC60E}"/>
          </ac:spMkLst>
        </pc:spChg>
        <pc:spChg chg="add del mod">
          <ac:chgData name="Deepthi Reddy" userId="c2e47799925efaaf" providerId="LiveId" clId="{56E01652-3CE3-4558-BEA2-C452B7577529}" dt="2021-11-29T02:17:31.245" v="44" actId="478"/>
          <ac:spMkLst>
            <pc:docMk/>
            <pc:sldMk cId="2450455919" sldId="266"/>
            <ac:spMk id="7" creationId="{DC4213AE-EC50-4F00-A71B-2A3084C6523B}"/>
          </ac:spMkLst>
        </pc:spChg>
        <pc:spChg chg="add mod">
          <ac:chgData name="Deepthi Reddy" userId="c2e47799925efaaf" providerId="LiveId" clId="{56E01652-3CE3-4558-BEA2-C452B7577529}" dt="2021-11-29T02:19:36.010" v="95" actId="1076"/>
          <ac:spMkLst>
            <pc:docMk/>
            <pc:sldMk cId="2450455919" sldId="266"/>
            <ac:spMk id="11" creationId="{357D5BC5-E084-45BF-8E58-272FA5F019E3}"/>
          </ac:spMkLst>
        </pc:spChg>
        <pc:spChg chg="mod">
          <ac:chgData name="Deepthi Reddy" userId="c2e47799925efaaf" providerId="LiveId" clId="{56E01652-3CE3-4558-BEA2-C452B7577529}" dt="2021-11-29T02:17:44.571" v="47" actId="207"/>
          <ac:spMkLst>
            <pc:docMk/>
            <pc:sldMk cId="2450455919" sldId="266"/>
            <ac:spMk id="71" creationId="{D2854001-B4AF-4E18-9D2E-33E37F97A82D}"/>
          </ac:spMkLst>
        </pc:spChg>
        <pc:spChg chg="mod">
          <ac:chgData name="Deepthi Reddy" userId="c2e47799925efaaf" providerId="LiveId" clId="{56E01652-3CE3-4558-BEA2-C452B7577529}" dt="2021-11-29T02:17:44.571" v="47" actId="207"/>
          <ac:spMkLst>
            <pc:docMk/>
            <pc:sldMk cId="2450455919" sldId="266"/>
            <ac:spMk id="73" creationId="{8AEA628B-C8FF-4D0B-B111-F101F580B15D}"/>
          </ac:spMkLst>
        </pc:spChg>
        <pc:spChg chg="mod">
          <ac:chgData name="Deepthi Reddy" userId="c2e47799925efaaf" providerId="LiveId" clId="{56E01652-3CE3-4558-BEA2-C452B7577529}" dt="2021-11-29T02:17:44.571" v="47" actId="207"/>
          <ac:spMkLst>
            <pc:docMk/>
            <pc:sldMk cId="2450455919" sldId="266"/>
            <ac:spMk id="75" creationId="{42663BD0-064C-40FC-A331-F49FCA9536AA}"/>
          </ac:spMkLst>
        </pc:spChg>
        <pc:picChg chg="del">
          <ac:chgData name="Deepthi Reddy" userId="c2e47799925efaaf" providerId="LiveId" clId="{56E01652-3CE3-4558-BEA2-C452B7577529}" dt="2021-11-29T02:16:53.457" v="38" actId="478"/>
          <ac:picMkLst>
            <pc:docMk/>
            <pc:sldMk cId="2450455919" sldId="266"/>
            <ac:picMk id="5122" creationId="{A287F98F-6BE3-40C7-BE78-8BA1EB0A5C73}"/>
          </ac:picMkLst>
        </pc:picChg>
        <pc:picChg chg="add mod">
          <ac:chgData name="Deepthi Reddy" userId="c2e47799925efaaf" providerId="LiveId" clId="{56E01652-3CE3-4558-BEA2-C452B7577529}" dt="2021-11-29T02:19:30.744" v="94" actId="1076"/>
          <ac:picMkLst>
            <pc:docMk/>
            <pc:sldMk cId="2450455919" sldId="266"/>
            <ac:picMk id="6146" creationId="{76ADD18D-B149-424F-8099-F02DD23ECBB6}"/>
          </ac:picMkLst>
        </pc:picChg>
      </pc:sldChg>
      <pc:sldChg chg="addSp delSp modSp mod setBg">
        <pc:chgData name="Deepthi Reddy" userId="c2e47799925efaaf" providerId="LiveId" clId="{56E01652-3CE3-4558-BEA2-C452B7577529}" dt="2021-11-29T03:00:15.753" v="383" actId="255"/>
        <pc:sldMkLst>
          <pc:docMk/>
          <pc:sldMk cId="3014752077" sldId="269"/>
        </pc:sldMkLst>
        <pc:spChg chg="mod">
          <ac:chgData name="Deepthi Reddy" userId="c2e47799925efaaf" providerId="LiveId" clId="{56E01652-3CE3-4558-BEA2-C452B7577529}" dt="2021-11-29T02:59:56.630" v="379" actId="14100"/>
          <ac:spMkLst>
            <pc:docMk/>
            <pc:sldMk cId="3014752077" sldId="269"/>
            <ac:spMk id="2" creationId="{F43B368A-983A-49D4-8B16-083F473BD521}"/>
          </ac:spMkLst>
        </pc:spChg>
        <pc:spChg chg="mod">
          <ac:chgData name="Deepthi Reddy" userId="c2e47799925efaaf" providerId="LiveId" clId="{56E01652-3CE3-4558-BEA2-C452B7577529}" dt="2021-11-29T03:00:15.753" v="383" actId="255"/>
          <ac:spMkLst>
            <pc:docMk/>
            <pc:sldMk cId="3014752077" sldId="269"/>
            <ac:spMk id="3" creationId="{059CE1F4-202F-4DF9-AA0B-BB819332E6B7}"/>
          </ac:spMkLst>
        </pc:spChg>
        <pc:spChg chg="add del">
          <ac:chgData name="Deepthi Reddy" userId="c2e47799925efaaf" providerId="LiveId" clId="{56E01652-3CE3-4558-BEA2-C452B7577529}" dt="2021-11-29T02:59:44.137" v="374" actId="26606"/>
          <ac:spMkLst>
            <pc:docMk/>
            <pc:sldMk cId="3014752077" sldId="269"/>
            <ac:spMk id="71" creationId="{E8A8EAB8-D2FF-444D-B34B-7D32F106AD0E}"/>
          </ac:spMkLst>
        </pc:spChg>
        <pc:spChg chg="add">
          <ac:chgData name="Deepthi Reddy" userId="c2e47799925efaaf" providerId="LiveId" clId="{56E01652-3CE3-4558-BEA2-C452B7577529}" dt="2021-11-29T02:59:44.143" v="375" actId="26606"/>
          <ac:spMkLst>
            <pc:docMk/>
            <pc:sldMk cId="3014752077" sldId="269"/>
            <ac:spMk id="21508" creationId="{A7AE9375-4664-4DB2-922D-2782A6E439AC}"/>
          </ac:spMkLst>
        </pc:spChg>
        <pc:picChg chg="add mod">
          <ac:chgData name="Deepthi Reddy" userId="c2e47799925efaaf" providerId="LiveId" clId="{56E01652-3CE3-4558-BEA2-C452B7577529}" dt="2021-11-29T02:59:44.143" v="375" actId="26606"/>
          <ac:picMkLst>
            <pc:docMk/>
            <pc:sldMk cId="3014752077" sldId="269"/>
            <ac:picMk id="21506" creationId="{BC4504BE-B2A0-45D4-88BA-0CDF8A31755F}"/>
          </ac:picMkLst>
        </pc:picChg>
        <pc:cxnChg chg="add del">
          <ac:chgData name="Deepthi Reddy" userId="c2e47799925efaaf" providerId="LiveId" clId="{56E01652-3CE3-4558-BEA2-C452B7577529}" dt="2021-11-29T02:59:44.137" v="374" actId="26606"/>
          <ac:cxnSpMkLst>
            <pc:docMk/>
            <pc:sldMk cId="3014752077" sldId="269"/>
            <ac:cxnSpMk id="73" creationId="{EEA38897-7BA3-4408-8083-3235339C4A60}"/>
          </ac:cxnSpMkLst>
        </pc:cxnChg>
        <pc:cxnChg chg="add del">
          <ac:chgData name="Deepthi Reddy" userId="c2e47799925efaaf" providerId="LiveId" clId="{56E01652-3CE3-4558-BEA2-C452B7577529}" dt="2021-11-29T02:59:44.137" v="374" actId="26606"/>
          <ac:cxnSpMkLst>
            <pc:docMk/>
            <pc:sldMk cId="3014752077" sldId="269"/>
            <ac:cxnSpMk id="75" creationId="{F11AD06B-AB20-4097-8606-5DA00DBACE88}"/>
          </ac:cxnSpMkLst>
        </pc:cxnChg>
        <pc:cxnChg chg="add">
          <ac:chgData name="Deepthi Reddy" userId="c2e47799925efaaf" providerId="LiveId" clId="{56E01652-3CE3-4558-BEA2-C452B7577529}" dt="2021-11-29T02:59:44.143" v="375" actId="26606"/>
          <ac:cxnSpMkLst>
            <pc:docMk/>
            <pc:sldMk cId="3014752077" sldId="269"/>
            <ac:cxnSpMk id="21509" creationId="{EE504C98-6397-41C1-A8D8-2D9C4ED307E0}"/>
          </ac:cxnSpMkLst>
        </pc:cxnChg>
        <pc:cxnChg chg="add">
          <ac:chgData name="Deepthi Reddy" userId="c2e47799925efaaf" providerId="LiveId" clId="{56E01652-3CE3-4558-BEA2-C452B7577529}" dt="2021-11-29T02:59:44.143" v="375" actId="26606"/>
          <ac:cxnSpMkLst>
            <pc:docMk/>
            <pc:sldMk cId="3014752077" sldId="269"/>
            <ac:cxnSpMk id="21510" creationId="{B7188D9B-1674-419B-A379-D1632A7EC3A2}"/>
          </ac:cxnSpMkLst>
        </pc:cxnChg>
      </pc:sldChg>
      <pc:sldChg chg="addSp delSp modSp mod">
        <pc:chgData name="Deepthi Reddy" userId="c2e47799925efaaf" providerId="LiveId" clId="{56E01652-3CE3-4558-BEA2-C452B7577529}" dt="2021-11-29T02:26:59.854" v="160" actId="1076"/>
        <pc:sldMkLst>
          <pc:docMk/>
          <pc:sldMk cId="2793139812" sldId="270"/>
        </pc:sldMkLst>
        <pc:spChg chg="mod">
          <ac:chgData name="Deepthi Reddy" userId="c2e47799925efaaf" providerId="LiveId" clId="{56E01652-3CE3-4558-BEA2-C452B7577529}" dt="2021-11-29T02:26:50.078" v="158" actId="1076"/>
          <ac:spMkLst>
            <pc:docMk/>
            <pc:sldMk cId="2793139812" sldId="270"/>
            <ac:spMk id="2" creationId="{0B3FA62C-BAE1-44DB-A1D6-866CFD4644EF}"/>
          </ac:spMkLst>
        </pc:spChg>
        <pc:spChg chg="mod">
          <ac:chgData name="Deepthi Reddy" userId="c2e47799925efaaf" providerId="LiveId" clId="{56E01652-3CE3-4558-BEA2-C452B7577529}" dt="2021-11-29T02:26:59.854" v="160" actId="1076"/>
          <ac:spMkLst>
            <pc:docMk/>
            <pc:sldMk cId="2793139812" sldId="270"/>
            <ac:spMk id="3" creationId="{42DD2E11-AA81-4DA5-9621-1FF0341A3A7A}"/>
          </ac:spMkLst>
        </pc:spChg>
        <pc:spChg chg="del">
          <ac:chgData name="Deepthi Reddy" userId="c2e47799925efaaf" providerId="LiveId" clId="{56E01652-3CE3-4558-BEA2-C452B7577529}" dt="2021-11-29T02:25:22.590" v="148" actId="26606"/>
          <ac:spMkLst>
            <pc:docMk/>
            <pc:sldMk cId="2793139812" sldId="270"/>
            <ac:spMk id="71" creationId="{D2854001-B4AF-4E18-9D2E-33E37F97A82D}"/>
          </ac:spMkLst>
        </pc:spChg>
        <pc:spChg chg="del">
          <ac:chgData name="Deepthi Reddy" userId="c2e47799925efaaf" providerId="LiveId" clId="{56E01652-3CE3-4558-BEA2-C452B7577529}" dt="2021-11-29T02:25:22.590" v="148" actId="26606"/>
          <ac:spMkLst>
            <pc:docMk/>
            <pc:sldMk cId="2793139812" sldId="270"/>
            <ac:spMk id="73" creationId="{8AEA628B-C8FF-4D0B-B111-F101F580B15D}"/>
          </ac:spMkLst>
        </pc:spChg>
        <pc:spChg chg="del">
          <ac:chgData name="Deepthi Reddy" userId="c2e47799925efaaf" providerId="LiveId" clId="{56E01652-3CE3-4558-BEA2-C452B7577529}" dt="2021-11-29T02:25:22.590" v="148" actId="26606"/>
          <ac:spMkLst>
            <pc:docMk/>
            <pc:sldMk cId="2793139812" sldId="270"/>
            <ac:spMk id="75" creationId="{42663BD0-064C-40FC-A331-F49FCA9536AA}"/>
          </ac:spMkLst>
        </pc:spChg>
        <pc:spChg chg="add del">
          <ac:chgData name="Deepthi Reddy" userId="c2e47799925efaaf" providerId="LiveId" clId="{56E01652-3CE3-4558-BEA2-C452B7577529}" dt="2021-11-29T02:25:46.908" v="151" actId="26606"/>
          <ac:spMkLst>
            <pc:docMk/>
            <pc:sldMk cId="2793139812" sldId="270"/>
            <ac:spMk id="135" creationId="{D009D6D5-DAC2-4A8B-A17A-E206B9012D09}"/>
          </ac:spMkLst>
        </pc:spChg>
        <pc:spChg chg="add del">
          <ac:chgData name="Deepthi Reddy" userId="c2e47799925efaaf" providerId="LiveId" clId="{56E01652-3CE3-4558-BEA2-C452B7577529}" dt="2021-11-29T02:25:58.687" v="153" actId="26606"/>
          <ac:spMkLst>
            <pc:docMk/>
            <pc:sldMk cId="2793139812" sldId="270"/>
            <ac:spMk id="199" creationId="{2172A0AC-3DCE-4672-BCAF-28FEF91F6020}"/>
          </ac:spMkLst>
        </pc:spChg>
        <pc:spChg chg="add del">
          <ac:chgData name="Deepthi Reddy" userId="c2e47799925efaaf" providerId="LiveId" clId="{56E01652-3CE3-4558-BEA2-C452B7577529}" dt="2021-11-29T02:25:58.687" v="153" actId="26606"/>
          <ac:spMkLst>
            <pc:docMk/>
            <pc:sldMk cId="2793139812" sldId="270"/>
            <ac:spMk id="201" creationId="{AE6F1C77-EDC9-4C5F-8C1C-62DD46BDA3C3}"/>
          </ac:spMkLst>
        </pc:spChg>
        <pc:spChg chg="add del">
          <ac:chgData name="Deepthi Reddy" userId="c2e47799925efaaf" providerId="LiveId" clId="{56E01652-3CE3-4558-BEA2-C452B7577529}" dt="2021-11-29T02:25:58.687" v="153" actId="26606"/>
          <ac:spMkLst>
            <pc:docMk/>
            <pc:sldMk cId="2793139812" sldId="270"/>
            <ac:spMk id="10244" creationId="{E8A8EAB8-D2FF-444D-B34B-7D32F106AD0E}"/>
          </ac:spMkLst>
        </pc:spChg>
        <pc:picChg chg="del mod ord">
          <ac:chgData name="Deepthi Reddy" userId="c2e47799925efaaf" providerId="LiveId" clId="{56E01652-3CE3-4558-BEA2-C452B7577529}" dt="2021-11-29T02:25:33.702" v="149" actId="478"/>
          <ac:picMkLst>
            <pc:docMk/>
            <pc:sldMk cId="2793139812" sldId="270"/>
            <ac:picMk id="6146" creationId="{97F7BAE0-1F47-44A4-BDE6-C9718EE80ECB}"/>
          </ac:picMkLst>
        </pc:picChg>
        <pc:picChg chg="add mod">
          <ac:chgData name="Deepthi Reddy" userId="c2e47799925efaaf" providerId="LiveId" clId="{56E01652-3CE3-4558-BEA2-C452B7577529}" dt="2021-11-29T02:25:58.687" v="153" actId="26606"/>
          <ac:picMkLst>
            <pc:docMk/>
            <pc:sldMk cId="2793139812" sldId="270"/>
            <ac:picMk id="10242" creationId="{29D09196-90BC-46CE-8FE1-FB70D79B8E77}"/>
          </ac:picMkLst>
        </pc:picChg>
        <pc:cxnChg chg="add del">
          <ac:chgData name="Deepthi Reddy" userId="c2e47799925efaaf" providerId="LiveId" clId="{56E01652-3CE3-4558-BEA2-C452B7577529}" dt="2021-11-29T02:25:58.687" v="153" actId="26606"/>
          <ac:cxnSpMkLst>
            <pc:docMk/>
            <pc:sldMk cId="2793139812" sldId="270"/>
            <ac:cxnSpMk id="137" creationId="{EEA38897-7BA3-4408-8083-3235339C4A60}"/>
          </ac:cxnSpMkLst>
        </pc:cxnChg>
        <pc:cxnChg chg="add del">
          <ac:chgData name="Deepthi Reddy" userId="c2e47799925efaaf" providerId="LiveId" clId="{56E01652-3CE3-4558-BEA2-C452B7577529}" dt="2021-11-29T02:25:58.687" v="153" actId="26606"/>
          <ac:cxnSpMkLst>
            <pc:docMk/>
            <pc:sldMk cId="2793139812" sldId="270"/>
            <ac:cxnSpMk id="139" creationId="{F11AD06B-AB20-4097-8606-5DA00DBACE88}"/>
          </ac:cxnSpMkLst>
        </pc:cxnChg>
      </pc:sldChg>
      <pc:sldChg chg="addSp modSp mod setBg">
        <pc:chgData name="Deepthi Reddy" userId="c2e47799925efaaf" providerId="LiveId" clId="{56E01652-3CE3-4558-BEA2-C452B7577529}" dt="2021-11-29T02:56:14.098" v="361" actId="1076"/>
        <pc:sldMkLst>
          <pc:docMk/>
          <pc:sldMk cId="2112205754" sldId="271"/>
        </pc:sldMkLst>
        <pc:spChg chg="mod">
          <ac:chgData name="Deepthi Reddy" userId="c2e47799925efaaf" providerId="LiveId" clId="{56E01652-3CE3-4558-BEA2-C452B7577529}" dt="2021-11-29T02:55:52.828" v="356" actId="1076"/>
          <ac:spMkLst>
            <pc:docMk/>
            <pc:sldMk cId="2112205754" sldId="271"/>
            <ac:spMk id="2" creationId="{18A22CBE-F7A9-484F-BCA7-32723340EE87}"/>
          </ac:spMkLst>
        </pc:spChg>
        <pc:spChg chg="mod">
          <ac:chgData name="Deepthi Reddy" userId="c2e47799925efaaf" providerId="LiveId" clId="{56E01652-3CE3-4558-BEA2-C452B7577529}" dt="2021-11-29T02:56:14.098" v="361" actId="1076"/>
          <ac:spMkLst>
            <pc:docMk/>
            <pc:sldMk cId="2112205754" sldId="271"/>
            <ac:spMk id="3" creationId="{456B4E99-5DCE-4B0B-8331-51B1DB018FBF}"/>
          </ac:spMkLst>
        </pc:spChg>
        <pc:spChg chg="add">
          <ac:chgData name="Deepthi Reddy" userId="c2e47799925efaaf" providerId="LiveId" clId="{56E01652-3CE3-4558-BEA2-C452B7577529}" dt="2021-11-29T02:55:36.053" v="352" actId="26606"/>
          <ac:spMkLst>
            <pc:docMk/>
            <pc:sldMk cId="2112205754" sldId="271"/>
            <ac:spMk id="71" creationId="{E8A8EAB8-D2FF-444D-B34B-7D32F106AD0E}"/>
          </ac:spMkLst>
        </pc:spChg>
        <pc:picChg chg="add mod">
          <ac:chgData name="Deepthi Reddy" userId="c2e47799925efaaf" providerId="LiveId" clId="{56E01652-3CE3-4558-BEA2-C452B7577529}" dt="2021-11-29T02:55:36.053" v="352" actId="26606"/>
          <ac:picMkLst>
            <pc:docMk/>
            <pc:sldMk cId="2112205754" sldId="271"/>
            <ac:picMk id="19458" creationId="{4A4249AF-7D7E-43EA-82B1-18F5CF26C074}"/>
          </ac:picMkLst>
        </pc:picChg>
        <pc:cxnChg chg="add">
          <ac:chgData name="Deepthi Reddy" userId="c2e47799925efaaf" providerId="LiveId" clId="{56E01652-3CE3-4558-BEA2-C452B7577529}" dt="2021-11-29T02:55:36.053" v="352" actId="26606"/>
          <ac:cxnSpMkLst>
            <pc:docMk/>
            <pc:sldMk cId="2112205754" sldId="271"/>
            <ac:cxnSpMk id="73" creationId="{EEA38897-7BA3-4408-8083-3235339C4A60}"/>
          </ac:cxnSpMkLst>
        </pc:cxnChg>
        <pc:cxnChg chg="add">
          <ac:chgData name="Deepthi Reddy" userId="c2e47799925efaaf" providerId="LiveId" clId="{56E01652-3CE3-4558-BEA2-C452B7577529}" dt="2021-11-29T02:55:36.053" v="352" actId="26606"/>
          <ac:cxnSpMkLst>
            <pc:docMk/>
            <pc:sldMk cId="2112205754" sldId="271"/>
            <ac:cxnSpMk id="75" creationId="{F11AD06B-AB20-4097-8606-5DA00DBACE88}"/>
          </ac:cxnSpMkLst>
        </pc:cxnChg>
      </pc:sldChg>
      <pc:sldChg chg="addSp delSp modSp mod setBg">
        <pc:chgData name="Deepthi Reddy" userId="c2e47799925efaaf" providerId="LiveId" clId="{56E01652-3CE3-4558-BEA2-C452B7577529}" dt="2022-01-12T16:21:37.957" v="844" actId="1076"/>
        <pc:sldMkLst>
          <pc:docMk/>
          <pc:sldMk cId="491962700" sldId="357"/>
        </pc:sldMkLst>
        <pc:spChg chg="mod">
          <ac:chgData name="Deepthi Reddy" userId="c2e47799925efaaf" providerId="LiveId" clId="{56E01652-3CE3-4558-BEA2-C452B7577529}" dt="2021-11-29T03:07:38.944" v="424" actId="26606"/>
          <ac:spMkLst>
            <pc:docMk/>
            <pc:sldMk cId="491962700" sldId="357"/>
            <ac:spMk id="4" creationId="{2056C27A-F260-4A6C-8E75-75AB58516D74}"/>
          </ac:spMkLst>
        </pc:spChg>
        <pc:spChg chg="add del">
          <ac:chgData name="Deepthi Reddy" userId="c2e47799925efaaf" providerId="LiveId" clId="{56E01652-3CE3-4558-BEA2-C452B7577529}" dt="2021-11-29T03:07:38.932" v="423" actId="26606"/>
          <ac:spMkLst>
            <pc:docMk/>
            <pc:sldMk cId="491962700" sldId="357"/>
            <ac:spMk id="9" creationId="{FB5B0058-AF13-4859-B429-4EDDE2A26F7F}"/>
          </ac:spMkLst>
        </pc:spChg>
        <pc:spChg chg="add del">
          <ac:chgData name="Deepthi Reddy" userId="c2e47799925efaaf" providerId="LiveId" clId="{56E01652-3CE3-4558-BEA2-C452B7577529}" dt="2021-11-29T03:07:38.932" v="423" actId="26606"/>
          <ac:spMkLst>
            <pc:docMk/>
            <pc:sldMk cId="491962700" sldId="357"/>
            <ac:spMk id="11" creationId="{1A89CBBC-7743-43D9-A324-25CB472E9B2E}"/>
          </ac:spMkLst>
        </pc:spChg>
        <pc:spChg chg="add">
          <ac:chgData name="Deepthi Reddy" userId="c2e47799925efaaf" providerId="LiveId" clId="{56E01652-3CE3-4558-BEA2-C452B7577529}" dt="2021-11-29T03:07:38.944" v="424" actId="26606"/>
          <ac:spMkLst>
            <pc:docMk/>
            <pc:sldMk cId="491962700" sldId="357"/>
            <ac:spMk id="13" creationId="{FB5B0058-AF13-4859-B429-4EDDE2A26F7F}"/>
          </ac:spMkLst>
        </pc:spChg>
        <pc:spChg chg="add">
          <ac:chgData name="Deepthi Reddy" userId="c2e47799925efaaf" providerId="LiveId" clId="{56E01652-3CE3-4558-BEA2-C452B7577529}" dt="2021-11-29T03:07:38.944" v="424" actId="26606"/>
          <ac:spMkLst>
            <pc:docMk/>
            <pc:sldMk cId="491962700" sldId="357"/>
            <ac:spMk id="14" creationId="{D84C2E9E-0B5D-4B5F-9A1F-70EBDCE39034}"/>
          </ac:spMkLst>
        </pc:spChg>
        <pc:picChg chg="mod ord">
          <ac:chgData name="Deepthi Reddy" userId="c2e47799925efaaf" providerId="LiveId" clId="{56E01652-3CE3-4558-BEA2-C452B7577529}" dt="2022-01-12T16:21:37.957" v="844" actId="1076"/>
          <ac:picMkLst>
            <pc:docMk/>
            <pc:sldMk cId="491962700" sldId="357"/>
            <ac:picMk id="2" creationId="{B3177020-CA94-4B10-8D04-2BE5BBAC7234}"/>
          </ac:picMkLst>
        </pc:picChg>
      </pc:sldChg>
      <pc:sldChg chg="addSp modSp mod setBg">
        <pc:chgData name="Deepthi Reddy" userId="c2e47799925efaaf" providerId="LiveId" clId="{56E01652-3CE3-4558-BEA2-C452B7577529}" dt="2022-01-12T16:21:48.432" v="847" actId="1076"/>
        <pc:sldMkLst>
          <pc:docMk/>
          <pc:sldMk cId="1874286941" sldId="361"/>
        </pc:sldMkLst>
        <pc:spChg chg="mod">
          <ac:chgData name="Deepthi Reddy" userId="c2e47799925efaaf" providerId="LiveId" clId="{56E01652-3CE3-4558-BEA2-C452B7577529}" dt="2021-11-29T03:07:49.937" v="425" actId="26606"/>
          <ac:spMkLst>
            <pc:docMk/>
            <pc:sldMk cId="1874286941" sldId="361"/>
            <ac:spMk id="4" creationId="{15FF6714-286A-4E9D-B0ED-C2463C24F09C}"/>
          </ac:spMkLst>
        </pc:spChg>
        <pc:spChg chg="add">
          <ac:chgData name="Deepthi Reddy" userId="c2e47799925efaaf" providerId="LiveId" clId="{56E01652-3CE3-4558-BEA2-C452B7577529}" dt="2021-11-29T03:07:49.937" v="425" actId="26606"/>
          <ac:spMkLst>
            <pc:docMk/>
            <pc:sldMk cId="1874286941" sldId="361"/>
            <ac:spMk id="9" creationId="{FB5B0058-AF13-4859-B429-4EDDE2A26F7F}"/>
          </ac:spMkLst>
        </pc:spChg>
        <pc:spChg chg="add">
          <ac:chgData name="Deepthi Reddy" userId="c2e47799925efaaf" providerId="LiveId" clId="{56E01652-3CE3-4558-BEA2-C452B7577529}" dt="2021-11-29T03:07:49.937" v="425" actId="26606"/>
          <ac:spMkLst>
            <pc:docMk/>
            <pc:sldMk cId="1874286941" sldId="361"/>
            <ac:spMk id="11" creationId="{D84C2E9E-0B5D-4B5F-9A1F-70EBDCE39034}"/>
          </ac:spMkLst>
        </pc:spChg>
        <pc:picChg chg="mod ord">
          <ac:chgData name="Deepthi Reddy" userId="c2e47799925efaaf" providerId="LiveId" clId="{56E01652-3CE3-4558-BEA2-C452B7577529}" dt="2022-01-12T16:21:48.432" v="847" actId="1076"/>
          <ac:picMkLst>
            <pc:docMk/>
            <pc:sldMk cId="1874286941" sldId="361"/>
            <ac:picMk id="2" creationId="{8BE6E0E6-A6AD-4204-9E17-03E55B676E20}"/>
          </ac:picMkLst>
        </pc:picChg>
      </pc:sldChg>
      <pc:sldChg chg="modSp mod setBg">
        <pc:chgData name="Deepthi Reddy" userId="c2e47799925efaaf" providerId="LiveId" clId="{56E01652-3CE3-4558-BEA2-C452B7577529}" dt="2021-11-29T02:56:59.450" v="363" actId="207"/>
        <pc:sldMkLst>
          <pc:docMk/>
          <pc:sldMk cId="2247671843" sldId="362"/>
        </pc:sldMkLst>
        <pc:spChg chg="mod">
          <ac:chgData name="Deepthi Reddy" userId="c2e47799925efaaf" providerId="LiveId" clId="{56E01652-3CE3-4558-BEA2-C452B7577529}" dt="2021-11-29T02:56:59.450" v="363" actId="207"/>
          <ac:spMkLst>
            <pc:docMk/>
            <pc:sldMk cId="2247671843" sldId="362"/>
            <ac:spMk id="2" creationId="{AB3DA8E8-ECA1-4854-B007-6426D030D45F}"/>
          </ac:spMkLst>
        </pc:spChg>
      </pc:sldChg>
      <pc:sldChg chg="mod modShow">
        <pc:chgData name="Deepthi Reddy" userId="c2e47799925efaaf" providerId="LiveId" clId="{56E01652-3CE3-4558-BEA2-C452B7577529}" dt="2021-11-29T03:08:46.349" v="427" actId="729"/>
        <pc:sldMkLst>
          <pc:docMk/>
          <pc:sldMk cId="3705221947" sldId="365"/>
        </pc:sldMkLst>
      </pc:sldChg>
      <pc:sldChg chg="mod modShow">
        <pc:chgData name="Deepthi Reddy" userId="c2e47799925efaaf" providerId="LiveId" clId="{56E01652-3CE3-4558-BEA2-C452B7577529}" dt="2021-11-29T03:08:48.139" v="428" actId="729"/>
        <pc:sldMkLst>
          <pc:docMk/>
          <pc:sldMk cId="2891097580" sldId="366"/>
        </pc:sldMkLst>
      </pc:sldChg>
      <pc:sldChg chg="addSp delSp modSp mod setBg">
        <pc:chgData name="Deepthi Reddy" userId="c2e47799925efaaf" providerId="LiveId" clId="{56E01652-3CE3-4558-BEA2-C452B7577529}" dt="2022-01-12T16:20:23.685" v="839" actId="113"/>
        <pc:sldMkLst>
          <pc:docMk/>
          <pc:sldMk cId="507783828" sldId="367"/>
        </pc:sldMkLst>
        <pc:spChg chg="del">
          <ac:chgData name="Deepthi Reddy" userId="c2e47799925efaaf" providerId="LiveId" clId="{56E01652-3CE3-4558-BEA2-C452B7577529}" dt="2021-11-29T02:10:32.780" v="6" actId="21"/>
          <ac:spMkLst>
            <pc:docMk/>
            <pc:sldMk cId="507783828" sldId="367"/>
            <ac:spMk id="2" creationId="{8C1FC0CE-A49C-41F5-8199-D6BAD82D728A}"/>
          </ac:spMkLst>
        </pc:spChg>
        <pc:spChg chg="add del mod">
          <ac:chgData name="Deepthi Reddy" userId="c2e47799925efaaf" providerId="LiveId" clId="{56E01652-3CE3-4558-BEA2-C452B7577529}" dt="2021-11-29T02:11:27.112" v="18" actId="478"/>
          <ac:spMkLst>
            <pc:docMk/>
            <pc:sldMk cId="507783828" sldId="367"/>
            <ac:spMk id="4" creationId="{D828595D-A295-4903-BB29-9100200C66D5}"/>
          </ac:spMkLst>
        </pc:spChg>
        <pc:spChg chg="add del mod">
          <ac:chgData name="Deepthi Reddy" userId="c2e47799925efaaf" providerId="LiveId" clId="{56E01652-3CE3-4558-BEA2-C452B7577529}" dt="2021-11-29T02:10:46.661" v="9" actId="21"/>
          <ac:spMkLst>
            <pc:docMk/>
            <pc:sldMk cId="507783828" sldId="367"/>
            <ac:spMk id="6" creationId="{1970C674-5065-421D-B79E-D657536B6BDA}"/>
          </ac:spMkLst>
        </pc:spChg>
        <pc:spChg chg="add del mod ord">
          <ac:chgData name="Deepthi Reddy" userId="c2e47799925efaaf" providerId="LiveId" clId="{56E01652-3CE3-4558-BEA2-C452B7577529}" dt="2022-01-12T16:20:23.685" v="839" actId="113"/>
          <ac:spMkLst>
            <pc:docMk/>
            <pc:sldMk cId="507783828" sldId="367"/>
            <ac:spMk id="7" creationId="{E52B4C8B-EE3C-4B10-A58F-5D141328A8CE}"/>
          </ac:spMkLst>
        </pc:spChg>
        <pc:spChg chg="add">
          <ac:chgData name="Deepthi Reddy" userId="c2e47799925efaaf" providerId="LiveId" clId="{56E01652-3CE3-4558-BEA2-C452B7577529}" dt="2022-01-12T16:20:05.760" v="836" actId="26606"/>
          <ac:spMkLst>
            <pc:docMk/>
            <pc:sldMk cId="507783828" sldId="367"/>
            <ac:spMk id="71" creationId="{37C89E4B-3C9F-44B9-8B86-D9E3D112D8EC}"/>
          </ac:spMkLst>
        </pc:spChg>
        <pc:picChg chg="add mod">
          <ac:chgData name="Deepthi Reddy" userId="c2e47799925efaaf" providerId="LiveId" clId="{56E01652-3CE3-4558-BEA2-C452B7577529}" dt="2022-01-12T16:20:05.760" v="836" actId="26606"/>
          <ac:picMkLst>
            <pc:docMk/>
            <pc:sldMk cId="507783828" sldId="367"/>
            <ac:picMk id="1026" creationId="{671491E2-938E-40B9-8CBC-34B769EEA0D0}"/>
          </ac:picMkLst>
        </pc:picChg>
        <pc:picChg chg="add del mod">
          <ac:chgData name="Deepthi Reddy" userId="c2e47799925efaaf" providerId="LiveId" clId="{56E01652-3CE3-4558-BEA2-C452B7577529}" dt="2022-01-12T16:19:55.865" v="834" actId="478"/>
          <ac:picMkLst>
            <pc:docMk/>
            <pc:sldMk cId="507783828" sldId="367"/>
            <ac:picMk id="2050" creationId="{565ED305-B8BD-4A44-A15D-A703653638FD}"/>
          </ac:picMkLst>
        </pc:picChg>
        <pc:cxnChg chg="add">
          <ac:chgData name="Deepthi Reddy" userId="c2e47799925efaaf" providerId="LiveId" clId="{56E01652-3CE3-4558-BEA2-C452B7577529}" dt="2022-01-12T16:20:05.760" v="836" actId="26606"/>
          <ac:cxnSpMkLst>
            <pc:docMk/>
            <pc:sldMk cId="507783828" sldId="367"/>
            <ac:cxnSpMk id="73" creationId="{AA2EAA10-076F-46BD-8F0F-B9A2FB77A85C}"/>
          </ac:cxnSpMkLst>
        </pc:cxnChg>
        <pc:cxnChg chg="add">
          <ac:chgData name="Deepthi Reddy" userId="c2e47799925efaaf" providerId="LiveId" clId="{56E01652-3CE3-4558-BEA2-C452B7577529}" dt="2022-01-12T16:20:05.760" v="836" actId="26606"/>
          <ac:cxnSpMkLst>
            <pc:docMk/>
            <pc:sldMk cId="507783828" sldId="367"/>
            <ac:cxnSpMk id="75" creationId="{D891E407-403B-4764-86C9-33A56D3BCAA3}"/>
          </ac:cxnSpMkLst>
        </pc:cxnChg>
      </pc:sldChg>
      <pc:sldChg chg="addSp modSp mod setBg">
        <pc:chgData name="Deepthi Reddy" userId="c2e47799925efaaf" providerId="LiveId" clId="{56E01652-3CE3-4558-BEA2-C452B7577529}" dt="2021-11-29T02:24:36.482" v="146" actId="14100"/>
        <pc:sldMkLst>
          <pc:docMk/>
          <pc:sldMk cId="1568387593" sldId="368"/>
        </pc:sldMkLst>
        <pc:spChg chg="mod ord">
          <ac:chgData name="Deepthi Reddy" userId="c2e47799925efaaf" providerId="LiveId" clId="{56E01652-3CE3-4558-BEA2-C452B7577529}" dt="2021-11-29T02:24:36.482" v="146" actId="14100"/>
          <ac:spMkLst>
            <pc:docMk/>
            <pc:sldMk cId="1568387593" sldId="368"/>
            <ac:spMk id="2" creationId="{AE44BD5B-A775-4A70-B15E-94A5D7B09D4C}"/>
          </ac:spMkLst>
        </pc:spChg>
        <pc:spChg chg="add">
          <ac:chgData name="Deepthi Reddy" userId="c2e47799925efaaf" providerId="LiveId" clId="{56E01652-3CE3-4558-BEA2-C452B7577529}" dt="2021-11-29T02:23:53.112" v="139" actId="26606"/>
          <ac:spMkLst>
            <pc:docMk/>
            <pc:sldMk cId="1568387593" sldId="368"/>
            <ac:spMk id="71" creationId="{6F828D28-8E09-41CC-8229-3070B5467A96}"/>
          </ac:spMkLst>
        </pc:spChg>
        <pc:spChg chg="add">
          <ac:chgData name="Deepthi Reddy" userId="c2e47799925efaaf" providerId="LiveId" clId="{56E01652-3CE3-4558-BEA2-C452B7577529}" dt="2021-11-29T02:23:53.112" v="139" actId="26606"/>
          <ac:spMkLst>
            <pc:docMk/>
            <pc:sldMk cId="1568387593" sldId="368"/>
            <ac:spMk id="73" creationId="{D5B012D8-7F27-4758-9AC6-C889B154BD73}"/>
          </ac:spMkLst>
        </pc:spChg>
        <pc:spChg chg="add">
          <ac:chgData name="Deepthi Reddy" userId="c2e47799925efaaf" providerId="LiveId" clId="{56E01652-3CE3-4558-BEA2-C452B7577529}" dt="2021-11-29T02:23:53.112" v="139" actId="26606"/>
          <ac:spMkLst>
            <pc:docMk/>
            <pc:sldMk cId="1568387593" sldId="368"/>
            <ac:spMk id="75" creationId="{4063B759-00FC-46D1-9898-8E8625268FAF}"/>
          </ac:spMkLst>
        </pc:spChg>
        <pc:picChg chg="add mod">
          <ac:chgData name="Deepthi Reddy" userId="c2e47799925efaaf" providerId="LiveId" clId="{56E01652-3CE3-4558-BEA2-C452B7577529}" dt="2021-11-29T02:24:01.708" v="140" actId="1076"/>
          <ac:picMkLst>
            <pc:docMk/>
            <pc:sldMk cId="1568387593" sldId="368"/>
            <ac:picMk id="9218" creationId="{FBA859EB-8563-4D00-ABF7-622070A127A9}"/>
          </ac:picMkLst>
        </pc:picChg>
      </pc:sldChg>
      <pc:sldChg chg="addSp modSp mod setBg">
        <pc:chgData name="Deepthi Reddy" userId="c2e47799925efaaf" providerId="LiveId" clId="{56E01652-3CE3-4558-BEA2-C452B7577529}" dt="2021-11-29T02:44:15.880" v="284"/>
        <pc:sldMkLst>
          <pc:docMk/>
          <pc:sldMk cId="170800223" sldId="369"/>
        </pc:sldMkLst>
        <pc:spChg chg="mod">
          <ac:chgData name="Deepthi Reddy" userId="c2e47799925efaaf" providerId="LiveId" clId="{56E01652-3CE3-4558-BEA2-C452B7577529}" dt="2021-11-29T02:43:14.168" v="279" actId="207"/>
          <ac:spMkLst>
            <pc:docMk/>
            <pc:sldMk cId="170800223" sldId="369"/>
            <ac:spMk id="2" creationId="{A9FF08FB-55F1-41EC-A893-304A3FC3FC54}"/>
          </ac:spMkLst>
        </pc:spChg>
        <pc:picChg chg="add mod">
          <ac:chgData name="Deepthi Reddy" userId="c2e47799925efaaf" providerId="LiveId" clId="{56E01652-3CE3-4558-BEA2-C452B7577529}" dt="2021-11-29T02:44:09.386" v="283" actId="14100"/>
          <ac:picMkLst>
            <pc:docMk/>
            <pc:sldMk cId="170800223" sldId="369"/>
            <ac:picMk id="13314" creationId="{298A513B-BF4C-45DB-85BF-8809C46F7CF5}"/>
          </ac:picMkLst>
        </pc:picChg>
      </pc:sldChg>
      <pc:sldChg chg="addSp modSp mod setBg">
        <pc:chgData name="Deepthi Reddy" userId="c2e47799925efaaf" providerId="LiveId" clId="{56E01652-3CE3-4558-BEA2-C452B7577529}" dt="2021-12-09T01:26:19.516" v="581" actId="20577"/>
        <pc:sldMkLst>
          <pc:docMk/>
          <pc:sldMk cId="3632703356" sldId="370"/>
        </pc:sldMkLst>
        <pc:spChg chg="mod ord">
          <ac:chgData name="Deepthi Reddy" userId="c2e47799925efaaf" providerId="LiveId" clId="{56E01652-3CE3-4558-BEA2-C452B7577529}" dt="2021-12-09T01:26:19.516" v="581" actId="20577"/>
          <ac:spMkLst>
            <pc:docMk/>
            <pc:sldMk cId="3632703356" sldId="370"/>
            <ac:spMk id="2" creationId="{50AE80DB-42B5-4C10-A057-861BC5962A4E}"/>
          </ac:spMkLst>
        </pc:spChg>
        <pc:spChg chg="add">
          <ac:chgData name="Deepthi Reddy" userId="c2e47799925efaaf" providerId="LiveId" clId="{56E01652-3CE3-4558-BEA2-C452B7577529}" dt="2021-11-29T02:45:32.786" v="286" actId="26606"/>
          <ac:spMkLst>
            <pc:docMk/>
            <pc:sldMk cId="3632703356" sldId="370"/>
            <ac:spMk id="71" creationId="{6F828D28-8E09-41CC-8229-3070B5467A96}"/>
          </ac:spMkLst>
        </pc:spChg>
        <pc:spChg chg="add">
          <ac:chgData name="Deepthi Reddy" userId="c2e47799925efaaf" providerId="LiveId" clId="{56E01652-3CE3-4558-BEA2-C452B7577529}" dt="2021-11-29T02:45:32.786" v="286" actId="26606"/>
          <ac:spMkLst>
            <pc:docMk/>
            <pc:sldMk cId="3632703356" sldId="370"/>
            <ac:spMk id="73" creationId="{D5B012D8-7F27-4758-9AC6-C889B154BD73}"/>
          </ac:spMkLst>
        </pc:spChg>
        <pc:spChg chg="add">
          <ac:chgData name="Deepthi Reddy" userId="c2e47799925efaaf" providerId="LiveId" clId="{56E01652-3CE3-4558-BEA2-C452B7577529}" dt="2021-11-29T02:45:32.786" v="286" actId="26606"/>
          <ac:spMkLst>
            <pc:docMk/>
            <pc:sldMk cId="3632703356" sldId="370"/>
            <ac:spMk id="75" creationId="{4063B759-00FC-46D1-9898-8E8625268FAF}"/>
          </ac:spMkLst>
        </pc:spChg>
        <pc:picChg chg="add mod">
          <ac:chgData name="Deepthi Reddy" userId="c2e47799925efaaf" providerId="LiveId" clId="{56E01652-3CE3-4558-BEA2-C452B7577529}" dt="2021-12-09T01:26:14.348" v="573" actId="1076"/>
          <ac:picMkLst>
            <pc:docMk/>
            <pc:sldMk cId="3632703356" sldId="370"/>
            <ac:picMk id="14338" creationId="{1C10CE1E-C7F6-49D4-89EE-B5D7B86CAF13}"/>
          </ac:picMkLst>
        </pc:picChg>
      </pc:sldChg>
      <pc:sldChg chg="addSp delSp modSp mod setClrOvrMap">
        <pc:chgData name="Deepthi Reddy" userId="c2e47799925efaaf" providerId="LiveId" clId="{56E01652-3CE3-4558-BEA2-C452B7577529}" dt="2021-11-29T02:53:54.762" v="348" actId="255"/>
        <pc:sldMkLst>
          <pc:docMk/>
          <pc:sldMk cId="2907511244" sldId="371"/>
        </pc:sldMkLst>
        <pc:spChg chg="mod ord">
          <ac:chgData name="Deepthi Reddy" userId="c2e47799925efaaf" providerId="LiveId" clId="{56E01652-3CE3-4558-BEA2-C452B7577529}" dt="2021-11-29T02:53:54.762" v="348" actId="255"/>
          <ac:spMkLst>
            <pc:docMk/>
            <pc:sldMk cId="2907511244" sldId="371"/>
            <ac:spMk id="2" creationId="{90DC5F21-9BB7-4168-9CDE-068893B79E9B}"/>
          </ac:spMkLst>
        </pc:spChg>
        <pc:spChg chg="add del">
          <ac:chgData name="Deepthi Reddy" userId="c2e47799925efaaf" providerId="LiveId" clId="{56E01652-3CE3-4558-BEA2-C452B7577529}" dt="2021-11-29T02:53:29.464" v="341" actId="26606"/>
          <ac:spMkLst>
            <pc:docMk/>
            <pc:sldMk cId="2907511244" sldId="371"/>
            <ac:spMk id="74" creationId="{C1DD1A8A-57D5-4A81-AD04-532B043C5611}"/>
          </ac:spMkLst>
        </pc:spChg>
        <pc:spChg chg="add del">
          <ac:chgData name="Deepthi Reddy" userId="c2e47799925efaaf" providerId="LiveId" clId="{56E01652-3CE3-4558-BEA2-C452B7577529}" dt="2021-11-29T02:53:29.464" v="341" actId="26606"/>
          <ac:spMkLst>
            <pc:docMk/>
            <pc:sldMk cId="2907511244" sldId="371"/>
            <ac:spMk id="76" creationId="{007891EC-4501-44ED-A8C8-B11B6DB767AB}"/>
          </ac:spMkLst>
        </pc:spChg>
        <pc:spChg chg="add">
          <ac:chgData name="Deepthi Reddy" userId="c2e47799925efaaf" providerId="LiveId" clId="{56E01652-3CE3-4558-BEA2-C452B7577529}" dt="2021-11-29T02:53:29.464" v="341" actId="26606"/>
          <ac:spMkLst>
            <pc:docMk/>
            <pc:sldMk cId="2907511244" sldId="371"/>
            <ac:spMk id="81" creationId="{6F828D28-8E09-41CC-8229-3070B5467A96}"/>
          </ac:spMkLst>
        </pc:spChg>
        <pc:spChg chg="add">
          <ac:chgData name="Deepthi Reddy" userId="c2e47799925efaaf" providerId="LiveId" clId="{56E01652-3CE3-4558-BEA2-C452B7577529}" dt="2021-11-29T02:53:29.464" v="341" actId="26606"/>
          <ac:spMkLst>
            <pc:docMk/>
            <pc:sldMk cId="2907511244" sldId="371"/>
            <ac:spMk id="83" creationId="{D5B012D8-7F27-4758-9AC6-C889B154BD73}"/>
          </ac:spMkLst>
        </pc:spChg>
        <pc:spChg chg="add">
          <ac:chgData name="Deepthi Reddy" userId="c2e47799925efaaf" providerId="LiveId" clId="{56E01652-3CE3-4558-BEA2-C452B7577529}" dt="2021-11-29T02:53:29.464" v="341" actId="26606"/>
          <ac:spMkLst>
            <pc:docMk/>
            <pc:sldMk cId="2907511244" sldId="371"/>
            <ac:spMk id="85" creationId="{4063B759-00FC-46D1-9898-8E8625268FAF}"/>
          </ac:spMkLst>
        </pc:spChg>
        <pc:spChg chg="del">
          <ac:chgData name="Deepthi Reddy" userId="c2e47799925efaaf" providerId="LiveId" clId="{56E01652-3CE3-4558-BEA2-C452B7577529}" dt="2021-11-29T02:52:20.431" v="335" actId="26606"/>
          <ac:spMkLst>
            <pc:docMk/>
            <pc:sldMk cId="2907511244" sldId="371"/>
            <ac:spMk id="9220" creationId="{8A95209C-5275-4E15-8EA7-7F42980ABF2D}"/>
          </ac:spMkLst>
        </pc:spChg>
        <pc:spChg chg="del">
          <ac:chgData name="Deepthi Reddy" userId="c2e47799925efaaf" providerId="LiveId" clId="{56E01652-3CE3-4558-BEA2-C452B7577529}" dt="2021-11-29T02:52:20.431" v="335" actId="26606"/>
          <ac:spMkLst>
            <pc:docMk/>
            <pc:sldMk cId="2907511244" sldId="371"/>
            <ac:spMk id="9221" creationId="{4F2ED431-E304-4FF0-9F4E-032783C9D612}"/>
          </ac:spMkLst>
        </pc:spChg>
        <pc:spChg chg="del">
          <ac:chgData name="Deepthi Reddy" userId="c2e47799925efaaf" providerId="LiveId" clId="{56E01652-3CE3-4558-BEA2-C452B7577529}" dt="2021-11-29T02:52:20.431" v="335" actId="26606"/>
          <ac:spMkLst>
            <pc:docMk/>
            <pc:sldMk cId="2907511244" sldId="371"/>
            <ac:spMk id="9222" creationId="{4E87FCFB-2CCE-460D-B3DD-557C8BD1B94A}"/>
          </ac:spMkLst>
        </pc:spChg>
        <pc:picChg chg="add mod">
          <ac:chgData name="Deepthi Reddy" userId="c2e47799925efaaf" providerId="LiveId" clId="{56E01652-3CE3-4558-BEA2-C452B7577529}" dt="2021-11-29T02:53:43.522" v="346" actId="1076"/>
          <ac:picMkLst>
            <pc:docMk/>
            <pc:sldMk cId="2907511244" sldId="371"/>
            <ac:picMk id="4" creationId="{42C46E56-D2D5-4201-9CAA-1E9A8B432BE1}"/>
          </ac:picMkLst>
        </pc:picChg>
        <pc:picChg chg="del mod">
          <ac:chgData name="Deepthi Reddy" userId="c2e47799925efaaf" providerId="LiveId" clId="{56E01652-3CE3-4558-BEA2-C452B7577529}" dt="2021-11-29T02:52:08.959" v="334" actId="478"/>
          <ac:picMkLst>
            <pc:docMk/>
            <pc:sldMk cId="2907511244" sldId="371"/>
            <ac:picMk id="9218" creationId="{881EE66B-0E98-43E1-BA17-BF432A01EDA3}"/>
          </ac:picMkLst>
        </pc:picChg>
        <pc:picChg chg="add del mod">
          <ac:chgData name="Deepthi Reddy" userId="c2e47799925efaaf" providerId="LiveId" clId="{56E01652-3CE3-4558-BEA2-C452B7577529}" dt="2021-11-29T02:52:48.643" v="339" actId="478"/>
          <ac:picMkLst>
            <pc:docMk/>
            <pc:sldMk cId="2907511244" sldId="371"/>
            <ac:picMk id="18434" creationId="{0B8C6DD4-0473-4177-99AB-73A20300CF6B}"/>
          </ac:picMkLst>
        </pc:picChg>
      </pc:sldChg>
      <pc:sldChg chg="addSp delSp modSp mod">
        <pc:chgData name="Deepthi Reddy" userId="c2e47799925efaaf" providerId="LiveId" clId="{56E01652-3CE3-4558-BEA2-C452B7577529}" dt="2022-01-19T05:30:03.788" v="1069" actId="20577"/>
        <pc:sldMkLst>
          <pc:docMk/>
          <pc:sldMk cId="2340068356" sldId="372"/>
        </pc:sldMkLst>
        <pc:spChg chg="mod">
          <ac:chgData name="Deepthi Reddy" userId="c2e47799925efaaf" providerId="LiveId" clId="{56E01652-3CE3-4558-BEA2-C452B7577529}" dt="2022-01-19T05:30:03.788" v="1069" actId="20577"/>
          <ac:spMkLst>
            <pc:docMk/>
            <pc:sldMk cId="2340068356" sldId="372"/>
            <ac:spMk id="2" creationId="{2D519EAD-5B90-47EE-A4A2-D7BA80F11BB8}"/>
          </ac:spMkLst>
        </pc:spChg>
        <pc:spChg chg="add mod">
          <ac:chgData name="Deepthi Reddy" userId="c2e47799925efaaf" providerId="LiveId" clId="{56E01652-3CE3-4558-BEA2-C452B7577529}" dt="2022-01-19T05:28:43.266" v="1065" actId="1076"/>
          <ac:spMkLst>
            <pc:docMk/>
            <pc:sldMk cId="2340068356" sldId="372"/>
            <ac:spMk id="3" creationId="{13B1194A-E343-4E20-9F80-05A8E922F290}"/>
          </ac:spMkLst>
        </pc:spChg>
        <pc:spChg chg="add mod">
          <ac:chgData name="Deepthi Reddy" userId="c2e47799925efaaf" providerId="LiveId" clId="{56E01652-3CE3-4558-BEA2-C452B7577529}" dt="2022-01-19T05:23:44.022" v="993" actId="688"/>
          <ac:spMkLst>
            <pc:docMk/>
            <pc:sldMk cId="2340068356" sldId="372"/>
            <ac:spMk id="9" creationId="{66F1CE1B-8D53-4AE0-A425-4D14DFB8A764}"/>
          </ac:spMkLst>
        </pc:spChg>
        <pc:spChg chg="add mod">
          <ac:chgData name="Deepthi Reddy" userId="c2e47799925efaaf" providerId="LiveId" clId="{56E01652-3CE3-4558-BEA2-C452B7577529}" dt="2022-01-19T05:23:36.750" v="991" actId="688"/>
          <ac:spMkLst>
            <pc:docMk/>
            <pc:sldMk cId="2340068356" sldId="372"/>
            <ac:spMk id="10" creationId="{A2014EDB-CD78-4925-B9B0-53DA58BE3AFE}"/>
          </ac:spMkLst>
        </pc:spChg>
        <pc:spChg chg="add mod">
          <ac:chgData name="Deepthi Reddy" userId="c2e47799925efaaf" providerId="LiveId" clId="{56E01652-3CE3-4558-BEA2-C452B7577529}" dt="2022-01-19T05:23:40.607" v="992" actId="688"/>
          <ac:spMkLst>
            <pc:docMk/>
            <pc:sldMk cId="2340068356" sldId="372"/>
            <ac:spMk id="12" creationId="{A081E82C-8183-4FD7-8BDB-B78A7F9ED9E8}"/>
          </ac:spMkLst>
        </pc:spChg>
        <pc:spChg chg="add del mod">
          <ac:chgData name="Deepthi Reddy" userId="c2e47799925efaaf" providerId="LiveId" clId="{56E01652-3CE3-4558-BEA2-C452B7577529}" dt="2022-01-19T05:25:19.660" v="1002" actId="478"/>
          <ac:spMkLst>
            <pc:docMk/>
            <pc:sldMk cId="2340068356" sldId="372"/>
            <ac:spMk id="14" creationId="{72100787-CB0D-470D-9286-90832E1258CE}"/>
          </ac:spMkLst>
        </pc:spChg>
        <pc:spChg chg="add del mod">
          <ac:chgData name="Deepthi Reddy" userId="c2e47799925efaaf" providerId="LiveId" clId="{56E01652-3CE3-4558-BEA2-C452B7577529}" dt="2022-01-19T05:28:34.813" v="1064" actId="478"/>
          <ac:spMkLst>
            <pc:docMk/>
            <pc:sldMk cId="2340068356" sldId="372"/>
            <ac:spMk id="15" creationId="{BEFEBCE1-4159-4B89-9AAD-6A1AC3BBE7B9}"/>
          </ac:spMkLst>
        </pc:spChg>
        <pc:spChg chg="add del">
          <ac:chgData name="Deepthi Reddy" userId="c2e47799925efaaf" providerId="LiveId" clId="{56E01652-3CE3-4558-BEA2-C452B7577529}" dt="2021-11-29T02:57:44.046" v="369" actId="26606"/>
          <ac:spMkLst>
            <pc:docMk/>
            <pc:sldMk cId="2340068356" sldId="372"/>
            <ac:spMk id="71" creationId="{8A94871E-96FC-4ADE-815B-41A636E34F1A}"/>
          </ac:spMkLst>
        </pc:spChg>
        <pc:spChg chg="add del">
          <ac:chgData name="Deepthi Reddy" userId="c2e47799925efaaf" providerId="LiveId" clId="{56E01652-3CE3-4558-BEA2-C452B7577529}" dt="2021-11-29T02:57:44.046" v="369" actId="26606"/>
          <ac:spMkLst>
            <pc:docMk/>
            <pc:sldMk cId="2340068356" sldId="372"/>
            <ac:spMk id="73" creationId="{3FCFB1DE-0B7E-48CC-BA90-B2AB0889F9D6}"/>
          </ac:spMkLst>
        </pc:spChg>
        <pc:spChg chg="add del">
          <ac:chgData name="Deepthi Reddy" userId="c2e47799925efaaf" providerId="LiveId" clId="{56E01652-3CE3-4558-BEA2-C452B7577529}" dt="2021-11-29T02:57:44.039" v="368" actId="26606"/>
          <ac:spMkLst>
            <pc:docMk/>
            <pc:sldMk cId="2340068356" sldId="372"/>
            <ac:spMk id="135" creationId="{FB5B0058-AF13-4859-B429-4EDDE2A26F7F}"/>
          </ac:spMkLst>
        </pc:spChg>
        <pc:spChg chg="add del">
          <ac:chgData name="Deepthi Reddy" userId="c2e47799925efaaf" providerId="LiveId" clId="{56E01652-3CE3-4558-BEA2-C452B7577529}" dt="2021-11-29T02:57:44.039" v="368" actId="26606"/>
          <ac:spMkLst>
            <pc:docMk/>
            <pc:sldMk cId="2340068356" sldId="372"/>
            <ac:spMk id="139" creationId="{0FB8E6CF-61A1-4A48-ADE0-5AE823AF1A8A}"/>
          </ac:spMkLst>
        </pc:spChg>
        <pc:spChg chg="add">
          <ac:chgData name="Deepthi Reddy" userId="c2e47799925efaaf" providerId="LiveId" clId="{56E01652-3CE3-4558-BEA2-C452B7577529}" dt="2021-11-29T02:57:44.046" v="369" actId="26606"/>
          <ac:spMkLst>
            <pc:docMk/>
            <pc:sldMk cId="2340068356" sldId="372"/>
            <ac:spMk id="20484" creationId="{5F18414D-1626-4996-AACB-23D3DE45B03B}"/>
          </ac:spMkLst>
        </pc:spChg>
        <pc:spChg chg="add">
          <ac:chgData name="Deepthi Reddy" userId="c2e47799925efaaf" providerId="LiveId" clId="{56E01652-3CE3-4558-BEA2-C452B7577529}" dt="2021-11-29T02:57:44.046" v="369" actId="26606"/>
          <ac:spMkLst>
            <pc:docMk/>
            <pc:sldMk cId="2340068356" sldId="372"/>
            <ac:spMk id="20486" creationId="{D84C2E9E-0B5D-4B5F-9A1F-70EBDCE39034}"/>
          </ac:spMkLst>
        </pc:spChg>
        <pc:picChg chg="add mod">
          <ac:chgData name="Deepthi Reddy" userId="c2e47799925efaaf" providerId="LiveId" clId="{56E01652-3CE3-4558-BEA2-C452B7577529}" dt="2022-01-19T05:17:24.176" v="897" actId="14100"/>
          <ac:picMkLst>
            <pc:docMk/>
            <pc:sldMk cId="2340068356" sldId="372"/>
            <ac:picMk id="1026" creationId="{0FF4FAD6-6A03-421B-A2F8-DD0CCB4A04D5}"/>
          </ac:picMkLst>
        </pc:picChg>
        <pc:picChg chg="del">
          <ac:chgData name="Deepthi Reddy" userId="c2e47799925efaaf" providerId="LiveId" clId="{56E01652-3CE3-4558-BEA2-C452B7577529}" dt="2021-11-29T02:57:32.936" v="365" actId="478"/>
          <ac:picMkLst>
            <pc:docMk/>
            <pc:sldMk cId="2340068356" sldId="372"/>
            <ac:picMk id="11266" creationId="{705326C8-1702-4B1E-A795-4AD85FCFC923}"/>
          </ac:picMkLst>
        </pc:picChg>
        <pc:picChg chg="add mod">
          <ac:chgData name="Deepthi Reddy" userId="c2e47799925efaaf" providerId="LiveId" clId="{56E01652-3CE3-4558-BEA2-C452B7577529}" dt="2021-11-29T02:57:44.046" v="369" actId="26606"/>
          <ac:picMkLst>
            <pc:docMk/>
            <pc:sldMk cId="2340068356" sldId="372"/>
            <ac:picMk id="20482" creationId="{DE168EBF-66BF-4FFB-9A26-1935A2EF99FF}"/>
          </ac:picMkLst>
        </pc:picChg>
        <pc:cxnChg chg="add del">
          <ac:chgData name="Deepthi Reddy" userId="c2e47799925efaaf" providerId="LiveId" clId="{56E01652-3CE3-4558-BEA2-C452B7577529}" dt="2021-11-29T02:57:44.039" v="368" actId="26606"/>
          <ac:cxnSpMkLst>
            <pc:docMk/>
            <pc:sldMk cId="2340068356" sldId="372"/>
            <ac:cxnSpMk id="137" creationId="{07A9243D-8FC3-4B36-874B-55906B03F484}"/>
          </ac:cxnSpMkLst>
        </pc:cxnChg>
        <pc:cxnChg chg="add">
          <ac:chgData name="Deepthi Reddy" userId="c2e47799925efaaf" providerId="LiveId" clId="{56E01652-3CE3-4558-BEA2-C452B7577529}" dt="2021-11-29T02:57:44.046" v="369" actId="26606"/>
          <ac:cxnSpMkLst>
            <pc:docMk/>
            <pc:sldMk cId="2340068356" sldId="372"/>
            <ac:cxnSpMk id="20485" creationId="{07A9243D-8FC3-4B36-874B-55906B03F484}"/>
          </ac:cxnSpMkLst>
        </pc:cxnChg>
      </pc:sldChg>
      <pc:sldChg chg="addSp delSp modSp mod setBg">
        <pc:chgData name="Deepthi Reddy" userId="c2e47799925efaaf" providerId="LiveId" clId="{56E01652-3CE3-4558-BEA2-C452B7577529}" dt="2021-11-29T02:49:16.948" v="317" actId="255"/>
        <pc:sldMkLst>
          <pc:docMk/>
          <pc:sldMk cId="545238993" sldId="373"/>
        </pc:sldMkLst>
        <pc:spChg chg="mod">
          <ac:chgData name="Deepthi Reddy" userId="c2e47799925efaaf" providerId="LiveId" clId="{56E01652-3CE3-4558-BEA2-C452B7577529}" dt="2021-11-29T02:49:06.791" v="315" actId="207"/>
          <ac:spMkLst>
            <pc:docMk/>
            <pc:sldMk cId="545238993" sldId="373"/>
            <ac:spMk id="2" creationId="{8EE75E47-3715-4AD1-B0EA-4ED6E56BA1FD}"/>
          </ac:spMkLst>
        </pc:spChg>
        <pc:spChg chg="mod">
          <ac:chgData name="Deepthi Reddy" userId="c2e47799925efaaf" providerId="LiveId" clId="{56E01652-3CE3-4558-BEA2-C452B7577529}" dt="2021-11-29T02:49:16.948" v="317" actId="255"/>
          <ac:spMkLst>
            <pc:docMk/>
            <pc:sldMk cId="545238993" sldId="373"/>
            <ac:spMk id="3" creationId="{ED836477-62F0-43E3-9BF0-04EF353768C6}"/>
          </ac:spMkLst>
        </pc:spChg>
        <pc:spChg chg="mod">
          <ac:chgData name="Deepthi Reddy" userId="c2e47799925efaaf" providerId="LiveId" clId="{56E01652-3CE3-4558-BEA2-C452B7577529}" dt="2021-11-29T02:48:47.552" v="312" actId="207"/>
          <ac:spMkLst>
            <pc:docMk/>
            <pc:sldMk cId="545238993" sldId="373"/>
            <ac:spMk id="9" creationId="{D2854001-B4AF-4E18-9D2E-33E37F97A82D}"/>
          </ac:spMkLst>
        </pc:spChg>
        <pc:spChg chg="mod">
          <ac:chgData name="Deepthi Reddy" userId="c2e47799925efaaf" providerId="LiveId" clId="{56E01652-3CE3-4558-BEA2-C452B7577529}" dt="2021-11-29T02:48:47.552" v="312" actId="207"/>
          <ac:spMkLst>
            <pc:docMk/>
            <pc:sldMk cId="545238993" sldId="373"/>
            <ac:spMk id="11" creationId="{8AEA628B-C8FF-4D0B-B111-F101F580B15D}"/>
          </ac:spMkLst>
        </pc:spChg>
        <pc:spChg chg="mod">
          <ac:chgData name="Deepthi Reddy" userId="c2e47799925efaaf" providerId="LiveId" clId="{56E01652-3CE3-4558-BEA2-C452B7577529}" dt="2021-11-29T02:48:47.552" v="312" actId="207"/>
          <ac:spMkLst>
            <pc:docMk/>
            <pc:sldMk cId="545238993" sldId="373"/>
            <ac:spMk id="13" creationId="{42663BD0-064C-40FC-A331-F49FCA9536AA}"/>
          </ac:spMkLst>
        </pc:spChg>
        <pc:picChg chg="del">
          <ac:chgData name="Deepthi Reddy" userId="c2e47799925efaaf" providerId="LiveId" clId="{56E01652-3CE3-4558-BEA2-C452B7577529}" dt="2021-11-29T02:48:28.808" v="308" actId="478"/>
          <ac:picMkLst>
            <pc:docMk/>
            <pc:sldMk cId="545238993" sldId="373"/>
            <ac:picMk id="4" creationId="{EC6B52DB-9F2D-482A-BE6F-C44883282C1F}"/>
          </ac:picMkLst>
        </pc:picChg>
        <pc:picChg chg="add mod">
          <ac:chgData name="Deepthi Reddy" userId="c2e47799925efaaf" providerId="LiveId" clId="{56E01652-3CE3-4558-BEA2-C452B7577529}" dt="2021-11-29T02:48:47.552" v="312" actId="207"/>
          <ac:picMkLst>
            <pc:docMk/>
            <pc:sldMk cId="545238993" sldId="373"/>
            <ac:picMk id="16386" creationId="{3D4C55C9-DC96-40F6-9D14-EAB53F038B03}"/>
          </ac:picMkLst>
        </pc:picChg>
      </pc:sldChg>
      <pc:sldChg chg="addSp modSp mod setBg">
        <pc:chgData name="Deepthi Reddy" userId="c2e47799925efaaf" providerId="LiveId" clId="{56E01652-3CE3-4558-BEA2-C452B7577529}" dt="2022-01-12T16:12:56.261" v="734" actId="5793"/>
        <pc:sldMkLst>
          <pc:docMk/>
          <pc:sldMk cId="2519433673" sldId="374"/>
        </pc:sldMkLst>
        <pc:spChg chg="mod">
          <ac:chgData name="Deepthi Reddy" userId="c2e47799925efaaf" providerId="LiveId" clId="{56E01652-3CE3-4558-BEA2-C452B7577529}" dt="2021-11-29T03:06:28.648" v="416" actId="255"/>
          <ac:spMkLst>
            <pc:docMk/>
            <pc:sldMk cId="2519433673" sldId="374"/>
            <ac:spMk id="2" creationId="{DF6BCBDD-CC20-45E0-B5D9-80AFC71EDA2A}"/>
          </ac:spMkLst>
        </pc:spChg>
        <pc:spChg chg="mod">
          <ac:chgData name="Deepthi Reddy" userId="c2e47799925efaaf" providerId="LiveId" clId="{56E01652-3CE3-4558-BEA2-C452B7577529}" dt="2022-01-12T16:12:56.261" v="734" actId="5793"/>
          <ac:spMkLst>
            <pc:docMk/>
            <pc:sldMk cId="2519433673" sldId="374"/>
            <ac:spMk id="3" creationId="{8C354950-296E-4D8B-ABE8-94BC6443F279}"/>
          </ac:spMkLst>
        </pc:spChg>
        <pc:spChg chg="add">
          <ac:chgData name="Deepthi Reddy" userId="c2e47799925efaaf" providerId="LiveId" clId="{56E01652-3CE3-4558-BEA2-C452B7577529}" dt="2021-11-29T03:06:19.806" v="415" actId="26606"/>
          <ac:spMkLst>
            <pc:docMk/>
            <pc:sldMk cId="2519433673" sldId="374"/>
            <ac:spMk id="71" creationId="{E8A8EAB8-D2FF-444D-B34B-7D32F106AD0E}"/>
          </ac:spMkLst>
        </pc:spChg>
        <pc:picChg chg="add mod">
          <ac:chgData name="Deepthi Reddy" userId="c2e47799925efaaf" providerId="LiveId" clId="{56E01652-3CE3-4558-BEA2-C452B7577529}" dt="2021-11-29T03:06:19.806" v="415" actId="26606"/>
          <ac:picMkLst>
            <pc:docMk/>
            <pc:sldMk cId="2519433673" sldId="374"/>
            <ac:picMk id="25602" creationId="{4FE78DD0-2309-4101-A7AF-6D00E5896200}"/>
          </ac:picMkLst>
        </pc:picChg>
        <pc:cxnChg chg="add">
          <ac:chgData name="Deepthi Reddy" userId="c2e47799925efaaf" providerId="LiveId" clId="{56E01652-3CE3-4558-BEA2-C452B7577529}" dt="2021-11-29T03:06:19.806" v="415" actId="26606"/>
          <ac:cxnSpMkLst>
            <pc:docMk/>
            <pc:sldMk cId="2519433673" sldId="374"/>
            <ac:cxnSpMk id="73" creationId="{EEA38897-7BA3-4408-8083-3235339C4A60}"/>
          </ac:cxnSpMkLst>
        </pc:cxnChg>
        <pc:cxnChg chg="add">
          <ac:chgData name="Deepthi Reddy" userId="c2e47799925efaaf" providerId="LiveId" clId="{56E01652-3CE3-4558-BEA2-C452B7577529}" dt="2021-11-29T03:06:19.806" v="415" actId="26606"/>
          <ac:cxnSpMkLst>
            <pc:docMk/>
            <pc:sldMk cId="2519433673" sldId="374"/>
            <ac:cxnSpMk id="75" creationId="{F11AD06B-AB20-4097-8606-5DA00DBACE88}"/>
          </ac:cxnSpMkLst>
        </pc:cxnChg>
      </pc:sldChg>
      <pc:sldChg chg="addSp modSp mod setBg">
        <pc:chgData name="Deepthi Reddy" userId="c2e47799925efaaf" providerId="LiveId" clId="{56E01652-3CE3-4558-BEA2-C452B7577529}" dt="2021-11-29T02:51:20.482" v="330" actId="1076"/>
        <pc:sldMkLst>
          <pc:docMk/>
          <pc:sldMk cId="684494201" sldId="375"/>
        </pc:sldMkLst>
        <pc:spChg chg="mod">
          <ac:chgData name="Deepthi Reddy" userId="c2e47799925efaaf" providerId="LiveId" clId="{56E01652-3CE3-4558-BEA2-C452B7577529}" dt="2021-11-29T02:50:38.389" v="323" actId="1076"/>
          <ac:spMkLst>
            <pc:docMk/>
            <pc:sldMk cId="684494201" sldId="375"/>
            <ac:spMk id="2" creationId="{E53BD22C-F225-41D2-94F2-40839589F1CF}"/>
          </ac:spMkLst>
        </pc:spChg>
        <pc:spChg chg="mod">
          <ac:chgData name="Deepthi Reddy" userId="c2e47799925efaaf" providerId="LiveId" clId="{56E01652-3CE3-4558-BEA2-C452B7577529}" dt="2021-11-29T02:51:20.482" v="330" actId="1076"/>
          <ac:spMkLst>
            <pc:docMk/>
            <pc:sldMk cId="684494201" sldId="375"/>
            <ac:spMk id="3" creationId="{8D9588D0-6095-41DD-A2D9-0F053B3B4239}"/>
          </ac:spMkLst>
        </pc:spChg>
        <pc:spChg chg="mod">
          <ac:chgData name="Deepthi Reddy" userId="c2e47799925efaaf" providerId="LiveId" clId="{56E01652-3CE3-4558-BEA2-C452B7577529}" dt="2021-11-29T02:51:06.258" v="327" actId="1076"/>
          <ac:spMkLst>
            <pc:docMk/>
            <pc:sldMk cId="684494201" sldId="375"/>
            <ac:spMk id="6" creationId="{B13A5CED-85BF-4F80-90C6-C66AD4F493C5}"/>
          </ac:spMkLst>
        </pc:spChg>
        <pc:picChg chg="mod">
          <ac:chgData name="Deepthi Reddy" userId="c2e47799925efaaf" providerId="LiveId" clId="{56E01652-3CE3-4558-BEA2-C452B7577529}" dt="2021-11-29T02:51:10.544" v="328" actId="1076"/>
          <ac:picMkLst>
            <pc:docMk/>
            <pc:sldMk cId="684494201" sldId="375"/>
            <ac:picMk id="4" creationId="{AC974444-D87E-4ABC-9628-C32E34B58217}"/>
          </ac:picMkLst>
        </pc:picChg>
        <pc:picChg chg="mod">
          <ac:chgData name="Deepthi Reddy" userId="c2e47799925efaaf" providerId="LiveId" clId="{56E01652-3CE3-4558-BEA2-C452B7577529}" dt="2021-11-29T02:51:14.382" v="329" actId="1076"/>
          <ac:picMkLst>
            <pc:docMk/>
            <pc:sldMk cId="684494201" sldId="375"/>
            <ac:picMk id="5" creationId="{792B4E4B-B38D-4E3A-83BD-A8701E343ED2}"/>
          </ac:picMkLst>
        </pc:picChg>
        <pc:picChg chg="add mod">
          <ac:chgData name="Deepthi Reddy" userId="c2e47799925efaaf" providerId="LiveId" clId="{56E01652-3CE3-4558-BEA2-C452B7577529}" dt="2021-11-29T02:50:28.550" v="322" actId="167"/>
          <ac:picMkLst>
            <pc:docMk/>
            <pc:sldMk cId="684494201" sldId="375"/>
            <ac:picMk id="17410" creationId="{66CE1EF5-2D77-4B5F-AB11-6D8C98C9A917}"/>
          </ac:picMkLst>
        </pc:picChg>
      </pc:sldChg>
      <pc:sldChg chg="addSp modSp mod setBg">
        <pc:chgData name="Deepthi Reddy" userId="c2e47799925efaaf" providerId="LiveId" clId="{56E01652-3CE3-4558-BEA2-C452B7577529}" dt="2021-11-29T03:01:32.439" v="391" actId="255"/>
        <pc:sldMkLst>
          <pc:docMk/>
          <pc:sldMk cId="1451672449" sldId="376"/>
        </pc:sldMkLst>
        <pc:spChg chg="mod">
          <ac:chgData name="Deepthi Reddy" userId="c2e47799925efaaf" providerId="LiveId" clId="{56E01652-3CE3-4558-BEA2-C452B7577529}" dt="2021-11-29T03:01:14.124" v="388" actId="14100"/>
          <ac:spMkLst>
            <pc:docMk/>
            <pc:sldMk cId="1451672449" sldId="376"/>
            <ac:spMk id="2" creationId="{B4D40754-8B47-488E-BCD2-61384122E778}"/>
          </ac:spMkLst>
        </pc:spChg>
        <pc:spChg chg="mod">
          <ac:chgData name="Deepthi Reddy" userId="c2e47799925efaaf" providerId="LiveId" clId="{56E01652-3CE3-4558-BEA2-C452B7577529}" dt="2021-11-29T03:01:32.439" v="391" actId="255"/>
          <ac:spMkLst>
            <pc:docMk/>
            <pc:sldMk cId="1451672449" sldId="376"/>
            <ac:spMk id="3" creationId="{F5613F9F-EB04-416E-9A06-CF36A3C933BA}"/>
          </ac:spMkLst>
        </pc:spChg>
        <pc:spChg chg="add">
          <ac:chgData name="Deepthi Reddy" userId="c2e47799925efaaf" providerId="LiveId" clId="{56E01652-3CE3-4558-BEA2-C452B7577529}" dt="2021-11-29T03:01:02.945" v="385" actId="26606"/>
          <ac:spMkLst>
            <pc:docMk/>
            <pc:sldMk cId="1451672449" sldId="376"/>
            <ac:spMk id="71" creationId="{A7AE9375-4664-4DB2-922D-2782A6E439AC}"/>
          </ac:spMkLst>
        </pc:spChg>
        <pc:picChg chg="add mod">
          <ac:chgData name="Deepthi Reddy" userId="c2e47799925efaaf" providerId="LiveId" clId="{56E01652-3CE3-4558-BEA2-C452B7577529}" dt="2021-11-29T03:01:02.945" v="385" actId="26606"/>
          <ac:picMkLst>
            <pc:docMk/>
            <pc:sldMk cId="1451672449" sldId="376"/>
            <ac:picMk id="22530" creationId="{0DE06A91-C3AA-40F2-AD98-884F731F8909}"/>
          </ac:picMkLst>
        </pc:picChg>
        <pc:cxnChg chg="add">
          <ac:chgData name="Deepthi Reddy" userId="c2e47799925efaaf" providerId="LiveId" clId="{56E01652-3CE3-4558-BEA2-C452B7577529}" dt="2021-11-29T03:01:02.945" v="385" actId="26606"/>
          <ac:cxnSpMkLst>
            <pc:docMk/>
            <pc:sldMk cId="1451672449" sldId="376"/>
            <ac:cxnSpMk id="73" creationId="{EE504C98-6397-41C1-A8D8-2D9C4ED307E0}"/>
          </ac:cxnSpMkLst>
        </pc:cxnChg>
        <pc:cxnChg chg="add">
          <ac:chgData name="Deepthi Reddy" userId="c2e47799925efaaf" providerId="LiveId" clId="{56E01652-3CE3-4558-BEA2-C452B7577529}" dt="2021-11-29T03:01:02.945" v="385" actId="26606"/>
          <ac:cxnSpMkLst>
            <pc:docMk/>
            <pc:sldMk cId="1451672449" sldId="376"/>
            <ac:cxnSpMk id="75" creationId="{B7188D9B-1674-419B-A379-D1632A7EC3A2}"/>
          </ac:cxnSpMkLst>
        </pc:cxnChg>
      </pc:sldChg>
      <pc:sldChg chg="modSp mod setBg">
        <pc:chgData name="Deepthi Reddy" userId="c2e47799925efaaf" providerId="LiveId" clId="{56E01652-3CE3-4558-BEA2-C452B7577529}" dt="2021-12-16T02:18:16.828" v="672" actId="207"/>
        <pc:sldMkLst>
          <pc:docMk/>
          <pc:sldMk cId="131895537" sldId="377"/>
        </pc:sldMkLst>
        <pc:spChg chg="mod">
          <ac:chgData name="Deepthi Reddy" userId="c2e47799925efaaf" providerId="LiveId" clId="{56E01652-3CE3-4558-BEA2-C452B7577529}" dt="2021-12-16T02:18:16.828" v="672" actId="207"/>
          <ac:spMkLst>
            <pc:docMk/>
            <pc:sldMk cId="131895537" sldId="377"/>
            <ac:spMk id="2" creationId="{69EC994C-739F-418E-9E3E-323FD1995B25}"/>
          </ac:spMkLst>
        </pc:spChg>
        <pc:spChg chg="mod">
          <ac:chgData name="Deepthi Reddy" userId="c2e47799925efaaf" providerId="LiveId" clId="{56E01652-3CE3-4558-BEA2-C452B7577529}" dt="2021-12-16T02:18:12.459" v="671" actId="207"/>
          <ac:spMkLst>
            <pc:docMk/>
            <pc:sldMk cId="131895537" sldId="377"/>
            <ac:spMk id="3" creationId="{868B74EC-0D03-47CC-9446-C856925C900F}"/>
          </ac:spMkLst>
        </pc:spChg>
      </pc:sldChg>
      <pc:sldChg chg="addSp delSp modSp mod">
        <pc:chgData name="Deepthi Reddy" userId="c2e47799925efaaf" providerId="LiveId" clId="{56E01652-3CE3-4558-BEA2-C452B7577529}" dt="2021-11-29T03:14:37.038" v="441" actId="1076"/>
        <pc:sldMkLst>
          <pc:docMk/>
          <pc:sldMk cId="2272649581" sldId="378"/>
        </pc:sldMkLst>
        <pc:spChg chg="mod">
          <ac:chgData name="Deepthi Reddy" userId="c2e47799925efaaf" providerId="LiveId" clId="{56E01652-3CE3-4558-BEA2-C452B7577529}" dt="2021-11-29T03:14:37.038" v="441" actId="1076"/>
          <ac:spMkLst>
            <pc:docMk/>
            <pc:sldMk cId="2272649581" sldId="378"/>
            <ac:spMk id="2" creationId="{1684B6F2-2AC4-4C67-9BC7-5EC4EEA8CEEA}"/>
          </ac:spMkLst>
        </pc:spChg>
        <pc:spChg chg="del">
          <ac:chgData name="Deepthi Reddy" userId="c2e47799925efaaf" providerId="LiveId" clId="{56E01652-3CE3-4558-BEA2-C452B7577529}" dt="2021-11-29T03:14:20.794" v="438" actId="478"/>
          <ac:spMkLst>
            <pc:docMk/>
            <pc:sldMk cId="2272649581" sldId="378"/>
            <ac:spMk id="5" creationId="{036C47AB-5CDD-4ADD-B97C-C10521B325B6}"/>
          </ac:spMkLst>
        </pc:spChg>
        <pc:spChg chg="del">
          <ac:chgData name="Deepthi Reddy" userId="c2e47799925efaaf" providerId="LiveId" clId="{56E01652-3CE3-4558-BEA2-C452B7577529}" dt="2021-11-29T03:14:24.214" v="439" actId="26606"/>
          <ac:spMkLst>
            <pc:docMk/>
            <pc:sldMk cId="2272649581" sldId="378"/>
            <ac:spMk id="10" creationId="{665DBBEF-238B-476B-96AB-8AAC3224ECEA}"/>
          </ac:spMkLst>
        </pc:spChg>
        <pc:spChg chg="del">
          <ac:chgData name="Deepthi Reddy" userId="c2e47799925efaaf" providerId="LiveId" clId="{56E01652-3CE3-4558-BEA2-C452B7577529}" dt="2021-11-29T03:14:24.214" v="439" actId="26606"/>
          <ac:spMkLst>
            <pc:docMk/>
            <pc:sldMk cId="2272649581" sldId="378"/>
            <ac:spMk id="12" creationId="{3FCFB1DE-0B7E-48CC-BA90-B2AB0889F9D6}"/>
          </ac:spMkLst>
        </pc:spChg>
        <pc:spChg chg="add">
          <ac:chgData name="Deepthi Reddy" userId="c2e47799925efaaf" providerId="LiveId" clId="{56E01652-3CE3-4558-BEA2-C452B7577529}" dt="2021-11-29T03:14:24.214" v="439" actId="26606"/>
          <ac:spMkLst>
            <pc:docMk/>
            <pc:sldMk cId="2272649581" sldId="378"/>
            <ac:spMk id="71" creationId="{5F18414D-1626-4996-AACB-23D3DE45B03B}"/>
          </ac:spMkLst>
        </pc:spChg>
        <pc:spChg chg="add">
          <ac:chgData name="Deepthi Reddy" userId="c2e47799925efaaf" providerId="LiveId" clId="{56E01652-3CE3-4558-BEA2-C452B7577529}" dt="2021-11-29T03:14:24.214" v="439" actId="26606"/>
          <ac:spMkLst>
            <pc:docMk/>
            <pc:sldMk cId="2272649581" sldId="378"/>
            <ac:spMk id="75" creationId="{D84C2E9E-0B5D-4B5F-9A1F-70EBDCE39034}"/>
          </ac:spMkLst>
        </pc:spChg>
        <pc:picChg chg="del">
          <ac:chgData name="Deepthi Reddy" userId="c2e47799925efaaf" providerId="LiveId" clId="{56E01652-3CE3-4558-BEA2-C452B7577529}" dt="2021-11-29T03:14:20.794" v="438" actId="478"/>
          <ac:picMkLst>
            <pc:docMk/>
            <pc:sldMk cId="2272649581" sldId="378"/>
            <ac:picMk id="4" creationId="{3153B3C0-A2B5-430D-BF1A-BCCDDF086A09}"/>
          </ac:picMkLst>
        </pc:picChg>
        <pc:picChg chg="add mod">
          <ac:chgData name="Deepthi Reddy" userId="c2e47799925efaaf" providerId="LiveId" clId="{56E01652-3CE3-4558-BEA2-C452B7577529}" dt="2021-11-29T03:14:24.214" v="439" actId="26606"/>
          <ac:picMkLst>
            <pc:docMk/>
            <pc:sldMk cId="2272649581" sldId="378"/>
            <ac:picMk id="27650" creationId="{8F664DF6-1F51-4E94-9154-1ED33CC192BB}"/>
          </ac:picMkLst>
        </pc:picChg>
        <pc:cxnChg chg="add">
          <ac:chgData name="Deepthi Reddy" userId="c2e47799925efaaf" providerId="LiveId" clId="{56E01652-3CE3-4558-BEA2-C452B7577529}" dt="2021-11-29T03:14:24.214" v="439" actId="26606"/>
          <ac:cxnSpMkLst>
            <pc:docMk/>
            <pc:sldMk cId="2272649581" sldId="378"/>
            <ac:cxnSpMk id="73" creationId="{07A9243D-8FC3-4B36-874B-55906B03F484}"/>
          </ac:cxnSpMkLst>
        </pc:cxnChg>
      </pc:sldChg>
      <pc:sldChg chg="modSp mod setBg">
        <pc:chgData name="Deepthi Reddy" userId="c2e47799925efaaf" providerId="LiveId" clId="{56E01652-3CE3-4558-BEA2-C452B7577529}" dt="2021-12-16T02:17:58.909" v="669" actId="207"/>
        <pc:sldMkLst>
          <pc:docMk/>
          <pc:sldMk cId="4274928323" sldId="379"/>
        </pc:sldMkLst>
        <pc:spChg chg="mod">
          <ac:chgData name="Deepthi Reddy" userId="c2e47799925efaaf" providerId="LiveId" clId="{56E01652-3CE3-4558-BEA2-C452B7577529}" dt="2021-12-16T02:17:58.909" v="669" actId="207"/>
          <ac:spMkLst>
            <pc:docMk/>
            <pc:sldMk cId="4274928323" sldId="379"/>
            <ac:spMk id="2" creationId="{BBA0B1D6-0E26-466A-94C8-9C8639359FCC}"/>
          </ac:spMkLst>
        </pc:spChg>
        <pc:spChg chg="mod">
          <ac:chgData name="Deepthi Reddy" userId="c2e47799925efaaf" providerId="LiveId" clId="{56E01652-3CE3-4558-BEA2-C452B7577529}" dt="2021-12-16T02:17:53.635" v="668" actId="207"/>
          <ac:spMkLst>
            <pc:docMk/>
            <pc:sldMk cId="4274928323" sldId="379"/>
            <ac:spMk id="3" creationId="{58DB33C6-9A44-49D5-8F43-7F36953C53C2}"/>
          </ac:spMkLst>
        </pc:spChg>
      </pc:sldChg>
      <pc:sldChg chg="modSp mod setBg">
        <pc:chgData name="Deepthi Reddy" userId="c2e47799925efaaf" providerId="LiveId" clId="{56E01652-3CE3-4558-BEA2-C452B7577529}" dt="2021-12-16T02:19:06.390" v="675" actId="207"/>
        <pc:sldMkLst>
          <pc:docMk/>
          <pc:sldMk cId="3842572697" sldId="380"/>
        </pc:sldMkLst>
        <pc:spChg chg="mod">
          <ac:chgData name="Deepthi Reddy" userId="c2e47799925efaaf" providerId="LiveId" clId="{56E01652-3CE3-4558-BEA2-C452B7577529}" dt="2021-12-16T02:19:02.726" v="674" actId="207"/>
          <ac:spMkLst>
            <pc:docMk/>
            <pc:sldMk cId="3842572697" sldId="380"/>
            <ac:spMk id="2" creationId="{69EC994C-739F-418E-9E3E-323FD1995B25}"/>
          </ac:spMkLst>
        </pc:spChg>
        <pc:spChg chg="mod">
          <ac:chgData name="Deepthi Reddy" userId="c2e47799925efaaf" providerId="LiveId" clId="{56E01652-3CE3-4558-BEA2-C452B7577529}" dt="2021-12-16T02:19:06.390" v="675" actId="207"/>
          <ac:spMkLst>
            <pc:docMk/>
            <pc:sldMk cId="3842572697" sldId="380"/>
            <ac:spMk id="3" creationId="{868B74EC-0D03-47CC-9446-C856925C900F}"/>
          </ac:spMkLst>
        </pc:spChg>
      </pc:sldChg>
      <pc:sldChg chg="addSp modSp mod setBg">
        <pc:chgData name="Deepthi Reddy" userId="c2e47799925efaaf" providerId="LiveId" clId="{56E01652-3CE3-4558-BEA2-C452B7577529}" dt="2021-11-29T03:05:37.084" v="413" actId="1076"/>
        <pc:sldMkLst>
          <pc:docMk/>
          <pc:sldMk cId="3922761568" sldId="381"/>
        </pc:sldMkLst>
        <pc:spChg chg="mod">
          <ac:chgData name="Deepthi Reddy" userId="c2e47799925efaaf" providerId="LiveId" clId="{56E01652-3CE3-4558-BEA2-C452B7577529}" dt="2021-11-29T03:05:32.222" v="412" actId="14100"/>
          <ac:spMkLst>
            <pc:docMk/>
            <pc:sldMk cId="3922761568" sldId="381"/>
            <ac:spMk id="2" creationId="{07B57F4F-C88D-4C2C-BCEF-C17A0417C835}"/>
          </ac:spMkLst>
        </pc:spChg>
        <pc:spChg chg="mod">
          <ac:chgData name="Deepthi Reddy" userId="c2e47799925efaaf" providerId="LiveId" clId="{56E01652-3CE3-4558-BEA2-C452B7577529}" dt="2021-11-29T03:05:37.084" v="413" actId="1076"/>
          <ac:spMkLst>
            <pc:docMk/>
            <pc:sldMk cId="3922761568" sldId="381"/>
            <ac:spMk id="3" creationId="{B9A12A8E-DE76-4A24-A397-0553A3C17157}"/>
          </ac:spMkLst>
        </pc:spChg>
        <pc:spChg chg="add">
          <ac:chgData name="Deepthi Reddy" userId="c2e47799925efaaf" providerId="LiveId" clId="{56E01652-3CE3-4558-BEA2-C452B7577529}" dt="2021-11-29T03:05:13.783" v="408" actId="26606"/>
          <ac:spMkLst>
            <pc:docMk/>
            <pc:sldMk cId="3922761568" sldId="381"/>
            <ac:spMk id="71" creationId="{E8A8EAB8-D2FF-444D-B34B-7D32F106AD0E}"/>
          </ac:spMkLst>
        </pc:spChg>
        <pc:picChg chg="add mod">
          <ac:chgData name="Deepthi Reddy" userId="c2e47799925efaaf" providerId="LiveId" clId="{56E01652-3CE3-4558-BEA2-C452B7577529}" dt="2021-11-29T03:05:13.783" v="408" actId="26606"/>
          <ac:picMkLst>
            <pc:docMk/>
            <pc:sldMk cId="3922761568" sldId="381"/>
            <ac:picMk id="24578" creationId="{6E75D50C-71EB-4C18-A013-DB1AD01838D6}"/>
          </ac:picMkLst>
        </pc:picChg>
        <pc:cxnChg chg="add">
          <ac:chgData name="Deepthi Reddy" userId="c2e47799925efaaf" providerId="LiveId" clId="{56E01652-3CE3-4558-BEA2-C452B7577529}" dt="2021-11-29T03:05:13.783" v="408" actId="26606"/>
          <ac:cxnSpMkLst>
            <pc:docMk/>
            <pc:sldMk cId="3922761568" sldId="381"/>
            <ac:cxnSpMk id="73" creationId="{EEA38897-7BA3-4408-8083-3235339C4A60}"/>
          </ac:cxnSpMkLst>
        </pc:cxnChg>
        <pc:cxnChg chg="add">
          <ac:chgData name="Deepthi Reddy" userId="c2e47799925efaaf" providerId="LiveId" clId="{56E01652-3CE3-4558-BEA2-C452B7577529}" dt="2021-11-29T03:05:13.783" v="408" actId="26606"/>
          <ac:cxnSpMkLst>
            <pc:docMk/>
            <pc:sldMk cId="3922761568" sldId="381"/>
            <ac:cxnSpMk id="75" creationId="{F11AD06B-AB20-4097-8606-5DA00DBACE88}"/>
          </ac:cxnSpMkLst>
        </pc:cxnChg>
      </pc:sldChg>
      <pc:sldChg chg="modSp mod setBg">
        <pc:chgData name="Deepthi Reddy" userId="c2e47799925efaaf" providerId="LiveId" clId="{56E01652-3CE3-4558-BEA2-C452B7577529}" dt="2021-12-09T01:42:45.596" v="604" actId="207"/>
        <pc:sldMkLst>
          <pc:docMk/>
          <pc:sldMk cId="1432832738" sldId="383"/>
        </pc:sldMkLst>
        <pc:spChg chg="mod">
          <ac:chgData name="Deepthi Reddy" userId="c2e47799925efaaf" providerId="LiveId" clId="{56E01652-3CE3-4558-BEA2-C452B7577529}" dt="2021-12-09T01:42:30.715" v="601" actId="207"/>
          <ac:spMkLst>
            <pc:docMk/>
            <pc:sldMk cId="1432832738" sldId="383"/>
            <ac:spMk id="97" creationId="{501F6465-F9B5-408C-8F7C-A84B77C56E74}"/>
          </ac:spMkLst>
        </pc:spChg>
        <pc:spChg chg="mod">
          <ac:chgData name="Deepthi Reddy" userId="c2e47799925efaaf" providerId="LiveId" clId="{56E01652-3CE3-4558-BEA2-C452B7577529}" dt="2021-12-09T01:42:36.795" v="602" actId="207"/>
          <ac:spMkLst>
            <pc:docMk/>
            <pc:sldMk cId="1432832738" sldId="383"/>
            <ac:spMk id="117" creationId="{751C43DC-8DBD-4FD1-BA67-D814203AAD97}"/>
          </ac:spMkLst>
        </pc:spChg>
        <pc:spChg chg="mod">
          <ac:chgData name="Deepthi Reddy" userId="c2e47799925efaaf" providerId="LiveId" clId="{56E01652-3CE3-4558-BEA2-C452B7577529}" dt="2021-12-09T01:42:40.565" v="603" actId="207"/>
          <ac:spMkLst>
            <pc:docMk/>
            <pc:sldMk cId="1432832738" sldId="383"/>
            <ac:spMk id="145" creationId="{4B4E6DB2-E6CE-4C87-8AF1-BFAB7910905B}"/>
          </ac:spMkLst>
        </pc:spChg>
        <pc:spChg chg="mod">
          <ac:chgData name="Deepthi Reddy" userId="c2e47799925efaaf" providerId="LiveId" clId="{56E01652-3CE3-4558-BEA2-C452B7577529}" dt="2021-12-09T01:42:45.596" v="604" actId="207"/>
          <ac:spMkLst>
            <pc:docMk/>
            <pc:sldMk cId="1432832738" sldId="383"/>
            <ac:spMk id="146" creationId="{40DC21F4-66D5-4B72-9858-544FF913C3C1}"/>
          </ac:spMkLst>
        </pc:spChg>
      </pc:sldChg>
      <pc:sldChg chg="addSp delSp modSp mod addAnim">
        <pc:chgData name="Deepthi Reddy" userId="c2e47799925efaaf" providerId="LiveId" clId="{56E01652-3CE3-4558-BEA2-C452B7577529}" dt="2021-11-29T02:16:06.898" v="36"/>
        <pc:sldMkLst>
          <pc:docMk/>
          <pc:sldMk cId="3264598448" sldId="384"/>
        </pc:sldMkLst>
        <pc:spChg chg="ord">
          <ac:chgData name="Deepthi Reddy" userId="c2e47799925efaaf" providerId="LiveId" clId="{56E01652-3CE3-4558-BEA2-C452B7577529}" dt="2021-11-29T02:16:06.897" v="35" actId="26606"/>
          <ac:spMkLst>
            <pc:docMk/>
            <pc:sldMk cId="3264598448" sldId="384"/>
            <ac:spMk id="2" creationId="{4960F378-0F0F-41B9-99D2-C5D35AEB8D5C}"/>
          </ac:spMkLst>
        </pc:spChg>
        <pc:spChg chg="del">
          <ac:chgData name="Deepthi Reddy" userId="c2e47799925efaaf" providerId="LiveId" clId="{56E01652-3CE3-4558-BEA2-C452B7577529}" dt="2021-11-29T02:16:06.897" v="35" actId="26606"/>
          <ac:spMkLst>
            <pc:docMk/>
            <pc:sldMk cId="3264598448" sldId="384"/>
            <ac:spMk id="71" creationId="{5A59F003-E00A-43F9-91DC-CC54E3B87466}"/>
          </ac:spMkLst>
        </pc:spChg>
        <pc:spChg chg="del">
          <ac:chgData name="Deepthi Reddy" userId="c2e47799925efaaf" providerId="LiveId" clId="{56E01652-3CE3-4558-BEA2-C452B7577529}" dt="2021-11-29T02:16:06.897" v="35" actId="26606"/>
          <ac:spMkLst>
            <pc:docMk/>
            <pc:sldMk cId="3264598448" sldId="384"/>
            <ac:spMk id="73" creationId="{D74A4382-E3AD-430A-9A1F-DFA3E0E77A7D}"/>
          </ac:spMkLst>
        </pc:spChg>
        <pc:spChg chg="del">
          <ac:chgData name="Deepthi Reddy" userId="c2e47799925efaaf" providerId="LiveId" clId="{56E01652-3CE3-4558-BEA2-C452B7577529}" dt="2021-11-29T02:16:06.897" v="35" actId="26606"/>
          <ac:spMkLst>
            <pc:docMk/>
            <pc:sldMk cId="3264598448" sldId="384"/>
            <ac:spMk id="75" creationId="{79F40191-0F44-4FD1-82CC-ACB507C14BE6}"/>
          </ac:spMkLst>
        </pc:spChg>
        <pc:spChg chg="add">
          <ac:chgData name="Deepthi Reddy" userId="c2e47799925efaaf" providerId="LiveId" clId="{56E01652-3CE3-4558-BEA2-C452B7577529}" dt="2021-11-29T02:16:06.897" v="35" actId="26606"/>
          <ac:spMkLst>
            <pc:docMk/>
            <pc:sldMk cId="3264598448" sldId="384"/>
            <ac:spMk id="135" creationId="{5A59F003-E00A-43F9-91DC-CC54E3B87466}"/>
          </ac:spMkLst>
        </pc:spChg>
        <pc:spChg chg="add">
          <ac:chgData name="Deepthi Reddy" userId="c2e47799925efaaf" providerId="LiveId" clId="{56E01652-3CE3-4558-BEA2-C452B7577529}" dt="2021-11-29T02:16:06.897" v="35" actId="26606"/>
          <ac:spMkLst>
            <pc:docMk/>
            <pc:sldMk cId="3264598448" sldId="384"/>
            <ac:spMk id="137" creationId="{D74A4382-E3AD-430A-9A1F-DFA3E0E77A7D}"/>
          </ac:spMkLst>
        </pc:spChg>
        <pc:spChg chg="add">
          <ac:chgData name="Deepthi Reddy" userId="c2e47799925efaaf" providerId="LiveId" clId="{56E01652-3CE3-4558-BEA2-C452B7577529}" dt="2021-11-29T02:16:06.897" v="35" actId="26606"/>
          <ac:spMkLst>
            <pc:docMk/>
            <pc:sldMk cId="3264598448" sldId="384"/>
            <ac:spMk id="139" creationId="{79F40191-0F44-4FD1-82CC-ACB507C14BE6}"/>
          </ac:spMkLst>
        </pc:spChg>
        <pc:picChg chg="del mod">
          <ac:chgData name="Deepthi Reddy" userId="c2e47799925efaaf" providerId="LiveId" clId="{56E01652-3CE3-4558-BEA2-C452B7577529}" dt="2021-11-29T02:15:43.314" v="32" actId="478"/>
          <ac:picMkLst>
            <pc:docMk/>
            <pc:sldMk cId="3264598448" sldId="384"/>
            <ac:picMk id="3074" creationId="{8A9C7F09-1B68-40C7-A0D9-2C8AF2F70111}"/>
          </ac:picMkLst>
        </pc:picChg>
        <pc:picChg chg="add mod">
          <ac:chgData name="Deepthi Reddy" userId="c2e47799925efaaf" providerId="LiveId" clId="{56E01652-3CE3-4558-BEA2-C452B7577529}" dt="2021-11-29T02:16:06.897" v="35" actId="26606"/>
          <ac:picMkLst>
            <pc:docMk/>
            <pc:sldMk cId="3264598448" sldId="384"/>
            <ac:picMk id="5122" creationId="{FDE529D7-6827-415B-89EA-4D30EF13D122}"/>
          </ac:picMkLst>
        </pc:picChg>
      </pc:sldChg>
      <pc:sldChg chg="addSp delSp modSp mod setBg setClrOvrMap">
        <pc:chgData name="Deepthi Reddy" userId="c2e47799925efaaf" providerId="LiveId" clId="{56E01652-3CE3-4558-BEA2-C452B7577529}" dt="2021-11-29T03:04:10.594" v="406"/>
        <pc:sldMkLst>
          <pc:docMk/>
          <pc:sldMk cId="2447683559" sldId="385"/>
        </pc:sldMkLst>
        <pc:spChg chg="mod ord">
          <ac:chgData name="Deepthi Reddy" userId="c2e47799925efaaf" providerId="LiveId" clId="{56E01652-3CE3-4558-BEA2-C452B7577529}" dt="2021-11-29T03:03:53.428" v="404" actId="255"/>
          <ac:spMkLst>
            <pc:docMk/>
            <pc:sldMk cId="2447683559" sldId="385"/>
            <ac:spMk id="2" creationId="{3DC86FD1-86DF-4421-B684-B68821DE6EBB}"/>
          </ac:spMkLst>
        </pc:spChg>
        <pc:spChg chg="add del">
          <ac:chgData name="Deepthi Reddy" userId="c2e47799925efaaf" providerId="LiveId" clId="{56E01652-3CE3-4558-BEA2-C452B7577529}" dt="2021-11-29T03:03:27.096" v="400" actId="26606"/>
          <ac:spMkLst>
            <pc:docMk/>
            <pc:sldMk cId="2447683559" sldId="385"/>
            <ac:spMk id="71" creationId="{C1DD1A8A-57D5-4A81-AD04-532B043C5611}"/>
          </ac:spMkLst>
        </pc:spChg>
        <pc:spChg chg="add del">
          <ac:chgData name="Deepthi Reddy" userId="c2e47799925efaaf" providerId="LiveId" clId="{56E01652-3CE3-4558-BEA2-C452B7577529}" dt="2021-11-29T03:03:27.096" v="400" actId="26606"/>
          <ac:spMkLst>
            <pc:docMk/>
            <pc:sldMk cId="2447683559" sldId="385"/>
            <ac:spMk id="73" creationId="{007891EC-4501-44ED-A8C8-B11B6DB767AB}"/>
          </ac:spMkLst>
        </pc:spChg>
        <pc:spChg chg="add del">
          <ac:chgData name="Deepthi Reddy" userId="c2e47799925efaaf" providerId="LiveId" clId="{56E01652-3CE3-4558-BEA2-C452B7577529}" dt="2021-11-29T03:03:33.009" v="402" actId="26606"/>
          <ac:spMkLst>
            <pc:docMk/>
            <pc:sldMk cId="2447683559" sldId="385"/>
            <ac:spMk id="23556" creationId="{71B2258F-86CA-4D4D-8270-BC05FCDEBFB3}"/>
          </ac:spMkLst>
        </pc:spChg>
        <pc:picChg chg="add mod">
          <ac:chgData name="Deepthi Reddy" userId="c2e47799925efaaf" providerId="LiveId" clId="{56E01652-3CE3-4558-BEA2-C452B7577529}" dt="2021-11-29T03:03:33.009" v="402" actId="26606"/>
          <ac:picMkLst>
            <pc:docMk/>
            <pc:sldMk cId="2447683559" sldId="385"/>
            <ac:picMk id="23554" creationId="{1FA2E616-D0CC-413C-B412-67F2A03A78F1}"/>
          </ac:picMkLst>
        </pc:picChg>
      </pc:sldChg>
      <pc:sldChg chg="addSp delSp modSp mod setBg">
        <pc:chgData name="Deepthi Reddy" userId="c2e47799925efaaf" providerId="LiveId" clId="{56E01652-3CE3-4558-BEA2-C452B7577529}" dt="2021-11-29T02:40:34.852" v="268" actId="1076"/>
        <pc:sldMkLst>
          <pc:docMk/>
          <pc:sldMk cId="2819924828" sldId="398"/>
        </pc:sldMkLst>
        <pc:spChg chg="mod">
          <ac:chgData name="Deepthi Reddy" userId="c2e47799925efaaf" providerId="LiveId" clId="{56E01652-3CE3-4558-BEA2-C452B7577529}" dt="2021-11-29T02:38:31.702" v="250" actId="207"/>
          <ac:spMkLst>
            <pc:docMk/>
            <pc:sldMk cId="2819924828" sldId="398"/>
            <ac:spMk id="4" creationId="{13031597-4B64-45CB-AC6F-FBDA5A2BD0C8}"/>
          </ac:spMkLst>
        </pc:spChg>
        <pc:spChg chg="mod ord">
          <ac:chgData name="Deepthi Reddy" userId="c2e47799925efaaf" providerId="LiveId" clId="{56E01652-3CE3-4558-BEA2-C452B7577529}" dt="2021-11-29T02:39:17.452" v="261" actId="20577"/>
          <ac:spMkLst>
            <pc:docMk/>
            <pc:sldMk cId="2819924828" sldId="398"/>
            <ac:spMk id="5" creationId="{7466339A-0506-4315-BF69-2B0A0258DECE}"/>
          </ac:spMkLst>
        </pc:spChg>
        <pc:spChg chg="del mod ord">
          <ac:chgData name="Deepthi Reddy" userId="c2e47799925efaaf" providerId="LiveId" clId="{56E01652-3CE3-4558-BEA2-C452B7577529}" dt="2021-11-29T02:39:12.126" v="254" actId="478"/>
          <ac:spMkLst>
            <pc:docMk/>
            <pc:sldMk cId="2819924828" sldId="398"/>
            <ac:spMk id="6" creationId="{8A5796E0-8466-40F2-9E3E-3B89DC492622}"/>
          </ac:spMkLst>
        </pc:spChg>
        <pc:spChg chg="mod">
          <ac:chgData name="Deepthi Reddy" userId="c2e47799925efaaf" providerId="LiveId" clId="{56E01652-3CE3-4558-BEA2-C452B7577529}" dt="2021-11-29T02:40:16.061" v="266" actId="1076"/>
          <ac:spMkLst>
            <pc:docMk/>
            <pc:sldMk cId="2819924828" sldId="398"/>
            <ac:spMk id="8" creationId="{C1061A5E-FC9A-407C-962B-17838761FEC9}"/>
          </ac:spMkLst>
        </pc:spChg>
        <pc:spChg chg="mod ord">
          <ac:chgData name="Deepthi Reddy" userId="c2e47799925efaaf" providerId="LiveId" clId="{56E01652-3CE3-4558-BEA2-C452B7577529}" dt="2021-11-29T02:40:34.852" v="268" actId="1076"/>
          <ac:spMkLst>
            <pc:docMk/>
            <pc:sldMk cId="2819924828" sldId="398"/>
            <ac:spMk id="9" creationId="{A263AE96-203F-45B8-8E35-0AD6B582599B}"/>
          </ac:spMkLst>
        </pc:spChg>
        <pc:spChg chg="mod">
          <ac:chgData name="Deepthi Reddy" userId="c2e47799925efaaf" providerId="LiveId" clId="{56E01652-3CE3-4558-BEA2-C452B7577529}" dt="2021-11-29T02:40:08.298" v="265" actId="1076"/>
          <ac:spMkLst>
            <pc:docMk/>
            <pc:sldMk cId="2819924828" sldId="398"/>
            <ac:spMk id="15" creationId="{E837FD65-B8FA-4B8D-9796-6B3BB10A7174}"/>
          </ac:spMkLst>
        </pc:spChg>
        <pc:spChg chg="mod">
          <ac:chgData name="Deepthi Reddy" userId="c2e47799925efaaf" providerId="LiveId" clId="{56E01652-3CE3-4558-BEA2-C452B7577529}" dt="2021-11-29T02:40:08.298" v="265" actId="1076"/>
          <ac:spMkLst>
            <pc:docMk/>
            <pc:sldMk cId="2819924828" sldId="398"/>
            <ac:spMk id="16" creationId="{A90F2F02-B4EA-450B-AD66-50839CCFA2A7}"/>
          </ac:spMkLst>
        </pc:spChg>
        <pc:spChg chg="mod">
          <ac:chgData name="Deepthi Reddy" userId="c2e47799925efaaf" providerId="LiveId" clId="{56E01652-3CE3-4558-BEA2-C452B7577529}" dt="2021-11-29T02:40:08.298" v="265" actId="1076"/>
          <ac:spMkLst>
            <pc:docMk/>
            <pc:sldMk cId="2819924828" sldId="398"/>
            <ac:spMk id="17" creationId="{3C145B28-B075-4B7E-A793-A2808A30A7AD}"/>
          </ac:spMkLst>
        </pc:spChg>
        <pc:picChg chg="mod ord">
          <ac:chgData name="Deepthi Reddy" userId="c2e47799925efaaf" providerId="LiveId" clId="{56E01652-3CE3-4558-BEA2-C452B7577529}" dt="2021-11-29T02:38:41.116" v="251" actId="1076"/>
          <ac:picMkLst>
            <pc:docMk/>
            <pc:sldMk cId="2819924828" sldId="398"/>
            <ac:picMk id="7" creationId="{63DE7FBB-1A51-4EE2-95A5-CBD92297E4ED}"/>
          </ac:picMkLst>
        </pc:picChg>
        <pc:picChg chg="mod">
          <ac:chgData name="Deepthi Reddy" userId="c2e47799925efaaf" providerId="LiveId" clId="{56E01652-3CE3-4558-BEA2-C452B7577529}" dt="2021-11-29T02:40:08.298" v="265" actId="1076"/>
          <ac:picMkLst>
            <pc:docMk/>
            <pc:sldMk cId="2819924828" sldId="398"/>
            <ac:picMk id="5122" creationId="{98D0B9C6-0C5F-4458-890B-D7327629663C}"/>
          </ac:picMkLst>
        </pc:picChg>
        <pc:picChg chg="mod">
          <ac:chgData name="Deepthi Reddy" userId="c2e47799925efaaf" providerId="LiveId" clId="{56E01652-3CE3-4558-BEA2-C452B7577529}" dt="2021-11-29T02:40:08.298" v="265" actId="1076"/>
          <ac:picMkLst>
            <pc:docMk/>
            <pc:sldMk cId="2819924828" sldId="398"/>
            <ac:picMk id="5124" creationId="{F5155E67-A043-4C55-B937-1E9A8406C6D4}"/>
          </ac:picMkLst>
        </pc:picChg>
        <pc:picChg chg="mod">
          <ac:chgData name="Deepthi Reddy" userId="c2e47799925efaaf" providerId="LiveId" clId="{56E01652-3CE3-4558-BEA2-C452B7577529}" dt="2021-11-29T02:40:08.298" v="265" actId="1076"/>
          <ac:picMkLst>
            <pc:docMk/>
            <pc:sldMk cId="2819924828" sldId="398"/>
            <ac:picMk id="5126" creationId="{9DA1ED05-E3FD-4B59-8495-FFB713542E5C}"/>
          </ac:picMkLst>
        </pc:picChg>
        <pc:picChg chg="add del mod">
          <ac:chgData name="Deepthi Reddy" userId="c2e47799925efaaf" providerId="LiveId" clId="{56E01652-3CE3-4558-BEA2-C452B7577529}" dt="2021-11-29T02:38:09.582" v="246" actId="478"/>
          <ac:picMkLst>
            <pc:docMk/>
            <pc:sldMk cId="2819924828" sldId="398"/>
            <ac:picMk id="12290" creationId="{3F8E327A-F999-49DB-8231-1539BE6C9E7C}"/>
          </ac:picMkLst>
        </pc:picChg>
        <pc:picChg chg="add mod">
          <ac:chgData name="Deepthi Reddy" userId="c2e47799925efaaf" providerId="LiveId" clId="{56E01652-3CE3-4558-BEA2-C452B7577529}" dt="2021-11-29T02:40:24.663" v="267" actId="1076"/>
          <ac:picMkLst>
            <pc:docMk/>
            <pc:sldMk cId="2819924828" sldId="398"/>
            <ac:picMk id="12292" creationId="{5E932408-9759-4253-BCCB-E63CB69258EE}"/>
          </ac:picMkLst>
        </pc:picChg>
      </pc:sldChg>
      <pc:sldChg chg="addSp modSp mod setBg">
        <pc:chgData name="Deepthi Reddy" userId="c2e47799925efaaf" providerId="LiveId" clId="{56E01652-3CE3-4558-BEA2-C452B7577529}" dt="2021-11-29T03:10:10.034" v="436" actId="255"/>
        <pc:sldMkLst>
          <pc:docMk/>
          <pc:sldMk cId="2728177371" sldId="399"/>
        </pc:sldMkLst>
        <pc:spChg chg="mod">
          <ac:chgData name="Deepthi Reddy" userId="c2e47799925efaaf" providerId="LiveId" clId="{56E01652-3CE3-4558-BEA2-C452B7577529}" dt="2021-11-29T03:09:49.051" v="431" actId="255"/>
          <ac:spMkLst>
            <pc:docMk/>
            <pc:sldMk cId="2728177371" sldId="399"/>
            <ac:spMk id="2" creationId="{A9EBCA5F-2339-4217-BD2E-20AFA45E2611}"/>
          </ac:spMkLst>
        </pc:spChg>
        <pc:spChg chg="mod">
          <ac:chgData name="Deepthi Reddy" userId="c2e47799925efaaf" providerId="LiveId" clId="{56E01652-3CE3-4558-BEA2-C452B7577529}" dt="2021-11-29T03:10:10.034" v="436" actId="255"/>
          <ac:spMkLst>
            <pc:docMk/>
            <pc:sldMk cId="2728177371" sldId="399"/>
            <ac:spMk id="3" creationId="{1A28E921-0730-4A18-A814-E63366EA5B19}"/>
          </ac:spMkLst>
        </pc:spChg>
        <pc:spChg chg="add">
          <ac:chgData name="Deepthi Reddy" userId="c2e47799925efaaf" providerId="LiveId" clId="{56E01652-3CE3-4558-BEA2-C452B7577529}" dt="2021-11-29T03:09:40.411" v="430" actId="26606"/>
          <ac:spMkLst>
            <pc:docMk/>
            <pc:sldMk cId="2728177371" sldId="399"/>
            <ac:spMk id="71" creationId="{E8A8EAB8-D2FF-444D-B34B-7D32F106AD0E}"/>
          </ac:spMkLst>
        </pc:spChg>
        <pc:picChg chg="add mod">
          <ac:chgData name="Deepthi Reddy" userId="c2e47799925efaaf" providerId="LiveId" clId="{56E01652-3CE3-4558-BEA2-C452B7577529}" dt="2021-11-29T03:09:40.411" v="430" actId="26606"/>
          <ac:picMkLst>
            <pc:docMk/>
            <pc:sldMk cId="2728177371" sldId="399"/>
            <ac:picMk id="26626" creationId="{76D1222C-DE83-4957-A11A-9556B2A0A634}"/>
          </ac:picMkLst>
        </pc:picChg>
        <pc:cxnChg chg="add">
          <ac:chgData name="Deepthi Reddy" userId="c2e47799925efaaf" providerId="LiveId" clId="{56E01652-3CE3-4558-BEA2-C452B7577529}" dt="2021-11-29T03:09:40.411" v="430" actId="26606"/>
          <ac:cxnSpMkLst>
            <pc:docMk/>
            <pc:sldMk cId="2728177371" sldId="399"/>
            <ac:cxnSpMk id="73" creationId="{EEA38897-7BA3-4408-8083-3235339C4A60}"/>
          </ac:cxnSpMkLst>
        </pc:cxnChg>
        <pc:cxnChg chg="add">
          <ac:chgData name="Deepthi Reddy" userId="c2e47799925efaaf" providerId="LiveId" clId="{56E01652-3CE3-4558-BEA2-C452B7577529}" dt="2021-11-29T03:09:40.411" v="430" actId="26606"/>
          <ac:cxnSpMkLst>
            <pc:docMk/>
            <pc:sldMk cId="2728177371" sldId="399"/>
            <ac:cxnSpMk id="75" creationId="{F11AD06B-AB20-4097-8606-5DA00DBACE88}"/>
          </ac:cxnSpMkLst>
        </pc:cxnChg>
      </pc:sldChg>
      <pc:sldChg chg="addSp delSp modSp mod setClrOvrMap">
        <pc:chgData name="Deepthi Reddy" userId="c2e47799925efaaf" providerId="LiveId" clId="{56E01652-3CE3-4558-BEA2-C452B7577529}" dt="2022-01-12T16:15:39.343" v="786" actId="207"/>
        <pc:sldMkLst>
          <pc:docMk/>
          <pc:sldMk cId="1427894573" sldId="400"/>
        </pc:sldMkLst>
        <pc:spChg chg="mod">
          <ac:chgData name="Deepthi Reddy" userId="c2e47799925efaaf" providerId="LiveId" clId="{56E01652-3CE3-4558-BEA2-C452B7577529}" dt="2022-01-12T16:15:39.343" v="786" actId="207"/>
          <ac:spMkLst>
            <pc:docMk/>
            <pc:sldMk cId="1427894573" sldId="400"/>
            <ac:spMk id="7" creationId="{A12FD5AB-CF76-4DCD-AC59-2CB3CBE8C68F}"/>
          </ac:spMkLst>
        </pc:spChg>
        <pc:spChg chg="add del">
          <ac:chgData name="Deepthi Reddy" userId="c2e47799925efaaf" providerId="LiveId" clId="{56E01652-3CE3-4558-BEA2-C452B7577529}" dt="2021-11-29T03:16:08.878" v="444" actId="26606"/>
          <ac:spMkLst>
            <pc:docMk/>
            <pc:sldMk cId="1427894573" sldId="400"/>
            <ac:spMk id="32" creationId="{37C89E4B-3C9F-44B9-8B86-D9E3D112D8EC}"/>
          </ac:spMkLst>
        </pc:spChg>
        <pc:spChg chg="add mod">
          <ac:chgData name="Deepthi Reddy" userId="c2e47799925efaaf" providerId="LiveId" clId="{56E01652-3CE3-4558-BEA2-C452B7577529}" dt="2021-11-29T03:17:17.644" v="469" actId="1076"/>
          <ac:spMkLst>
            <pc:docMk/>
            <pc:sldMk cId="1427894573" sldId="400"/>
            <ac:spMk id="37" creationId="{0B584B97-38EF-4B1F-BDF7-E867DB8E6CEB}"/>
          </ac:spMkLst>
        </pc:spChg>
        <pc:spChg chg="add del">
          <ac:chgData name="Deepthi Reddy" userId="c2e47799925efaaf" providerId="LiveId" clId="{56E01652-3CE3-4558-BEA2-C452B7577529}" dt="2021-11-29T03:16:08.865" v="443" actId="26606"/>
          <ac:spMkLst>
            <pc:docMk/>
            <pc:sldMk cId="1427894573" sldId="400"/>
            <ac:spMk id="38" creationId="{FB5B0058-AF13-4859-B429-4EDDE2A26F7F}"/>
          </ac:spMkLst>
        </pc:spChg>
        <pc:spChg chg="add del">
          <ac:chgData name="Deepthi Reddy" userId="c2e47799925efaaf" providerId="LiveId" clId="{56E01652-3CE3-4558-BEA2-C452B7577529}" dt="2021-11-29T03:16:08.865" v="443" actId="26606"/>
          <ac:spMkLst>
            <pc:docMk/>
            <pc:sldMk cId="1427894573" sldId="400"/>
            <ac:spMk id="40" creationId="{D84C2E9E-0B5D-4B5F-9A1F-70EBDCE39034}"/>
          </ac:spMkLst>
        </pc:spChg>
        <pc:spChg chg="add">
          <ac:chgData name="Deepthi Reddy" userId="c2e47799925efaaf" providerId="LiveId" clId="{56E01652-3CE3-4558-BEA2-C452B7577529}" dt="2021-11-29T03:16:08.878" v="444" actId="26606"/>
          <ac:spMkLst>
            <pc:docMk/>
            <pc:sldMk cId="1427894573" sldId="400"/>
            <ac:spMk id="44" creationId="{55D4142C-5077-457F-A6AD-3FECFDB39685}"/>
          </ac:spMkLst>
        </pc:spChg>
        <pc:spChg chg="add">
          <ac:chgData name="Deepthi Reddy" userId="c2e47799925efaaf" providerId="LiveId" clId="{56E01652-3CE3-4558-BEA2-C452B7577529}" dt="2021-11-29T03:16:08.878" v="444" actId="26606"/>
          <ac:spMkLst>
            <pc:docMk/>
            <pc:sldMk cId="1427894573" sldId="400"/>
            <ac:spMk id="45" creationId="{9AA72BD9-2C5A-4EDC-931F-5AA08EACA0F3}"/>
          </ac:spMkLst>
        </pc:spChg>
        <pc:spChg chg="add">
          <ac:chgData name="Deepthi Reddy" userId="c2e47799925efaaf" providerId="LiveId" clId="{56E01652-3CE3-4558-BEA2-C452B7577529}" dt="2021-11-29T03:16:08.878" v="444" actId="26606"/>
          <ac:spMkLst>
            <pc:docMk/>
            <pc:sldMk cId="1427894573" sldId="400"/>
            <ac:spMk id="46" creationId="{7A5F0580-5EE9-419F-96EE-B6529EF6E7D0}"/>
          </ac:spMkLst>
        </pc:spChg>
        <pc:spChg chg="add">
          <ac:chgData name="Deepthi Reddy" userId="c2e47799925efaaf" providerId="LiveId" clId="{56E01652-3CE3-4558-BEA2-C452B7577529}" dt="2021-11-29T03:16:08.878" v="444" actId="26606"/>
          <ac:spMkLst>
            <pc:docMk/>
            <pc:sldMk cId="1427894573" sldId="400"/>
            <ac:spMk id="47" creationId="{DD3981AC-7B61-4947-BCF3-F7AA7FA385B9}"/>
          </ac:spMkLst>
        </pc:spChg>
        <pc:picChg chg="del mod">
          <ac:chgData name="Deepthi Reddy" userId="c2e47799925efaaf" providerId="LiveId" clId="{56E01652-3CE3-4558-BEA2-C452B7577529}" dt="2021-12-09T01:26:32.058" v="582" actId="478"/>
          <ac:picMkLst>
            <pc:docMk/>
            <pc:sldMk cId="1427894573" sldId="400"/>
            <ac:picMk id="5" creationId="{DDFCB892-2D7A-49B5-9B76-263CD02024C9}"/>
          </ac:picMkLst>
        </pc:picChg>
        <pc:cxnChg chg="add del">
          <ac:chgData name="Deepthi Reddy" userId="c2e47799925efaaf" providerId="LiveId" clId="{56E01652-3CE3-4558-BEA2-C452B7577529}" dt="2021-11-29T03:16:08.878" v="444" actId="26606"/>
          <ac:cxnSpMkLst>
            <pc:docMk/>
            <pc:sldMk cId="1427894573" sldId="400"/>
            <ac:cxnSpMk id="31" creationId="{D891E407-403B-4764-86C9-33A56D3BCAA3}"/>
          </ac:cxnSpMkLst>
        </pc:cxnChg>
        <pc:cxnChg chg="add del">
          <ac:chgData name="Deepthi Reddy" userId="c2e47799925efaaf" providerId="LiveId" clId="{56E01652-3CE3-4558-BEA2-C452B7577529}" dt="2021-11-29T03:16:08.878" v="444" actId="26606"/>
          <ac:cxnSpMkLst>
            <pc:docMk/>
            <pc:sldMk cId="1427894573" sldId="400"/>
            <ac:cxnSpMk id="33" creationId="{AA2EAA10-076F-46BD-8F0F-B9A2FB77A85C}"/>
          </ac:cxnSpMkLst>
        </pc:cxnChg>
        <pc:cxnChg chg="add del">
          <ac:chgData name="Deepthi Reddy" userId="c2e47799925efaaf" providerId="LiveId" clId="{56E01652-3CE3-4558-BEA2-C452B7577529}" dt="2021-11-29T03:16:08.865" v="443" actId="26606"/>
          <ac:cxnSpMkLst>
            <pc:docMk/>
            <pc:sldMk cId="1427894573" sldId="400"/>
            <ac:cxnSpMk id="42" creationId="{2D07C3A8-02AE-4DC1-B13F-A6AA2ECA9FFD}"/>
          </ac:cxnSpMkLst>
        </pc:cxnChg>
      </pc:sldChg>
      <pc:sldChg chg="addSp modSp new mod setBg">
        <pc:chgData name="Deepthi Reddy" userId="c2e47799925efaaf" providerId="LiveId" clId="{56E01652-3CE3-4558-BEA2-C452B7577529}" dt="2021-11-29T02:20:51.329" v="105" actId="14100"/>
        <pc:sldMkLst>
          <pc:docMk/>
          <pc:sldMk cId="30934444" sldId="401"/>
        </pc:sldMkLst>
        <pc:spChg chg="add mod">
          <ac:chgData name="Deepthi Reddy" userId="c2e47799925efaaf" providerId="LiveId" clId="{56E01652-3CE3-4558-BEA2-C452B7577529}" dt="2021-11-29T02:20:44.342" v="104" actId="255"/>
          <ac:spMkLst>
            <pc:docMk/>
            <pc:sldMk cId="30934444" sldId="401"/>
            <ac:spMk id="5" creationId="{AFDE00C9-9086-483D-AFF4-C6E199C9861A}"/>
          </ac:spMkLst>
        </pc:spChg>
        <pc:picChg chg="add mod">
          <ac:chgData name="Deepthi Reddy" userId="c2e47799925efaaf" providerId="LiveId" clId="{56E01652-3CE3-4558-BEA2-C452B7577529}" dt="2021-11-29T02:20:51.329" v="105" actId="14100"/>
          <ac:picMkLst>
            <pc:docMk/>
            <pc:sldMk cId="30934444" sldId="401"/>
            <ac:picMk id="4" creationId="{959D07E0-6896-48A6-96C1-0D7C929BCC7D}"/>
          </ac:picMkLst>
        </pc:picChg>
      </pc:sldChg>
      <pc:sldChg chg="addSp delSp modSp new mod setBg">
        <pc:chgData name="Deepthi Reddy" userId="c2e47799925efaaf" providerId="LiveId" clId="{56E01652-3CE3-4558-BEA2-C452B7577529}" dt="2021-11-29T03:08:00.984" v="426" actId="26606"/>
        <pc:sldMkLst>
          <pc:docMk/>
          <pc:sldMk cId="2593190710" sldId="402"/>
        </pc:sldMkLst>
        <pc:spChg chg="add mod">
          <ac:chgData name="Deepthi Reddy" userId="c2e47799925efaaf" providerId="LiveId" clId="{56E01652-3CE3-4558-BEA2-C452B7577529}" dt="2021-11-29T03:08:00.984" v="426" actId="26606"/>
          <ac:spMkLst>
            <pc:docMk/>
            <pc:sldMk cId="2593190710" sldId="402"/>
            <ac:spMk id="2" creationId="{83F899EC-B526-4B12-9CD6-2B75FE679AF9}"/>
          </ac:spMkLst>
        </pc:spChg>
        <pc:spChg chg="add del">
          <ac:chgData name="Deepthi Reddy" userId="c2e47799925efaaf" providerId="LiveId" clId="{56E01652-3CE3-4558-BEA2-C452B7577529}" dt="2021-11-29T03:08:00.984" v="426" actId="26606"/>
          <ac:spMkLst>
            <pc:docMk/>
            <pc:sldMk cId="2593190710" sldId="402"/>
            <ac:spMk id="71" creationId="{42A4FC2C-047E-45A5-965D-8E1E3BF09BC6}"/>
          </ac:spMkLst>
        </pc:spChg>
        <pc:spChg chg="add">
          <ac:chgData name="Deepthi Reddy" userId="c2e47799925efaaf" providerId="LiveId" clId="{56E01652-3CE3-4558-BEA2-C452B7577529}" dt="2021-11-29T03:08:00.984" v="426" actId="26606"/>
          <ac:spMkLst>
            <pc:docMk/>
            <pc:sldMk cId="2593190710" sldId="402"/>
            <ac:spMk id="72" creationId="{22A397E7-BF60-45B2-84C7-B074B76C37A7}"/>
          </ac:spMkLst>
        </pc:spChg>
        <pc:spChg chg="add">
          <ac:chgData name="Deepthi Reddy" userId="c2e47799925efaaf" providerId="LiveId" clId="{56E01652-3CE3-4558-BEA2-C452B7577529}" dt="2021-11-29T03:08:00.984" v="426" actId="26606"/>
          <ac:spMkLst>
            <pc:docMk/>
            <pc:sldMk cId="2593190710" sldId="402"/>
            <ac:spMk id="74" creationId="{890DEF05-784E-4B61-89E4-04C4ECF4E5A0}"/>
          </ac:spMkLst>
        </pc:spChg>
        <pc:picChg chg="add mod">
          <ac:chgData name="Deepthi Reddy" userId="c2e47799925efaaf" providerId="LiveId" clId="{56E01652-3CE3-4558-BEA2-C452B7577529}" dt="2021-11-29T03:08:00.984" v="426" actId="26606"/>
          <ac:picMkLst>
            <pc:docMk/>
            <pc:sldMk cId="2593190710" sldId="402"/>
            <ac:picMk id="7170" creationId="{247D7D3D-B7C2-4C61-952D-9D0C9812951F}"/>
          </ac:picMkLst>
        </pc:picChg>
        <pc:cxnChg chg="add">
          <ac:chgData name="Deepthi Reddy" userId="c2e47799925efaaf" providerId="LiveId" clId="{56E01652-3CE3-4558-BEA2-C452B7577529}" dt="2021-11-29T03:08:00.984" v="426" actId="26606"/>
          <ac:cxnSpMkLst>
            <pc:docMk/>
            <pc:sldMk cId="2593190710" sldId="402"/>
            <ac:cxnSpMk id="76" creationId="{C41BAEC7-F7B0-4224-8B18-8F74B7D87F0B}"/>
          </ac:cxnSpMkLst>
        </pc:cxnChg>
      </pc:sldChg>
      <pc:sldChg chg="del delDesignElem">
        <pc:chgData name="Deepthi Reddy" userId="c2e47799925efaaf" providerId="LiveId" clId="{56E01652-3CE3-4558-BEA2-C452B7577529}" dt="2021-12-18T11:10:57.866" v="720" actId="2696"/>
        <pc:sldMkLst>
          <pc:docMk/>
          <pc:sldMk cId="981051356" sldId="403"/>
        </pc:sldMkLst>
      </pc:sldChg>
      <pc:sldChg chg="new del">
        <pc:chgData name="Deepthi Reddy" userId="c2e47799925efaaf" providerId="LiveId" clId="{56E01652-3CE3-4558-BEA2-C452B7577529}" dt="2022-01-18T16:05:56.558" v="884" actId="47"/>
        <pc:sldMkLst>
          <pc:docMk/>
          <pc:sldMk cId="2641459504" sldId="403"/>
        </pc:sldMkLst>
      </pc:sldChg>
      <pc:sldChg chg="del">
        <pc:chgData name="Deepthi Reddy" userId="c2e47799925efaaf" providerId="LiveId" clId="{56E01652-3CE3-4558-BEA2-C452B7577529}" dt="2022-01-12T16:13:12.260" v="736" actId="47"/>
        <pc:sldMkLst>
          <pc:docMk/>
          <pc:sldMk cId="3411624260" sldId="403"/>
        </pc:sldMkLst>
      </pc:sldChg>
      <pc:sldChg chg="modSp add mod">
        <pc:chgData name="Deepthi Reddy" userId="c2e47799925efaaf" providerId="LiveId" clId="{56E01652-3CE3-4558-BEA2-C452B7577529}" dt="2022-01-18T16:06:17.276" v="890" actId="20577"/>
        <pc:sldMkLst>
          <pc:docMk/>
          <pc:sldMk cId="3413033998" sldId="404"/>
        </pc:sldMkLst>
        <pc:spChg chg="mod">
          <ac:chgData name="Deepthi Reddy" userId="c2e47799925efaaf" providerId="LiveId" clId="{56E01652-3CE3-4558-BEA2-C452B7577529}" dt="2022-01-18T16:06:17.276" v="890" actId="20577"/>
          <ac:spMkLst>
            <pc:docMk/>
            <pc:sldMk cId="3413033998" sldId="404"/>
            <ac:spMk id="2" creationId="{07B57F4F-C88D-4C2C-BCEF-C17A0417C835}"/>
          </ac:spMkLst>
        </pc:spChg>
        <pc:spChg chg="mod">
          <ac:chgData name="Deepthi Reddy" userId="c2e47799925efaaf" providerId="LiveId" clId="{56E01652-3CE3-4558-BEA2-C452B7577529}" dt="2022-01-18T16:05:45.254" v="872" actId="1076"/>
          <ac:spMkLst>
            <pc:docMk/>
            <pc:sldMk cId="3413033998" sldId="404"/>
            <ac:spMk id="3" creationId="{B9A12A8E-DE76-4A24-A397-0553A3C17157}"/>
          </ac:spMkLst>
        </pc:spChg>
      </pc:sldChg>
    </pc:docChg>
  </pc:docChgLst>
  <pc:docChgLst>
    <pc:chgData name="Deepthi Reddy" userId="c2e47799925efaaf" providerId="LiveId" clId="{D15AE011-A2E0-4681-A4F1-BEBE49F91BA5}"/>
    <pc:docChg chg="undo custSel addSld delSld modSld">
      <pc:chgData name="Deepthi Reddy" userId="c2e47799925efaaf" providerId="LiveId" clId="{D15AE011-A2E0-4681-A4F1-BEBE49F91BA5}" dt="2022-02-19T21:34:12.763" v="95" actId="14100"/>
      <pc:docMkLst>
        <pc:docMk/>
      </pc:docMkLst>
      <pc:sldChg chg="delSp modSp mod">
        <pc:chgData name="Deepthi Reddy" userId="c2e47799925efaaf" providerId="LiveId" clId="{D15AE011-A2E0-4681-A4F1-BEBE49F91BA5}" dt="2022-02-19T21:34:12.763" v="95" actId="14100"/>
        <pc:sldMkLst>
          <pc:docMk/>
          <pc:sldMk cId="21717514" sldId="257"/>
        </pc:sldMkLst>
        <pc:spChg chg="mod">
          <ac:chgData name="Deepthi Reddy" userId="c2e47799925efaaf" providerId="LiveId" clId="{D15AE011-A2E0-4681-A4F1-BEBE49F91BA5}" dt="2022-02-19T21:34:12.763" v="95" actId="14100"/>
          <ac:spMkLst>
            <pc:docMk/>
            <pc:sldMk cId="21717514" sldId="257"/>
            <ac:spMk id="2" creationId="{29E7BAAD-DE78-414D-80BC-7CDD5084AEB5}"/>
          </ac:spMkLst>
        </pc:spChg>
        <pc:picChg chg="del">
          <ac:chgData name="Deepthi Reddy" userId="c2e47799925efaaf" providerId="LiveId" clId="{D15AE011-A2E0-4681-A4F1-BEBE49F91BA5}" dt="2022-02-19T21:34:01.625" v="92" actId="478"/>
          <ac:picMkLst>
            <pc:docMk/>
            <pc:sldMk cId="21717514" sldId="257"/>
            <ac:picMk id="1028" creationId="{1AEA24FF-DD06-4BF7-B5D1-84078FC92DED}"/>
          </ac:picMkLst>
        </pc:picChg>
      </pc:sldChg>
      <pc:sldChg chg="new del">
        <pc:chgData name="Deepthi Reddy" userId="c2e47799925efaaf" providerId="LiveId" clId="{D15AE011-A2E0-4681-A4F1-BEBE49F91BA5}" dt="2022-02-03T04:50:07.022" v="1" actId="47"/>
        <pc:sldMkLst>
          <pc:docMk/>
          <pc:sldMk cId="919140038" sldId="405"/>
        </pc:sldMkLst>
      </pc:sldChg>
      <pc:sldChg chg="addSp delSp modSp add mod setClrOvrMap">
        <pc:chgData name="Deepthi Reddy" userId="c2e47799925efaaf" providerId="LiveId" clId="{D15AE011-A2E0-4681-A4F1-BEBE49F91BA5}" dt="2022-02-03T04:57:06.558" v="91" actId="1076"/>
        <pc:sldMkLst>
          <pc:docMk/>
          <pc:sldMk cId="4034108681" sldId="405"/>
        </pc:sldMkLst>
        <pc:spChg chg="mod ord">
          <ac:chgData name="Deepthi Reddy" userId="c2e47799925efaaf" providerId="LiveId" clId="{D15AE011-A2E0-4681-A4F1-BEBE49F91BA5}" dt="2022-02-03T04:57:06.558" v="91" actId="1076"/>
          <ac:spMkLst>
            <pc:docMk/>
            <pc:sldMk cId="4034108681" sldId="405"/>
            <ac:spMk id="2" creationId="{07B57F4F-C88D-4C2C-BCEF-C17A0417C835}"/>
          </ac:spMkLst>
        </pc:spChg>
        <pc:spChg chg="del mod">
          <ac:chgData name="Deepthi Reddy" userId="c2e47799925efaaf" providerId="LiveId" clId="{D15AE011-A2E0-4681-A4F1-BEBE49F91BA5}" dt="2022-02-03T04:53:28.722" v="51" actId="478"/>
          <ac:spMkLst>
            <pc:docMk/>
            <pc:sldMk cId="4034108681" sldId="405"/>
            <ac:spMk id="3" creationId="{B9A12A8E-DE76-4A24-A397-0553A3C17157}"/>
          </ac:spMkLst>
        </pc:spChg>
        <pc:spChg chg="add del mod">
          <ac:chgData name="Deepthi Reddy" userId="c2e47799925efaaf" providerId="LiveId" clId="{D15AE011-A2E0-4681-A4F1-BEBE49F91BA5}" dt="2022-02-03T04:53:50.776" v="52" actId="26606"/>
          <ac:spMkLst>
            <pc:docMk/>
            <pc:sldMk cId="4034108681" sldId="405"/>
            <ac:spMk id="6" creationId="{1E600A90-AD1B-48ED-A70C-4B6968D166E2}"/>
          </ac:spMkLst>
        </pc:spChg>
        <pc:spChg chg="add del mod">
          <ac:chgData name="Deepthi Reddy" userId="c2e47799925efaaf" providerId="LiveId" clId="{D15AE011-A2E0-4681-A4F1-BEBE49F91BA5}" dt="2022-02-03T04:54:34.096" v="84" actId="478"/>
          <ac:spMkLst>
            <pc:docMk/>
            <pc:sldMk cId="4034108681" sldId="405"/>
            <ac:spMk id="8" creationId="{F713CBDB-7815-4BA7-BE92-EEC69FF9C1E3}"/>
          </ac:spMkLst>
        </pc:spChg>
        <pc:spChg chg="del">
          <ac:chgData name="Deepthi Reddy" userId="c2e47799925efaaf" providerId="LiveId" clId="{D15AE011-A2E0-4681-A4F1-BEBE49F91BA5}" dt="2022-02-03T04:53:50.776" v="52" actId="26606"/>
          <ac:spMkLst>
            <pc:docMk/>
            <pc:sldMk cId="4034108681" sldId="405"/>
            <ac:spMk id="71" creationId="{E8A8EAB8-D2FF-444D-B34B-7D32F106AD0E}"/>
          </ac:spMkLst>
        </pc:spChg>
        <pc:spChg chg="add del">
          <ac:chgData name="Deepthi Reddy" userId="c2e47799925efaaf" providerId="LiveId" clId="{D15AE011-A2E0-4681-A4F1-BEBE49F91BA5}" dt="2022-02-03T04:56:41.112" v="89" actId="26606"/>
          <ac:spMkLst>
            <pc:docMk/>
            <pc:sldMk cId="4034108681" sldId="405"/>
            <ac:spMk id="80" creationId="{BCC55ACC-A2F6-403C-A3A4-D59B3734D45F}"/>
          </ac:spMkLst>
        </pc:spChg>
        <pc:spChg chg="add">
          <ac:chgData name="Deepthi Reddy" userId="c2e47799925efaaf" providerId="LiveId" clId="{D15AE011-A2E0-4681-A4F1-BEBE49F91BA5}" dt="2022-02-03T04:56:41.112" v="89" actId="26606"/>
          <ac:spMkLst>
            <pc:docMk/>
            <pc:sldMk cId="4034108681" sldId="405"/>
            <ac:spMk id="85" creationId="{C1DD1A8A-57D5-4A81-AD04-532B043C5611}"/>
          </ac:spMkLst>
        </pc:spChg>
        <pc:spChg chg="add">
          <ac:chgData name="Deepthi Reddy" userId="c2e47799925efaaf" providerId="LiveId" clId="{D15AE011-A2E0-4681-A4F1-BEBE49F91BA5}" dt="2022-02-03T04:56:41.112" v="89" actId="26606"/>
          <ac:spMkLst>
            <pc:docMk/>
            <pc:sldMk cId="4034108681" sldId="405"/>
            <ac:spMk id="87" creationId="{007891EC-4501-44ED-A8C8-B11B6DB767AB}"/>
          </ac:spMkLst>
        </pc:spChg>
        <pc:picChg chg="add mod ord">
          <ac:chgData name="Deepthi Reddy" userId="c2e47799925efaaf" providerId="LiveId" clId="{D15AE011-A2E0-4681-A4F1-BEBE49F91BA5}" dt="2022-02-03T04:56:41.112" v="89" actId="26606"/>
          <ac:picMkLst>
            <pc:docMk/>
            <pc:sldMk cId="4034108681" sldId="405"/>
            <ac:picMk id="5" creationId="{AD04BD55-0ECA-4F93-91E4-DC957F97A2AD}"/>
          </ac:picMkLst>
        </pc:picChg>
        <pc:picChg chg="del">
          <ac:chgData name="Deepthi Reddy" userId="c2e47799925efaaf" providerId="LiveId" clId="{D15AE011-A2E0-4681-A4F1-BEBE49F91BA5}" dt="2022-02-03T04:50:13.954" v="3" actId="478"/>
          <ac:picMkLst>
            <pc:docMk/>
            <pc:sldMk cId="4034108681" sldId="405"/>
            <ac:picMk id="24578" creationId="{6E75D50C-71EB-4C18-A013-DB1AD01838D6}"/>
          </ac:picMkLst>
        </pc:picChg>
        <pc:cxnChg chg="del">
          <ac:chgData name="Deepthi Reddy" userId="c2e47799925efaaf" providerId="LiveId" clId="{D15AE011-A2E0-4681-A4F1-BEBE49F91BA5}" dt="2022-02-03T04:53:50.776" v="52" actId="26606"/>
          <ac:cxnSpMkLst>
            <pc:docMk/>
            <pc:sldMk cId="4034108681" sldId="405"/>
            <ac:cxnSpMk id="73" creationId="{EEA38897-7BA3-4408-8083-3235339C4A60}"/>
          </ac:cxnSpMkLst>
        </pc:cxnChg>
        <pc:cxnChg chg="del">
          <ac:chgData name="Deepthi Reddy" userId="c2e47799925efaaf" providerId="LiveId" clId="{D15AE011-A2E0-4681-A4F1-BEBE49F91BA5}" dt="2022-02-03T04:53:50.776" v="52" actId="26606"/>
          <ac:cxnSpMkLst>
            <pc:docMk/>
            <pc:sldMk cId="4034108681" sldId="405"/>
            <ac:cxnSpMk id="75" creationId="{F11AD06B-AB20-4097-8606-5DA00DBACE88}"/>
          </ac:cxnSpMkLst>
        </pc:cxnChg>
      </pc:sldChg>
    </pc:docChg>
  </pc:docChgLst>
  <pc:docChgLst>
    <pc:chgData name="Deepthi Reddy" userId="c2e47799925efaaf" providerId="LiveId" clId="{F18502C1-B7D9-4CB7-959B-A47F29A98FA8}"/>
    <pc:docChg chg="undo custSel addSld modSld sldOrd">
      <pc:chgData name="Deepthi Reddy" userId="c2e47799925efaaf" providerId="LiveId" clId="{F18502C1-B7D9-4CB7-959B-A47F29A98FA8}" dt="2022-05-29T14:05:10.274" v="132" actId="20577"/>
      <pc:docMkLst>
        <pc:docMk/>
      </pc:docMkLst>
      <pc:sldChg chg="delSp">
        <pc:chgData name="Deepthi Reddy" userId="c2e47799925efaaf" providerId="LiveId" clId="{F18502C1-B7D9-4CB7-959B-A47F29A98FA8}" dt="2022-05-29T11:56:11.616" v="3" actId="478"/>
        <pc:sldMkLst>
          <pc:docMk/>
          <pc:sldMk cId="3891120807" sldId="258"/>
        </pc:sldMkLst>
        <pc:picChg chg="del">
          <ac:chgData name="Deepthi Reddy" userId="c2e47799925efaaf" providerId="LiveId" clId="{F18502C1-B7D9-4CB7-959B-A47F29A98FA8}" dt="2022-05-29T11:56:11.616" v="3" actId="478"/>
          <ac:picMkLst>
            <pc:docMk/>
            <pc:sldMk cId="3891120807" sldId="258"/>
            <ac:picMk id="3074" creationId="{C02F1340-295B-4B23-9E4F-B30509C5CC71}"/>
          </ac:picMkLst>
        </pc:picChg>
      </pc:sldChg>
      <pc:sldChg chg="delSp">
        <pc:chgData name="Deepthi Reddy" userId="c2e47799925efaaf" providerId="LiveId" clId="{F18502C1-B7D9-4CB7-959B-A47F29A98FA8}" dt="2022-05-29T11:58:20.288" v="17" actId="478"/>
        <pc:sldMkLst>
          <pc:docMk/>
          <pc:sldMk cId="287307884" sldId="261"/>
        </pc:sldMkLst>
        <pc:picChg chg="del">
          <ac:chgData name="Deepthi Reddy" userId="c2e47799925efaaf" providerId="LiveId" clId="{F18502C1-B7D9-4CB7-959B-A47F29A98FA8}" dt="2022-05-29T11:58:20.288" v="17" actId="478"/>
          <ac:picMkLst>
            <pc:docMk/>
            <pc:sldMk cId="287307884" sldId="261"/>
            <ac:picMk id="15362" creationId="{A06344B6-14D3-408C-AE72-74E784C6F04A}"/>
          </ac:picMkLst>
        </pc:picChg>
      </pc:sldChg>
      <pc:sldChg chg="delSp">
        <pc:chgData name="Deepthi Reddy" userId="c2e47799925efaaf" providerId="LiveId" clId="{F18502C1-B7D9-4CB7-959B-A47F29A98FA8}" dt="2022-05-29T11:56:32.785" v="5" actId="478"/>
        <pc:sldMkLst>
          <pc:docMk/>
          <pc:sldMk cId="1489648805" sldId="263"/>
        </pc:sldMkLst>
        <pc:picChg chg="del">
          <ac:chgData name="Deepthi Reddy" userId="c2e47799925efaaf" providerId="LiveId" clId="{F18502C1-B7D9-4CB7-959B-A47F29A98FA8}" dt="2022-05-29T11:56:32.785" v="5" actId="478"/>
          <ac:picMkLst>
            <pc:docMk/>
            <pc:sldMk cId="1489648805" sldId="263"/>
            <ac:picMk id="4" creationId="{CACCC0A9-9859-45D9-BD08-28060A35D64D}"/>
          </ac:picMkLst>
        </pc:picChg>
      </pc:sldChg>
      <pc:sldChg chg="delSp">
        <pc:chgData name="Deepthi Reddy" userId="c2e47799925efaaf" providerId="LiveId" clId="{F18502C1-B7D9-4CB7-959B-A47F29A98FA8}" dt="2022-05-29T11:58:00.219" v="15" actId="478"/>
        <pc:sldMkLst>
          <pc:docMk/>
          <pc:sldMk cId="925384149" sldId="264"/>
        </pc:sldMkLst>
        <pc:picChg chg="del">
          <ac:chgData name="Deepthi Reddy" userId="c2e47799925efaaf" providerId="LiveId" clId="{F18502C1-B7D9-4CB7-959B-A47F29A98FA8}" dt="2022-05-29T11:58:00.219" v="15" actId="478"/>
          <ac:picMkLst>
            <pc:docMk/>
            <pc:sldMk cId="925384149" sldId="264"/>
            <ac:picMk id="11266" creationId="{5C4797BF-B375-44AC-8453-45E5B69D44A5}"/>
          </ac:picMkLst>
        </pc:picChg>
      </pc:sldChg>
      <pc:sldChg chg="delSp">
        <pc:chgData name="Deepthi Reddy" userId="c2e47799925efaaf" providerId="LiveId" clId="{F18502C1-B7D9-4CB7-959B-A47F29A98FA8}" dt="2022-05-29T11:59:12.005" v="24" actId="478"/>
        <pc:sldMkLst>
          <pc:docMk/>
          <pc:sldMk cId="3014752077" sldId="269"/>
        </pc:sldMkLst>
        <pc:picChg chg="del">
          <ac:chgData name="Deepthi Reddy" userId="c2e47799925efaaf" providerId="LiveId" clId="{F18502C1-B7D9-4CB7-959B-A47F29A98FA8}" dt="2022-05-29T11:59:12.005" v="24" actId="478"/>
          <ac:picMkLst>
            <pc:docMk/>
            <pc:sldMk cId="3014752077" sldId="269"/>
            <ac:picMk id="21506" creationId="{BC4504BE-B2A0-45D4-88BA-0CDF8A31755F}"/>
          </ac:picMkLst>
        </pc:picChg>
      </pc:sldChg>
      <pc:sldChg chg="delSp">
        <pc:chgData name="Deepthi Reddy" userId="c2e47799925efaaf" providerId="LiveId" clId="{F18502C1-B7D9-4CB7-959B-A47F29A98FA8}" dt="2022-05-29T11:57:53.770" v="14" actId="478"/>
        <pc:sldMkLst>
          <pc:docMk/>
          <pc:sldMk cId="2793139812" sldId="270"/>
        </pc:sldMkLst>
        <pc:picChg chg="del">
          <ac:chgData name="Deepthi Reddy" userId="c2e47799925efaaf" providerId="LiveId" clId="{F18502C1-B7D9-4CB7-959B-A47F29A98FA8}" dt="2022-05-29T11:57:53.770" v="14" actId="478"/>
          <ac:picMkLst>
            <pc:docMk/>
            <pc:sldMk cId="2793139812" sldId="270"/>
            <ac:picMk id="10242" creationId="{29D09196-90BC-46CE-8FE1-FB70D79B8E77}"/>
          </ac:picMkLst>
        </pc:picChg>
      </pc:sldChg>
      <pc:sldChg chg="delSp">
        <pc:chgData name="Deepthi Reddy" userId="c2e47799925efaaf" providerId="LiveId" clId="{F18502C1-B7D9-4CB7-959B-A47F29A98FA8}" dt="2022-05-29T11:59:00.004" v="23" actId="478"/>
        <pc:sldMkLst>
          <pc:docMk/>
          <pc:sldMk cId="2112205754" sldId="271"/>
        </pc:sldMkLst>
        <pc:picChg chg="del">
          <ac:chgData name="Deepthi Reddy" userId="c2e47799925efaaf" providerId="LiveId" clId="{F18502C1-B7D9-4CB7-959B-A47F29A98FA8}" dt="2022-05-29T11:59:00.004" v="23" actId="478"/>
          <ac:picMkLst>
            <pc:docMk/>
            <pc:sldMk cId="2112205754" sldId="271"/>
            <ac:picMk id="19458" creationId="{4A4249AF-7D7E-43EA-82B1-18F5CF26C074}"/>
          </ac:picMkLst>
        </pc:picChg>
      </pc:sldChg>
      <pc:sldChg chg="delSp modSp mod">
        <pc:chgData name="Deepthi Reddy" userId="c2e47799925efaaf" providerId="LiveId" clId="{F18502C1-B7D9-4CB7-959B-A47F29A98FA8}" dt="2022-05-29T11:55:54.044" v="1" actId="1076"/>
        <pc:sldMkLst>
          <pc:docMk/>
          <pc:sldMk cId="507783828" sldId="367"/>
        </pc:sldMkLst>
        <pc:spChg chg="mod">
          <ac:chgData name="Deepthi Reddy" userId="c2e47799925efaaf" providerId="LiveId" clId="{F18502C1-B7D9-4CB7-959B-A47F29A98FA8}" dt="2022-05-29T11:55:54.044" v="1" actId="1076"/>
          <ac:spMkLst>
            <pc:docMk/>
            <pc:sldMk cId="507783828" sldId="367"/>
            <ac:spMk id="7" creationId="{E52B4C8B-EE3C-4B10-A58F-5D141328A8CE}"/>
          </ac:spMkLst>
        </pc:spChg>
        <pc:picChg chg="del">
          <ac:chgData name="Deepthi Reddy" userId="c2e47799925efaaf" providerId="LiveId" clId="{F18502C1-B7D9-4CB7-959B-A47F29A98FA8}" dt="2022-05-29T11:55:45.930" v="0" actId="478"/>
          <ac:picMkLst>
            <pc:docMk/>
            <pc:sldMk cId="507783828" sldId="367"/>
            <ac:picMk id="1026" creationId="{671491E2-938E-40B9-8CBC-34B769EEA0D0}"/>
          </ac:picMkLst>
        </pc:picChg>
      </pc:sldChg>
      <pc:sldChg chg="addSp delSp modSp mod">
        <pc:chgData name="Deepthi Reddy" userId="c2e47799925efaaf" providerId="LiveId" clId="{F18502C1-B7D9-4CB7-959B-A47F29A98FA8}" dt="2022-05-29T11:57:46.318" v="13" actId="26606"/>
        <pc:sldMkLst>
          <pc:docMk/>
          <pc:sldMk cId="1568387593" sldId="368"/>
        </pc:sldMkLst>
        <pc:spChg chg="mod">
          <ac:chgData name="Deepthi Reddy" userId="c2e47799925efaaf" providerId="LiveId" clId="{F18502C1-B7D9-4CB7-959B-A47F29A98FA8}" dt="2022-05-29T11:57:46.318" v="13" actId="26606"/>
          <ac:spMkLst>
            <pc:docMk/>
            <pc:sldMk cId="1568387593" sldId="368"/>
            <ac:spMk id="2" creationId="{AE44BD5B-A775-4A70-B15E-94A5D7B09D4C}"/>
          </ac:spMkLst>
        </pc:spChg>
        <pc:spChg chg="del">
          <ac:chgData name="Deepthi Reddy" userId="c2e47799925efaaf" providerId="LiveId" clId="{F18502C1-B7D9-4CB7-959B-A47F29A98FA8}" dt="2022-05-29T11:57:46.318" v="13" actId="26606"/>
          <ac:spMkLst>
            <pc:docMk/>
            <pc:sldMk cId="1568387593" sldId="368"/>
            <ac:spMk id="71" creationId="{6F828D28-8E09-41CC-8229-3070B5467A96}"/>
          </ac:spMkLst>
        </pc:spChg>
        <pc:spChg chg="del">
          <ac:chgData name="Deepthi Reddy" userId="c2e47799925efaaf" providerId="LiveId" clId="{F18502C1-B7D9-4CB7-959B-A47F29A98FA8}" dt="2022-05-29T11:57:46.318" v="13" actId="26606"/>
          <ac:spMkLst>
            <pc:docMk/>
            <pc:sldMk cId="1568387593" sldId="368"/>
            <ac:spMk id="73" creationId="{D5B012D8-7F27-4758-9AC6-C889B154BD73}"/>
          </ac:spMkLst>
        </pc:spChg>
        <pc:spChg chg="del">
          <ac:chgData name="Deepthi Reddy" userId="c2e47799925efaaf" providerId="LiveId" clId="{F18502C1-B7D9-4CB7-959B-A47F29A98FA8}" dt="2022-05-29T11:57:46.318" v="13" actId="26606"/>
          <ac:spMkLst>
            <pc:docMk/>
            <pc:sldMk cId="1568387593" sldId="368"/>
            <ac:spMk id="75" creationId="{4063B759-00FC-46D1-9898-8E8625268FAF}"/>
          </ac:spMkLst>
        </pc:spChg>
        <pc:spChg chg="add">
          <ac:chgData name="Deepthi Reddy" userId="c2e47799925efaaf" providerId="LiveId" clId="{F18502C1-B7D9-4CB7-959B-A47F29A98FA8}" dt="2022-05-29T11:57:46.318" v="13" actId="26606"/>
          <ac:spMkLst>
            <pc:docMk/>
            <pc:sldMk cId="1568387593" sldId="368"/>
            <ac:spMk id="80" creationId="{787F4F1C-8D3D-4EC1-B72D-A0470A5A08B8}"/>
          </ac:spMkLst>
        </pc:spChg>
        <pc:grpChg chg="add">
          <ac:chgData name="Deepthi Reddy" userId="c2e47799925efaaf" providerId="LiveId" clId="{F18502C1-B7D9-4CB7-959B-A47F29A98FA8}" dt="2022-05-29T11:57:46.318" v="13" actId="26606"/>
          <ac:grpSpMkLst>
            <pc:docMk/>
            <pc:sldMk cId="1568387593" sldId="368"/>
            <ac:grpSpMk id="82" creationId="{D1E3DD61-64DB-46AD-B249-E273CD86B051}"/>
          </ac:grpSpMkLst>
        </pc:grpChg>
        <pc:picChg chg="del">
          <ac:chgData name="Deepthi Reddy" userId="c2e47799925efaaf" providerId="LiveId" clId="{F18502C1-B7D9-4CB7-959B-A47F29A98FA8}" dt="2022-05-29T11:57:35.437" v="12" actId="478"/>
          <ac:picMkLst>
            <pc:docMk/>
            <pc:sldMk cId="1568387593" sldId="368"/>
            <ac:picMk id="9218" creationId="{FBA859EB-8563-4D00-ABF7-622070A127A9}"/>
          </ac:picMkLst>
        </pc:picChg>
      </pc:sldChg>
      <pc:sldChg chg="delSp">
        <pc:chgData name="Deepthi Reddy" userId="c2e47799925efaaf" providerId="LiveId" clId="{F18502C1-B7D9-4CB7-959B-A47F29A98FA8}" dt="2022-05-29T11:58:09.417" v="16" actId="478"/>
        <pc:sldMkLst>
          <pc:docMk/>
          <pc:sldMk cId="170800223" sldId="369"/>
        </pc:sldMkLst>
        <pc:picChg chg="del">
          <ac:chgData name="Deepthi Reddy" userId="c2e47799925efaaf" providerId="LiveId" clId="{F18502C1-B7D9-4CB7-959B-A47F29A98FA8}" dt="2022-05-29T11:58:09.417" v="16" actId="478"/>
          <ac:picMkLst>
            <pc:docMk/>
            <pc:sldMk cId="170800223" sldId="369"/>
            <ac:picMk id="13314" creationId="{298A513B-BF4C-45DB-85BF-8809C46F7CF5}"/>
          </ac:picMkLst>
        </pc:picChg>
      </pc:sldChg>
      <pc:sldChg chg="addSp delSp modSp mod addAnim">
        <pc:chgData name="Deepthi Reddy" userId="c2e47799925efaaf" providerId="LiveId" clId="{F18502C1-B7D9-4CB7-959B-A47F29A98FA8}" dt="2022-05-29T11:58:50.473" v="22"/>
        <pc:sldMkLst>
          <pc:docMk/>
          <pc:sldMk cId="2907511244" sldId="371"/>
        </pc:sldMkLst>
        <pc:spChg chg="mod">
          <ac:chgData name="Deepthi Reddy" userId="c2e47799925efaaf" providerId="LiveId" clId="{F18502C1-B7D9-4CB7-959B-A47F29A98FA8}" dt="2022-05-29T11:58:50.472" v="21" actId="26606"/>
          <ac:spMkLst>
            <pc:docMk/>
            <pc:sldMk cId="2907511244" sldId="371"/>
            <ac:spMk id="2" creationId="{90DC5F21-9BB7-4168-9CDE-068893B79E9B}"/>
          </ac:spMkLst>
        </pc:spChg>
        <pc:spChg chg="del">
          <ac:chgData name="Deepthi Reddy" userId="c2e47799925efaaf" providerId="LiveId" clId="{F18502C1-B7D9-4CB7-959B-A47F29A98FA8}" dt="2022-05-29T11:58:50.472" v="21" actId="26606"/>
          <ac:spMkLst>
            <pc:docMk/>
            <pc:sldMk cId="2907511244" sldId="371"/>
            <ac:spMk id="81" creationId="{6F828D28-8E09-41CC-8229-3070B5467A96}"/>
          </ac:spMkLst>
        </pc:spChg>
        <pc:spChg chg="del">
          <ac:chgData name="Deepthi Reddy" userId="c2e47799925efaaf" providerId="LiveId" clId="{F18502C1-B7D9-4CB7-959B-A47F29A98FA8}" dt="2022-05-29T11:58:50.472" v="21" actId="26606"/>
          <ac:spMkLst>
            <pc:docMk/>
            <pc:sldMk cId="2907511244" sldId="371"/>
            <ac:spMk id="83" creationId="{D5B012D8-7F27-4758-9AC6-C889B154BD73}"/>
          </ac:spMkLst>
        </pc:spChg>
        <pc:spChg chg="del">
          <ac:chgData name="Deepthi Reddy" userId="c2e47799925efaaf" providerId="LiveId" clId="{F18502C1-B7D9-4CB7-959B-A47F29A98FA8}" dt="2022-05-29T11:58:50.472" v="21" actId="26606"/>
          <ac:spMkLst>
            <pc:docMk/>
            <pc:sldMk cId="2907511244" sldId="371"/>
            <ac:spMk id="85" creationId="{4063B759-00FC-46D1-9898-8E8625268FAF}"/>
          </ac:spMkLst>
        </pc:spChg>
        <pc:spChg chg="add">
          <ac:chgData name="Deepthi Reddy" userId="c2e47799925efaaf" providerId="LiveId" clId="{F18502C1-B7D9-4CB7-959B-A47F29A98FA8}" dt="2022-05-29T11:58:50.472" v="21" actId="26606"/>
          <ac:spMkLst>
            <pc:docMk/>
            <pc:sldMk cId="2907511244" sldId="371"/>
            <ac:spMk id="90" creationId="{787F4F1C-8D3D-4EC1-B72D-A0470A5A08B8}"/>
          </ac:spMkLst>
        </pc:spChg>
        <pc:grpChg chg="add">
          <ac:chgData name="Deepthi Reddy" userId="c2e47799925efaaf" providerId="LiveId" clId="{F18502C1-B7D9-4CB7-959B-A47F29A98FA8}" dt="2022-05-29T11:58:50.472" v="21" actId="26606"/>
          <ac:grpSpMkLst>
            <pc:docMk/>
            <pc:sldMk cId="2907511244" sldId="371"/>
            <ac:grpSpMk id="92" creationId="{D1E3DD61-64DB-46AD-B249-E273CD86B051}"/>
          </ac:grpSpMkLst>
        </pc:grpChg>
        <pc:picChg chg="del">
          <ac:chgData name="Deepthi Reddy" userId="c2e47799925efaaf" providerId="LiveId" clId="{F18502C1-B7D9-4CB7-959B-A47F29A98FA8}" dt="2022-05-29T11:58:48.325" v="20" actId="478"/>
          <ac:picMkLst>
            <pc:docMk/>
            <pc:sldMk cId="2907511244" sldId="371"/>
            <ac:picMk id="4" creationId="{42C46E56-D2D5-4201-9CAA-1E9A8B432BE1}"/>
          </ac:picMkLst>
        </pc:picChg>
      </pc:sldChg>
      <pc:sldChg chg="delSp">
        <pc:chgData name="Deepthi Reddy" userId="c2e47799925efaaf" providerId="LiveId" clId="{F18502C1-B7D9-4CB7-959B-A47F29A98FA8}" dt="2022-05-29T11:58:37.654" v="18" actId="478"/>
        <pc:sldMkLst>
          <pc:docMk/>
          <pc:sldMk cId="545238993" sldId="373"/>
        </pc:sldMkLst>
        <pc:picChg chg="del">
          <ac:chgData name="Deepthi Reddy" userId="c2e47799925efaaf" providerId="LiveId" clId="{F18502C1-B7D9-4CB7-959B-A47F29A98FA8}" dt="2022-05-29T11:58:37.654" v="18" actId="478"/>
          <ac:picMkLst>
            <pc:docMk/>
            <pc:sldMk cId="545238993" sldId="373"/>
            <ac:picMk id="16386" creationId="{3D4C55C9-DC96-40F6-9D14-EAB53F038B03}"/>
          </ac:picMkLst>
        </pc:picChg>
      </pc:sldChg>
      <pc:sldChg chg="delSp">
        <pc:chgData name="Deepthi Reddy" userId="c2e47799925efaaf" providerId="LiveId" clId="{F18502C1-B7D9-4CB7-959B-A47F29A98FA8}" dt="2022-05-29T11:59:50.933" v="29" actId="478"/>
        <pc:sldMkLst>
          <pc:docMk/>
          <pc:sldMk cId="2519433673" sldId="374"/>
        </pc:sldMkLst>
        <pc:picChg chg="del">
          <ac:chgData name="Deepthi Reddy" userId="c2e47799925efaaf" providerId="LiveId" clId="{F18502C1-B7D9-4CB7-959B-A47F29A98FA8}" dt="2022-05-29T11:59:50.933" v="29" actId="478"/>
          <ac:picMkLst>
            <pc:docMk/>
            <pc:sldMk cId="2519433673" sldId="374"/>
            <ac:picMk id="25602" creationId="{4FE78DD0-2309-4101-A7AF-6D00E5896200}"/>
          </ac:picMkLst>
        </pc:picChg>
      </pc:sldChg>
      <pc:sldChg chg="delSp">
        <pc:chgData name="Deepthi Reddy" userId="c2e47799925efaaf" providerId="LiveId" clId="{F18502C1-B7D9-4CB7-959B-A47F29A98FA8}" dt="2022-05-29T11:58:43.784" v="19" actId="478"/>
        <pc:sldMkLst>
          <pc:docMk/>
          <pc:sldMk cId="684494201" sldId="375"/>
        </pc:sldMkLst>
        <pc:picChg chg="del">
          <ac:chgData name="Deepthi Reddy" userId="c2e47799925efaaf" providerId="LiveId" clId="{F18502C1-B7D9-4CB7-959B-A47F29A98FA8}" dt="2022-05-29T11:58:43.784" v="19" actId="478"/>
          <ac:picMkLst>
            <pc:docMk/>
            <pc:sldMk cId="684494201" sldId="375"/>
            <ac:picMk id="17410" creationId="{66CE1EF5-2D77-4B5F-AB11-6D8C98C9A917}"/>
          </ac:picMkLst>
        </pc:picChg>
      </pc:sldChg>
      <pc:sldChg chg="delSp">
        <pc:chgData name="Deepthi Reddy" userId="c2e47799925efaaf" providerId="LiveId" clId="{F18502C1-B7D9-4CB7-959B-A47F29A98FA8}" dt="2022-05-29T11:59:15.741" v="25" actId="478"/>
        <pc:sldMkLst>
          <pc:docMk/>
          <pc:sldMk cId="1451672449" sldId="376"/>
        </pc:sldMkLst>
        <pc:picChg chg="del">
          <ac:chgData name="Deepthi Reddy" userId="c2e47799925efaaf" providerId="LiveId" clId="{F18502C1-B7D9-4CB7-959B-A47F29A98FA8}" dt="2022-05-29T11:59:15.741" v="25" actId="478"/>
          <ac:picMkLst>
            <pc:docMk/>
            <pc:sldMk cId="1451672449" sldId="376"/>
            <ac:picMk id="22530" creationId="{0DE06A91-C3AA-40F2-AD98-884F731F8909}"/>
          </ac:picMkLst>
        </pc:picChg>
      </pc:sldChg>
      <pc:sldChg chg="delSp">
        <pc:chgData name="Deepthi Reddy" userId="c2e47799925efaaf" providerId="LiveId" clId="{F18502C1-B7D9-4CB7-959B-A47F29A98FA8}" dt="2022-05-29T12:00:03.442" v="31" actId="478"/>
        <pc:sldMkLst>
          <pc:docMk/>
          <pc:sldMk cId="2272649581" sldId="378"/>
        </pc:sldMkLst>
        <pc:picChg chg="del">
          <ac:chgData name="Deepthi Reddy" userId="c2e47799925efaaf" providerId="LiveId" clId="{F18502C1-B7D9-4CB7-959B-A47F29A98FA8}" dt="2022-05-29T12:00:03.442" v="31" actId="478"/>
          <ac:picMkLst>
            <pc:docMk/>
            <pc:sldMk cId="2272649581" sldId="378"/>
            <ac:picMk id="27650" creationId="{8F664DF6-1F51-4E94-9154-1ED33CC192BB}"/>
          </ac:picMkLst>
        </pc:picChg>
      </pc:sldChg>
      <pc:sldChg chg="delSp">
        <pc:chgData name="Deepthi Reddy" userId="c2e47799925efaaf" providerId="LiveId" clId="{F18502C1-B7D9-4CB7-959B-A47F29A98FA8}" dt="2022-05-29T11:59:27.356" v="26" actId="478"/>
        <pc:sldMkLst>
          <pc:docMk/>
          <pc:sldMk cId="3922761568" sldId="381"/>
        </pc:sldMkLst>
        <pc:picChg chg="del">
          <ac:chgData name="Deepthi Reddy" userId="c2e47799925efaaf" providerId="LiveId" clId="{F18502C1-B7D9-4CB7-959B-A47F29A98FA8}" dt="2022-05-29T11:59:27.356" v="26" actId="478"/>
          <ac:picMkLst>
            <pc:docMk/>
            <pc:sldMk cId="3922761568" sldId="381"/>
            <ac:picMk id="24578" creationId="{6E75D50C-71EB-4C18-A013-DB1AD01838D6}"/>
          </ac:picMkLst>
        </pc:picChg>
      </pc:sldChg>
      <pc:sldChg chg="delSp">
        <pc:chgData name="Deepthi Reddy" userId="c2e47799925efaaf" providerId="LiveId" clId="{F18502C1-B7D9-4CB7-959B-A47F29A98FA8}" dt="2022-05-29T11:56:04.662" v="2" actId="478"/>
        <pc:sldMkLst>
          <pc:docMk/>
          <pc:sldMk cId="3264598448" sldId="384"/>
        </pc:sldMkLst>
        <pc:picChg chg="del">
          <ac:chgData name="Deepthi Reddy" userId="c2e47799925efaaf" providerId="LiveId" clId="{F18502C1-B7D9-4CB7-959B-A47F29A98FA8}" dt="2022-05-29T11:56:04.662" v="2" actId="478"/>
          <ac:picMkLst>
            <pc:docMk/>
            <pc:sldMk cId="3264598448" sldId="384"/>
            <ac:picMk id="5122" creationId="{FDE529D7-6827-415B-89EA-4D30EF13D122}"/>
          </ac:picMkLst>
        </pc:picChg>
      </pc:sldChg>
      <pc:sldChg chg="delSp">
        <pc:chgData name="Deepthi Reddy" userId="c2e47799925efaaf" providerId="LiveId" clId="{F18502C1-B7D9-4CB7-959B-A47F29A98FA8}" dt="2022-05-29T11:56:20.310" v="4" actId="478"/>
        <pc:sldMkLst>
          <pc:docMk/>
          <pc:sldMk cId="2819924828" sldId="398"/>
        </pc:sldMkLst>
        <pc:picChg chg="del">
          <ac:chgData name="Deepthi Reddy" userId="c2e47799925efaaf" providerId="LiveId" clId="{F18502C1-B7D9-4CB7-959B-A47F29A98FA8}" dt="2022-05-29T11:56:20.310" v="4" actId="478"/>
          <ac:picMkLst>
            <pc:docMk/>
            <pc:sldMk cId="2819924828" sldId="398"/>
            <ac:picMk id="12292" creationId="{5E932408-9759-4253-BCCB-E63CB69258EE}"/>
          </ac:picMkLst>
        </pc:picChg>
      </pc:sldChg>
      <pc:sldChg chg="delSp modSp mod">
        <pc:chgData name="Deepthi Reddy" userId="c2e47799925efaaf" providerId="LiveId" clId="{F18502C1-B7D9-4CB7-959B-A47F29A98FA8}" dt="2022-05-29T13:55:46.631" v="34" actId="20577"/>
        <pc:sldMkLst>
          <pc:docMk/>
          <pc:sldMk cId="2728177371" sldId="399"/>
        </pc:sldMkLst>
        <pc:spChg chg="mod">
          <ac:chgData name="Deepthi Reddy" userId="c2e47799925efaaf" providerId="LiveId" clId="{F18502C1-B7D9-4CB7-959B-A47F29A98FA8}" dt="2022-05-29T13:55:46.631" v="34" actId="20577"/>
          <ac:spMkLst>
            <pc:docMk/>
            <pc:sldMk cId="2728177371" sldId="399"/>
            <ac:spMk id="3" creationId="{1A28E921-0730-4A18-A814-E63366EA5B19}"/>
          </ac:spMkLst>
        </pc:spChg>
        <pc:picChg chg="del">
          <ac:chgData name="Deepthi Reddy" userId="c2e47799925efaaf" providerId="LiveId" clId="{F18502C1-B7D9-4CB7-959B-A47F29A98FA8}" dt="2022-05-29T11:59:58.049" v="30" actId="478"/>
          <ac:picMkLst>
            <pc:docMk/>
            <pc:sldMk cId="2728177371" sldId="399"/>
            <ac:picMk id="26626" creationId="{76D1222C-DE83-4957-A11A-9556B2A0A634}"/>
          </ac:picMkLst>
        </pc:picChg>
      </pc:sldChg>
      <pc:sldChg chg="addSp delSp modSp mod setBg">
        <pc:chgData name="Deepthi Reddy" userId="c2e47799925efaaf" providerId="LiveId" clId="{F18502C1-B7D9-4CB7-959B-A47F29A98FA8}" dt="2022-05-29T11:57:24.366" v="11" actId="26606"/>
        <pc:sldMkLst>
          <pc:docMk/>
          <pc:sldMk cId="30934444" sldId="401"/>
        </pc:sldMkLst>
        <pc:spChg chg="del">
          <ac:chgData name="Deepthi Reddy" userId="c2e47799925efaaf" providerId="LiveId" clId="{F18502C1-B7D9-4CB7-959B-A47F29A98FA8}" dt="2022-05-29T11:57:24.366" v="11" actId="26606"/>
          <ac:spMkLst>
            <pc:docMk/>
            <pc:sldMk cId="30934444" sldId="401"/>
            <ac:spMk id="2" creationId="{8C0D6346-6526-476D-BA06-EAB54C66312D}"/>
          </ac:spMkLst>
        </pc:spChg>
        <pc:spChg chg="del">
          <ac:chgData name="Deepthi Reddy" userId="c2e47799925efaaf" providerId="LiveId" clId="{F18502C1-B7D9-4CB7-959B-A47F29A98FA8}" dt="2022-05-29T11:57:24.366" v="11" actId="26606"/>
          <ac:spMkLst>
            <pc:docMk/>
            <pc:sldMk cId="30934444" sldId="401"/>
            <ac:spMk id="3" creationId="{73CEEFF9-9CB8-4B26-B594-C30E990AF1CE}"/>
          </ac:spMkLst>
        </pc:spChg>
        <pc:spChg chg="mod">
          <ac:chgData name="Deepthi Reddy" userId="c2e47799925efaaf" providerId="LiveId" clId="{F18502C1-B7D9-4CB7-959B-A47F29A98FA8}" dt="2022-05-29T11:57:14.056" v="9" actId="1076"/>
          <ac:spMkLst>
            <pc:docMk/>
            <pc:sldMk cId="30934444" sldId="401"/>
            <ac:spMk id="5" creationId="{AFDE00C9-9086-483D-AFF4-C6E199C9861A}"/>
          </ac:spMkLst>
        </pc:spChg>
        <pc:spChg chg="add">
          <ac:chgData name="Deepthi Reddy" userId="c2e47799925efaaf" providerId="LiveId" clId="{F18502C1-B7D9-4CB7-959B-A47F29A98FA8}" dt="2022-05-29T11:57:24.366" v="11" actId="26606"/>
          <ac:spMkLst>
            <pc:docMk/>
            <pc:sldMk cId="30934444" sldId="401"/>
            <ac:spMk id="10" creationId="{42A4FC2C-047E-45A5-965D-8E1E3BF09BC6}"/>
          </ac:spMkLst>
        </pc:spChg>
        <pc:picChg chg="add del mod">
          <ac:chgData name="Deepthi Reddy" userId="c2e47799925efaaf" providerId="LiveId" clId="{F18502C1-B7D9-4CB7-959B-A47F29A98FA8}" dt="2022-05-29T11:57:24.366" v="11" actId="26606"/>
          <ac:picMkLst>
            <pc:docMk/>
            <pc:sldMk cId="30934444" sldId="401"/>
            <ac:picMk id="4" creationId="{959D07E0-6896-48A6-96C1-0D7C929BCC7D}"/>
          </ac:picMkLst>
        </pc:picChg>
      </pc:sldChg>
      <pc:sldChg chg="delSp">
        <pc:chgData name="Deepthi Reddy" userId="c2e47799925efaaf" providerId="LiveId" clId="{F18502C1-B7D9-4CB7-959B-A47F29A98FA8}" dt="2022-05-29T11:56:38.268" v="6" actId="478"/>
        <pc:sldMkLst>
          <pc:docMk/>
          <pc:sldMk cId="2593190710" sldId="402"/>
        </pc:sldMkLst>
        <pc:picChg chg="del">
          <ac:chgData name="Deepthi Reddy" userId="c2e47799925efaaf" providerId="LiveId" clId="{F18502C1-B7D9-4CB7-959B-A47F29A98FA8}" dt="2022-05-29T11:56:38.268" v="6" actId="478"/>
          <ac:picMkLst>
            <pc:docMk/>
            <pc:sldMk cId="2593190710" sldId="402"/>
            <ac:picMk id="7170" creationId="{247D7D3D-B7C2-4C61-952D-9D0C9812951F}"/>
          </ac:picMkLst>
        </pc:picChg>
      </pc:sldChg>
      <pc:sldChg chg="delSp">
        <pc:chgData name="Deepthi Reddy" userId="c2e47799925efaaf" providerId="LiveId" clId="{F18502C1-B7D9-4CB7-959B-A47F29A98FA8}" dt="2022-05-29T11:59:46.975" v="28" actId="478"/>
        <pc:sldMkLst>
          <pc:docMk/>
          <pc:sldMk cId="3413033998" sldId="404"/>
        </pc:sldMkLst>
        <pc:picChg chg="del">
          <ac:chgData name="Deepthi Reddy" userId="c2e47799925efaaf" providerId="LiveId" clId="{F18502C1-B7D9-4CB7-959B-A47F29A98FA8}" dt="2022-05-29T11:59:46.975" v="28" actId="478"/>
          <ac:picMkLst>
            <pc:docMk/>
            <pc:sldMk cId="3413033998" sldId="404"/>
            <ac:picMk id="24578" creationId="{6E75D50C-71EB-4C18-A013-DB1AD01838D6}"/>
          </ac:picMkLst>
        </pc:picChg>
      </pc:sldChg>
      <pc:sldChg chg="mod modShow">
        <pc:chgData name="Deepthi Reddy" userId="c2e47799925efaaf" providerId="LiveId" clId="{F18502C1-B7D9-4CB7-959B-A47F29A98FA8}" dt="2022-05-29T11:59:35.315" v="27" actId="729"/>
        <pc:sldMkLst>
          <pc:docMk/>
          <pc:sldMk cId="4034108681" sldId="405"/>
        </pc:sldMkLst>
      </pc:sldChg>
      <pc:sldChg chg="modSp add mod ord">
        <pc:chgData name="Deepthi Reddy" userId="c2e47799925efaaf" providerId="LiveId" clId="{F18502C1-B7D9-4CB7-959B-A47F29A98FA8}" dt="2022-05-29T14:05:10.274" v="132" actId="20577"/>
        <pc:sldMkLst>
          <pc:docMk/>
          <pc:sldMk cId="3951790163" sldId="406"/>
        </pc:sldMkLst>
        <pc:spChg chg="mod">
          <ac:chgData name="Deepthi Reddy" userId="c2e47799925efaaf" providerId="LiveId" clId="{F18502C1-B7D9-4CB7-959B-A47F29A98FA8}" dt="2022-05-29T14:00:59.743" v="74" actId="1076"/>
          <ac:spMkLst>
            <pc:docMk/>
            <pc:sldMk cId="3951790163" sldId="406"/>
            <ac:spMk id="2" creationId="{B4D40754-8B47-488E-BCD2-61384122E778}"/>
          </ac:spMkLst>
        </pc:spChg>
        <pc:spChg chg="mod">
          <ac:chgData name="Deepthi Reddy" userId="c2e47799925efaaf" providerId="LiveId" clId="{F18502C1-B7D9-4CB7-959B-A47F29A98FA8}" dt="2022-05-29T14:05:10.274" v="132" actId="20577"/>
          <ac:spMkLst>
            <pc:docMk/>
            <pc:sldMk cId="3951790163" sldId="406"/>
            <ac:spMk id="3" creationId="{F5613F9F-EB04-416E-9A06-CF36A3C933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CE0B9-F70B-4330-9060-46EB0C0B3FB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AB736-777F-4D1B-AF41-02BA69DD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B736-777F-4D1B-AF41-02BA69DD0F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B736-777F-4D1B-AF41-02BA69DD0F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B736-777F-4D1B-AF41-02BA69DD0F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B736-777F-4D1B-AF41-02BA69DD0F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B736-777F-4D1B-AF41-02BA69DD0F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3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B736-777F-4D1B-AF41-02BA69DD0F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891D-DCD1-438B-AC98-044EE3CA0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ED6A-7E19-4F5D-B11F-21CEE00E5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F575-ECC7-4B48-8D14-DB4B019B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6B6B8-68EC-4026-B0EA-15D7711D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457BD-8A55-4C2B-A4EF-0E97A3BF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AC08-4079-49E5-AFBD-8F38963D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12123-76AE-4C01-A289-805A7D243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BD01-0AAF-48D8-B9A0-E0208029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3CA1-A925-437F-85C3-D7BD91B9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9F8D-1596-4C87-8535-CA79F60A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DD727-24A7-4BB8-ABF1-22F9B38F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D27AB-AA99-4F51-9FA6-04DC9D7A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DBCA-70DB-46B1-86BE-78F2AD6E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3DF3-8344-4F61-97C6-687C9632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C9A6-F201-4958-9412-1C3C87BA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1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6A92-6F1C-407D-9351-6E4CD20A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B9C3-A1BF-4F84-9DEA-3F569322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0187-7BF1-4FAE-AF09-634C38E2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F0B0D-1DC5-40BF-9593-9361C5A3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07B7-CD28-4C34-9837-D2467CD0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5356-99F2-412A-BD73-D34AE620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2F12E-E6AD-4BC6-88EF-AD75B278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CDA79-ADC1-4A15-9E16-65EDDB13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F54F-8968-4CBA-9FBF-0A0957CC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A237-CCA1-4D13-A695-2CAF0DB6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7DE7-4121-48B1-99B1-EF6F22C6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0C10-4F39-442E-B0C5-1B53284DD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D00EF-7DC5-4BB6-92A5-B33FED40A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32D53-94EF-40A7-9B0A-F565B5DF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C85A2-EC17-43A4-9546-3820E2C1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3FAD-9DB1-4D72-94F8-F6274652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8433-86A7-42CE-ADCF-7F6D98C9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59DD-8052-4223-BFB8-BE648D94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9905E-0C0B-416A-B625-663385753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59336-13E2-4E0D-B647-9FC524AB8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6CF93-D33A-47E9-A650-36FACEFDA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FB307-CCE4-4289-92B7-C82759E9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6EED3-64F3-4C8B-9AD3-159C0DD4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795A9-8674-4476-A425-80D76711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9BBC-9B1E-4EDC-B33B-35B0443A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7370-FB84-4273-8703-B9F811AE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5359-8047-4EFF-9B96-96722E23BAF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ACAEE-B7A5-4F86-B347-3C9FEC58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77AC6-A34F-409C-A657-C84A669F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C725-F0D2-4629-BC24-EA79BB90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1C5D1-E714-4B72-98DD-9A2057C4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5359-8047-4EFF-9B96-96722E23BAF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40745-B76F-4025-86BE-810DEB5F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36572-6D9D-41EE-B1D4-22E16547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C725-F0D2-4629-BC24-EA79BB90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6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281D-8CD5-4DB6-B8B3-8EB1CA59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1F7A-13B9-4890-9C86-FF053B3B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70307-AE0F-4C49-BD7D-6FDBE3AE6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376B-2FF2-4AC2-81BD-C369DB58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66E51-687B-43C4-BB5C-1766B592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0BC4-E74B-4A2E-BE3E-DC2279C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1CC5-4924-43A7-8D3D-43F2D477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E20EC-4ADB-45C3-A581-86F792FC9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9606B-F03A-4784-8F8D-FF04E05F4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F9158-3BC7-4A70-A662-30A5B8A0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D5387-2D28-4EAA-8B9B-CA482AEC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58F9-60E3-40FD-9D9F-949D62FA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CD9E0-45FD-4F39-BF20-C5CAEFE6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ED76B-9B98-4075-8F72-75E8F3F0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0CA56-0840-4204-8EAC-2EB8C5668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ECC09-7015-44FE-B27E-4020ED1F552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58259-B5E9-4C74-8A94-71537C6C2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72463-8D9C-4C25-8C66-96019071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ql/t-sql/statements/alter-database-transact-sql-set-option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ystem-catalog-views/query-store-catalog-views-transact-sql?view=sql-server-ver15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ystem-stored-procedures/query-store-stored-procedures-transact-sql?view=sql-server-ver1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banuggets.com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linkedin.com/in/deepthigogur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relational-databases/performance/best-practice-with-the-query-store?view=sql-server-ver15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ql-server/what-s-new-in-sql-server-2022?WT.mc_id=DP-MVP-5001699&amp;view=sql-server-ver1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sql/relational-databases/performance/best-practice-with-the-query-stor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ql/relational-databases/performance/best-practice-with-the-query-store" TargetMode="External"/><Relationship Id="rId2" Type="http://schemas.openxmlformats.org/officeDocument/2006/relationships/hyperlink" Target="https://docs.microsoft.com/sql/relational-databases/performance/monitoring-performance-by-using-the-query-stor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ql/relational-databases/performance/best-practice-with-the-query-store" TargetMode="External"/><Relationship Id="rId2" Type="http://schemas.openxmlformats.org/officeDocument/2006/relationships/hyperlink" Target="https://docs.microsoft.com/sql/relational-databases/system-catalog-views/sys-database-query-store-options-transact-sq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sql/relational-databases/performance/best-practice-with-the-query-stor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neladvisor/qdstoolbo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banuggets.com/category/query-store/" TargetMode="External"/><Relationship Id="rId2" Type="http://schemas.openxmlformats.org/officeDocument/2006/relationships/hyperlink" Target="https://docs.microsoft.com/sql/relational-databases/performance/best-practice-with-the-query-st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performance/best-practice-with-the-query-store?view=sql-server-ver15" TargetMode="External"/><Relationship Id="rId2" Type="http://schemas.openxmlformats.org/officeDocument/2006/relationships/hyperlink" Target="https://docs.microsoft.com/en-us/sql/relational-databases/performance/monitoring-performance-by-using-the-query-store?view=sql-server-ver1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2FD5AB-CF76-4DCD-AC59-2CB3CBE8C68F}"/>
              </a:ext>
            </a:extLst>
          </p:cNvPr>
          <p:cNvSpPr txBox="1">
            <a:spLocks/>
          </p:cNvSpPr>
          <p:nvPr/>
        </p:nvSpPr>
        <p:spPr>
          <a:xfrm>
            <a:off x="235162" y="1760221"/>
            <a:ext cx="10458238" cy="1724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b="1" dirty="0">
                <a:solidFill>
                  <a:schemeClr val="accent2"/>
                </a:solidFill>
              </a:rPr>
              <a:t>Query Store </a:t>
            </a:r>
            <a:r>
              <a:rPr lang="en-US" sz="6000" b="1" dirty="0"/>
              <a:t>on-Prem </a:t>
            </a:r>
          </a:p>
          <a:p>
            <a:pPr>
              <a:spcAft>
                <a:spcPts val="600"/>
              </a:spcAft>
            </a:pPr>
            <a:r>
              <a:rPr lang="en-US" sz="6000" b="1" dirty="0"/>
              <a:t>and in the Cloud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0B584B97-38EF-4B1F-BDF7-E867DB8E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15" y="5471414"/>
            <a:ext cx="482574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/>
              <a:t>Deepthi </a:t>
            </a:r>
            <a:r>
              <a:rPr lang="en-US" sz="4000" dirty="0" err="1"/>
              <a:t>Goguri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7894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6C27A-F260-4A6C-8E75-75AB58516D74}"/>
              </a:ext>
            </a:extLst>
          </p:cNvPr>
          <p:cNvSpPr txBox="1"/>
          <p:nvPr/>
        </p:nvSpPr>
        <p:spPr>
          <a:xfrm>
            <a:off x="908454" y="1360481"/>
            <a:ext cx="46053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i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Query </a:t>
            </a:r>
            <a:r>
              <a:rPr lang="en-US" sz="5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Store Operation</a:t>
            </a:r>
            <a:r>
              <a:rPr lang="en-US" sz="5000" b="1" i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5000" b="1" i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ode</a:t>
            </a:r>
            <a:endParaRPr lang="en-US" sz="50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Query store options operation modes">
            <a:extLst>
              <a:ext uri="{FF2B5EF4-FFF2-40B4-BE49-F238E27FC236}">
                <a16:creationId xmlns:a16="http://schemas.microsoft.com/office/drawing/2014/main" id="{B3177020-CA94-4B10-8D04-2BE5BBAC7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894" r="3" b="10040"/>
          <a:stretch/>
        </p:blipFill>
        <p:spPr>
          <a:xfrm>
            <a:off x="6022667" y="1197768"/>
            <a:ext cx="5566872" cy="4462463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F6714-286A-4E9D-B0ED-C2463C24F09C}"/>
              </a:ext>
            </a:extLst>
          </p:cNvPr>
          <p:cNvSpPr txBox="1"/>
          <p:nvPr/>
        </p:nvSpPr>
        <p:spPr>
          <a:xfrm>
            <a:off x="908454" y="1360481"/>
            <a:ext cx="46053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i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Query </a:t>
            </a:r>
            <a:r>
              <a:rPr lang="en-US" sz="5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5000" b="1" i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tore </a:t>
            </a:r>
            <a:r>
              <a:rPr lang="en-US" sz="5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5000" b="1" i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apture Mode</a:t>
            </a:r>
            <a:endParaRPr lang="en-US" sz="50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Query store capture mode">
            <a:extLst>
              <a:ext uri="{FF2B5EF4-FFF2-40B4-BE49-F238E27FC236}">
                <a16:creationId xmlns:a16="http://schemas.microsoft.com/office/drawing/2014/main" id="{8BE6E0E6-A6AD-4204-9E17-03E55B67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198" r="3" b="3145"/>
          <a:stretch/>
        </p:blipFill>
        <p:spPr>
          <a:xfrm>
            <a:off x="6043604" y="1206160"/>
            <a:ext cx="5545935" cy="44456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8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899EC-B526-4B12-9CD6-2B75FE679AF9}"/>
              </a:ext>
            </a:extLst>
          </p:cNvPr>
          <p:cNvSpPr txBox="1"/>
          <p:nvPr/>
        </p:nvSpPr>
        <p:spPr>
          <a:xfrm>
            <a:off x="728663" y="1115219"/>
            <a:ext cx="550544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Store options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9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 descr="Close-up Photo Of Black Board">
            <a:extLst>
              <a:ext uri="{FF2B5EF4-FFF2-40B4-BE49-F238E27FC236}">
                <a16:creationId xmlns:a16="http://schemas.microsoft.com/office/drawing/2014/main" id="{959D07E0-6896-48A6-96C1-0D7C929BC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4" b="709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DE00C9-9086-483D-AFF4-C6E199C9861A}"/>
              </a:ext>
            </a:extLst>
          </p:cNvPr>
          <p:cNvSpPr txBox="1">
            <a:spLocks/>
          </p:cNvSpPr>
          <p:nvPr/>
        </p:nvSpPr>
        <p:spPr>
          <a:xfrm>
            <a:off x="3510253" y="1609218"/>
            <a:ext cx="5321300" cy="3369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CLEANUP_POLICY</a:t>
            </a:r>
            <a:r>
              <a:rPr lang="en-US" sz="2200" dirty="0">
                <a:solidFill>
                  <a:schemeClr val="bg1"/>
                </a:solidFill>
              </a:rPr>
              <a:t> – 30 days by default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DATA_FLUSH_INTERVAL_SECONDS</a:t>
            </a:r>
            <a:r>
              <a:rPr lang="en-US" sz="2200" dirty="0">
                <a:solidFill>
                  <a:schemeClr val="bg1"/>
                </a:solidFill>
              </a:rPr>
              <a:t> – 15min by default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MAX_STORAGE_SIZE_MB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100MB default (SQL Server 2016/2017)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1GB (SQL Server 2019)</a:t>
            </a:r>
          </a:p>
          <a:p>
            <a:r>
              <a:rPr lang="en-US" sz="1800" i="1" dirty="0">
                <a:solidFill>
                  <a:schemeClr val="bg1"/>
                </a:solidFill>
              </a:rPr>
              <a:t>For a complete list of </a:t>
            </a:r>
            <a:r>
              <a:rPr lang="en-US" sz="1800" i="1" dirty="0" err="1">
                <a:solidFill>
                  <a:schemeClr val="bg1"/>
                </a:solidFill>
              </a:rPr>
              <a:t>options:</a:t>
            </a:r>
            <a:r>
              <a:rPr lang="en-US" sz="18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://docs.microsoft.com/sql/t-sql/statements/alter-database-transact-sql-set-options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44BD5B-A775-4A70-B15E-94A5D7B0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Store benefits</a:t>
            </a:r>
          </a:p>
        </p:txBody>
      </p:sp>
    </p:spTree>
    <p:extLst>
      <p:ext uri="{BB962C8B-B14F-4D97-AF65-F5344CB8AC3E}">
        <p14:creationId xmlns:p14="http://schemas.microsoft.com/office/powerpoint/2010/main" val="156838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FA62C-BAE1-44DB-A1D6-866CFD46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59" y="177165"/>
            <a:ext cx="6634479" cy="162763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Query Store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2E11-AA81-4DA5-9621-1FF0341A3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54" y="1605105"/>
            <a:ext cx="5552150" cy="395717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Identify regressions due to plan changes</a:t>
            </a:r>
          </a:p>
          <a:p>
            <a:r>
              <a:rPr lang="en-US" sz="3200" dirty="0">
                <a:solidFill>
                  <a:srgbClr val="FFFFFF"/>
                </a:solidFill>
              </a:rPr>
              <a:t>Quickly fixes non-optimal plan usage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Performance tuning</a:t>
            </a:r>
          </a:p>
          <a:p>
            <a:r>
              <a:rPr lang="en-US" sz="3200" dirty="0">
                <a:solidFill>
                  <a:srgbClr val="FFFFFF"/>
                </a:solidFill>
              </a:rPr>
              <a:t>No changes needed to user applications or underlying code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Useful during the </a:t>
            </a:r>
            <a:r>
              <a:rPr lang="en-US" sz="3200" b="1" dirty="0">
                <a:solidFill>
                  <a:srgbClr val="FFFFFF"/>
                </a:solidFill>
              </a:rPr>
              <a:t>database upgrades</a:t>
            </a:r>
          </a:p>
        </p:txBody>
      </p:sp>
    </p:spTree>
    <p:extLst>
      <p:ext uri="{BB962C8B-B14F-4D97-AF65-F5344CB8AC3E}">
        <p14:creationId xmlns:p14="http://schemas.microsoft.com/office/powerpoint/2010/main" val="279313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5AD6D-B0E4-4367-AF81-2F98722E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Three stores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8509-9242-4BE0-8F9C-B461D4D3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Plan store</a:t>
            </a:r>
          </a:p>
          <a:p>
            <a:r>
              <a:rPr lang="en-US" sz="4000" dirty="0">
                <a:solidFill>
                  <a:schemeClr val="bg1"/>
                </a:solidFill>
              </a:rPr>
              <a:t>Run-time stats store</a:t>
            </a:r>
          </a:p>
          <a:p>
            <a:r>
              <a:rPr lang="en-US" sz="4000" dirty="0">
                <a:solidFill>
                  <a:schemeClr val="bg1"/>
                </a:solidFill>
              </a:rPr>
              <a:t>Wait stats store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8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9FA72-1C3D-4B76-9379-6D1473F5D137}"/>
              </a:ext>
            </a:extLst>
          </p:cNvPr>
          <p:cNvSpPr txBox="1"/>
          <p:nvPr/>
        </p:nvSpPr>
        <p:spPr>
          <a:xfrm>
            <a:off x="512378" y="1789389"/>
            <a:ext cx="4386755" cy="300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Query related</a:t>
            </a:r>
          </a:p>
          <a:p>
            <a:pPr algn="ctr"/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171717"/>
                </a:solidFill>
                <a:effectLst/>
              </a:rPr>
              <a:t>sys.query_store_query_text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71717"/>
                </a:solidFill>
                <a:effectLst/>
              </a:rPr>
              <a:t>sys.query_context_settings</a:t>
            </a:r>
            <a:endParaRPr lang="en-US" sz="2400" b="1" dirty="0">
              <a:solidFill>
                <a:srgbClr val="171717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171717"/>
                </a:solidFill>
                <a:effectLst/>
              </a:rPr>
              <a:t>sys.query_store_query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171717"/>
                </a:solidFill>
                <a:effectLst/>
              </a:rPr>
              <a:t>sys.query_store_plan</a:t>
            </a:r>
            <a:endParaRPr lang="en-US" sz="2400" b="1" i="0" dirty="0">
              <a:solidFill>
                <a:srgbClr val="171717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3313A-FC38-428A-B719-6B08C472FF05}"/>
              </a:ext>
            </a:extLst>
          </p:cNvPr>
          <p:cNvSpPr txBox="1"/>
          <p:nvPr/>
        </p:nvSpPr>
        <p:spPr>
          <a:xfrm>
            <a:off x="5440418" y="1801216"/>
            <a:ext cx="6159062" cy="2989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Stats related</a:t>
            </a:r>
          </a:p>
          <a:p>
            <a:pPr algn="ctr"/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sys.query_store_runtime_stats</a:t>
            </a:r>
            <a:endParaRPr lang="en-US" sz="2400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sys.query_store_wait_stats</a:t>
            </a:r>
            <a:endParaRPr lang="en-US" sz="2400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sys.query_store_runtime_stats_interval</a:t>
            </a:r>
            <a:endParaRPr lang="en-US" sz="2400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3CB98-48AD-4210-871A-942640B684B5}"/>
              </a:ext>
            </a:extLst>
          </p:cNvPr>
          <p:cNvSpPr txBox="1"/>
          <p:nvPr/>
        </p:nvSpPr>
        <p:spPr>
          <a:xfrm>
            <a:off x="271955" y="118242"/>
            <a:ext cx="7835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33CC"/>
                </a:solidFill>
                <a:latin typeface="+mj-lt"/>
              </a:rPr>
              <a:t>Catalog 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80687-86DE-4D30-AB8A-165D0A1FC26A}"/>
              </a:ext>
            </a:extLst>
          </p:cNvPr>
          <p:cNvSpPr txBox="1"/>
          <p:nvPr/>
        </p:nvSpPr>
        <p:spPr>
          <a:xfrm>
            <a:off x="146980" y="5724095"/>
            <a:ext cx="118980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https://docs.microsoft.com/sql/relational-databases/system-catalog-views/query-store-catalog-views-transact-</a:t>
            </a:r>
            <a:r>
              <a:rPr lang="en-US" sz="2000" dirty="0" err="1">
                <a:hlinkClick r:id="rId2"/>
              </a:rPr>
              <a:t>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522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A01D-0A0F-485C-9ACD-DAA5C277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03" y="9711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Stored procedures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4C0A-54CD-4BF1-A42B-7AB5637C49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6093" y="1510313"/>
            <a:ext cx="5078002" cy="179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b="1" dirty="0"/>
              <a:t>Remove plan/query</a:t>
            </a:r>
          </a:p>
          <a:p>
            <a:r>
              <a:rPr lang="en-US" sz="2400" b="1" i="0" dirty="0" err="1">
                <a:solidFill>
                  <a:srgbClr val="171717"/>
                </a:solidFill>
                <a:effectLst/>
              </a:rPr>
              <a:t>sp_query_store_remove_query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r>
              <a:rPr lang="en-US" sz="2400" b="1" i="0" dirty="0" err="1">
                <a:solidFill>
                  <a:srgbClr val="171717"/>
                </a:solidFill>
                <a:effectLst/>
              </a:rPr>
              <a:t>sp_query_store_remove_query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pPr marL="0" indent="0" algn="ctr">
              <a:buNone/>
            </a:pPr>
            <a:endParaRPr lang="en-US" sz="2400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2976C70-62A9-461D-9886-F42F53BFA851}"/>
              </a:ext>
            </a:extLst>
          </p:cNvPr>
          <p:cNvSpPr txBox="1">
            <a:spLocks/>
          </p:cNvSpPr>
          <p:nvPr/>
        </p:nvSpPr>
        <p:spPr>
          <a:xfrm>
            <a:off x="5925206" y="1510314"/>
            <a:ext cx="4313183" cy="1806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Force/unforce plan</a:t>
            </a:r>
          </a:p>
          <a:p>
            <a:r>
              <a:rPr lang="en-US" sz="2400" b="1" dirty="0" err="1">
                <a:solidFill>
                  <a:srgbClr val="171717"/>
                </a:solidFill>
              </a:rPr>
              <a:t>sp_query_store_force_plan</a:t>
            </a:r>
            <a:endParaRPr lang="en-US" sz="2400" b="1" dirty="0">
              <a:solidFill>
                <a:srgbClr val="171717"/>
              </a:solidFill>
            </a:endParaRPr>
          </a:p>
          <a:p>
            <a:r>
              <a:rPr lang="en-US" sz="2400" b="1" i="0" dirty="0" err="1">
                <a:solidFill>
                  <a:srgbClr val="171717"/>
                </a:solidFill>
                <a:effectLst/>
              </a:rPr>
              <a:t>sp_query_store_unforce_plan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A8245A1-FD50-4945-8EDE-D1C8347F8FBF}"/>
              </a:ext>
            </a:extLst>
          </p:cNvPr>
          <p:cNvSpPr txBox="1">
            <a:spLocks/>
          </p:cNvSpPr>
          <p:nvPr/>
        </p:nvSpPr>
        <p:spPr>
          <a:xfrm>
            <a:off x="3277256" y="3598611"/>
            <a:ext cx="4849868" cy="226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Others</a:t>
            </a:r>
          </a:p>
          <a:p>
            <a:pPr algn="l"/>
            <a:r>
              <a:rPr lang="en-US" sz="2400" b="1" i="0" dirty="0" err="1">
                <a:solidFill>
                  <a:srgbClr val="171717"/>
                </a:solidFill>
                <a:effectLst/>
              </a:rPr>
              <a:t>sp_query_store_flush_db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r>
              <a:rPr lang="en-US" sz="2400" b="1" i="0" dirty="0" err="1">
                <a:solidFill>
                  <a:srgbClr val="171717"/>
                </a:solidFill>
                <a:effectLst/>
              </a:rPr>
              <a:t>sp_query_store_reset_exec_stats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r>
              <a:rPr lang="en-US" sz="2400" b="1" i="0" dirty="0" err="1">
                <a:solidFill>
                  <a:srgbClr val="171717"/>
                </a:solidFill>
                <a:effectLst/>
              </a:rPr>
              <a:t>sp_query_store_set_hints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F5009-4B54-4EE4-A88A-D7430E937EEA}"/>
              </a:ext>
            </a:extLst>
          </p:cNvPr>
          <p:cNvSpPr txBox="1"/>
          <p:nvPr/>
        </p:nvSpPr>
        <p:spPr>
          <a:xfrm>
            <a:off x="152892" y="5991273"/>
            <a:ext cx="118862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https://docs.microsoft.com/sql/relational-databases/system-stored-procedures/query-store-stored-procedures-transact-sql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09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08FB-55F1-41EC-A893-304A3FC3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159" y="1428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Plan forcing</a:t>
            </a:r>
          </a:p>
        </p:txBody>
      </p:sp>
    </p:spTree>
    <p:extLst>
      <p:ext uri="{BB962C8B-B14F-4D97-AF65-F5344CB8AC3E}">
        <p14:creationId xmlns:p14="http://schemas.microsoft.com/office/powerpoint/2010/main" val="17080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1597-4B64-45CB-AC6F-FBDA5A2B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600" dirty="0">
                <a:solidFill>
                  <a:schemeClr val="bg1"/>
                </a:solidFill>
              </a:rPr>
              <a:t>@dbanuggets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C1061A5E-FC9A-407C-962B-17838761FEC9}"/>
              </a:ext>
            </a:extLst>
          </p:cNvPr>
          <p:cNvSpPr txBox="1">
            <a:spLocks/>
          </p:cNvSpPr>
          <p:nvPr/>
        </p:nvSpPr>
        <p:spPr>
          <a:xfrm>
            <a:off x="745687" y="3166724"/>
            <a:ext cx="6035251" cy="4048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She/Her</a:t>
            </a:r>
          </a:p>
        </p:txBody>
      </p:sp>
      <p:pic>
        <p:nvPicPr>
          <p:cNvPr id="7" name="Picture Placeholder 1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3DE7FBB-1A51-4EE2-95A5-CBD92297E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r="15556"/>
          <a:stretch>
            <a:fillRect/>
          </a:stretch>
        </p:blipFill>
        <p:spPr>
          <a:xfrm rot="21095872">
            <a:off x="683676" y="296257"/>
            <a:ext cx="1971836" cy="1971836"/>
          </a:xfrm>
          <a:prstGeom prst="ellipse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63AE96-203F-45B8-8E35-0AD6B582599B}"/>
              </a:ext>
            </a:extLst>
          </p:cNvPr>
          <p:cNvSpPr txBox="1">
            <a:spLocks/>
          </p:cNvSpPr>
          <p:nvPr/>
        </p:nvSpPr>
        <p:spPr>
          <a:xfrm>
            <a:off x="6440000" y="254381"/>
            <a:ext cx="5065019" cy="34007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Masters in Computer Technology</a:t>
            </a:r>
          </a:p>
          <a:p>
            <a:r>
              <a:rPr lang="en-US" dirty="0">
                <a:solidFill>
                  <a:schemeClr val="bg1"/>
                </a:solidFill>
              </a:rPr>
              <a:t>MCT/MCSE</a:t>
            </a:r>
          </a:p>
          <a:p>
            <a:r>
              <a:rPr lang="en-US" dirty="0">
                <a:solidFill>
                  <a:schemeClr val="bg1"/>
                </a:solidFill>
              </a:rPr>
              <a:t>Organizer for DEI user group and 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0"/>
              </a:rPr>
              <a:t>AI South Florida user group</a:t>
            </a:r>
          </a:p>
          <a:p>
            <a:r>
              <a:rPr lang="en-US" dirty="0">
                <a:solidFill>
                  <a:schemeClr val="bg1"/>
                </a:solidFill>
              </a:rPr>
              <a:t>WIT Volunteer</a:t>
            </a:r>
          </a:p>
          <a:p>
            <a:r>
              <a:rPr lang="en-US" dirty="0">
                <a:solidFill>
                  <a:schemeClr val="bg1"/>
                </a:solidFill>
              </a:rPr>
              <a:t>Love Arts and Crafts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66339A-0506-4315-BF69-2B0A0258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55" y="2460813"/>
            <a:ext cx="6137623" cy="711882"/>
          </a:xfrm>
        </p:spPr>
        <p:txBody>
          <a:bodyPr wrap="square" anchor="t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IBM Plex Sans" panose="020B0503050203000203" pitchFamily="34" charset="0"/>
              </a:rPr>
              <a:t>Deepthi </a:t>
            </a:r>
            <a:r>
              <a:rPr lang="en-US" sz="4000" b="1" dirty="0" err="1">
                <a:solidFill>
                  <a:schemeClr val="bg1"/>
                </a:solidFill>
                <a:latin typeface="IBM Plex Sans" panose="020B0503050203000203" pitchFamily="34" charset="0"/>
              </a:rPr>
              <a:t>Goguri</a:t>
            </a:r>
            <a:endParaRPr lang="en-US" sz="4000" b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pic>
        <p:nvPicPr>
          <p:cNvPr id="5122" name="Picture 2" descr="Twitter - Free social media icons">
            <a:extLst>
              <a:ext uri="{FF2B5EF4-FFF2-40B4-BE49-F238E27FC236}">
                <a16:creationId xmlns:a16="http://schemas.microsoft.com/office/drawing/2014/main" id="{98D0B9C6-0C5F-4458-890B-D7327629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64" y="4630010"/>
            <a:ext cx="538598" cy="53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inkedin Icon Square transparent PNG - StickPNG">
            <a:extLst>
              <a:ext uri="{FF2B5EF4-FFF2-40B4-BE49-F238E27FC236}">
                <a16:creationId xmlns:a16="http://schemas.microsoft.com/office/drawing/2014/main" id="{F5155E67-A043-4C55-B937-1E9A8406C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64" y="5415456"/>
            <a:ext cx="538598" cy="53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ordpress - Free social media icons">
            <a:extLst>
              <a:ext uri="{FF2B5EF4-FFF2-40B4-BE49-F238E27FC236}">
                <a16:creationId xmlns:a16="http://schemas.microsoft.com/office/drawing/2014/main" id="{9DA1ED05-E3FD-4B59-8495-FFB713542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9" y="6171856"/>
            <a:ext cx="538598" cy="53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37FD65-B8FA-4B8D-9796-6B3BB10A7174}"/>
              </a:ext>
            </a:extLst>
          </p:cNvPr>
          <p:cNvSpPr txBox="1">
            <a:spLocks/>
          </p:cNvSpPr>
          <p:nvPr/>
        </p:nvSpPr>
        <p:spPr>
          <a:xfrm>
            <a:off x="613543" y="4684813"/>
            <a:ext cx="2372348" cy="4048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@dbanuggets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90F2F02-B4EA-450B-AD66-50839CCFA2A7}"/>
              </a:ext>
            </a:extLst>
          </p:cNvPr>
          <p:cNvSpPr txBox="1">
            <a:spLocks/>
          </p:cNvSpPr>
          <p:nvPr/>
        </p:nvSpPr>
        <p:spPr>
          <a:xfrm>
            <a:off x="745687" y="5632531"/>
            <a:ext cx="7290115" cy="55320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https://www.linkedin.com/in/deepthigoguri/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C145B28-B075-4B7E-A793-A2808A30A7AD}"/>
              </a:ext>
            </a:extLst>
          </p:cNvPr>
          <p:cNvSpPr txBox="1">
            <a:spLocks/>
          </p:cNvSpPr>
          <p:nvPr/>
        </p:nvSpPr>
        <p:spPr>
          <a:xfrm>
            <a:off x="765437" y="6367301"/>
            <a:ext cx="5601378" cy="55320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https://dbanuggets.com/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24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B73B-D38D-402F-BD16-BD2B7DBC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Plan forcing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752D-9653-4363-AE9C-BFE0BCF0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7" y="1904859"/>
            <a:ext cx="5789458" cy="364771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Just like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PLAN</a:t>
            </a:r>
            <a:r>
              <a:rPr lang="en-US" dirty="0">
                <a:solidFill>
                  <a:schemeClr val="bg1"/>
                </a:solidFill>
              </a:rPr>
              <a:t> query hint</a:t>
            </a:r>
          </a:p>
          <a:p>
            <a:r>
              <a:rPr lang="en-US" dirty="0">
                <a:solidFill>
                  <a:schemeClr val="bg1"/>
                </a:solidFill>
              </a:rPr>
              <a:t>Optimizer uses the forced plan</a:t>
            </a:r>
          </a:p>
          <a:p>
            <a:r>
              <a:rPr lang="en-US" dirty="0">
                <a:solidFill>
                  <a:schemeClr val="bg1"/>
                </a:solidFill>
              </a:rPr>
              <a:t>If it fails, optimize in the regular way</a:t>
            </a:r>
          </a:p>
          <a:p>
            <a:r>
              <a:rPr lang="en-US" dirty="0">
                <a:solidFill>
                  <a:schemeClr val="bg1"/>
                </a:solidFill>
              </a:rPr>
              <a:t>Force using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sp_query_store_force_plan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FMono-Regular"/>
              </a:rPr>
              <a:t>Unforce using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sp_query_store_unforce_plan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0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Brown Snowflakes">
            <a:extLst>
              <a:ext uri="{FF2B5EF4-FFF2-40B4-BE49-F238E27FC236}">
                <a16:creationId xmlns:a16="http://schemas.microsoft.com/office/drawing/2014/main" id="{1C10CE1E-C7F6-49D4-89EE-B5D7B86CA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E80DB-42B5-4C10-A057-861BC596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61" y="2885053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Failures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75E47-3715-4AD1-B0EA-4ED6E56B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Monitoring failures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6477-62F0-43E3-9BF0-04EF35376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70" y="3355848"/>
            <a:ext cx="6244957" cy="282549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Objects used in the forced plans are altered or dropped</a:t>
            </a:r>
          </a:p>
          <a:p>
            <a:r>
              <a:rPr lang="en-US" sz="3600" dirty="0">
                <a:solidFill>
                  <a:schemeClr val="bg1"/>
                </a:solidFill>
              </a:rPr>
              <a:t>Can cause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NO_PLAN</a:t>
            </a:r>
            <a:r>
              <a:rPr lang="en-US" sz="3600" dirty="0">
                <a:solidFill>
                  <a:schemeClr val="bg1"/>
                </a:solidFill>
              </a:rPr>
              <a:t>,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NO_INDEX</a:t>
            </a:r>
            <a:r>
              <a:rPr lang="en-US" sz="3600" dirty="0">
                <a:solidFill>
                  <a:schemeClr val="bg1"/>
                </a:solidFill>
              </a:rPr>
              <a:t> failure reasons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3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D22C-F225-41D2-94F2-40839589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" y="392270"/>
            <a:ext cx="10515600" cy="108558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Monitoring failures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8D0-6095-41DD-A2D9-0F053B3B4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70" y="207734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Monitor using Query Store GUI in SQL Server Management Studio, or by using catalog views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74444-D87E-4ABC-9628-C32E34B5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52" y="3869553"/>
            <a:ext cx="4047831" cy="2153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2B4E4B-B38D-4E3A-83BD-A8701E34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62" y="3851311"/>
            <a:ext cx="6907914" cy="2280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A5CED-85BF-4F80-90C6-C66AD4F493C5}"/>
              </a:ext>
            </a:extLst>
          </p:cNvPr>
          <p:cNvSpPr txBox="1"/>
          <p:nvPr/>
        </p:nvSpPr>
        <p:spPr>
          <a:xfrm>
            <a:off x="485604" y="6131628"/>
            <a:ext cx="11819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94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DC5F21-9BB7-4168-9CDE-068893B7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Automatic plan correction</a:t>
            </a:r>
            <a:br>
              <a:rPr lang="en-US" sz="5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0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751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22CBE-F7A9-484F-BCA7-3272334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84" y="603825"/>
            <a:ext cx="6865838" cy="1225650"/>
          </a:xfrm>
        </p:spPr>
        <p:txBody>
          <a:bodyPr anchor="b"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Automatic plan correction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4E99-5DCE-4B0B-8331-51B1DB01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84" y="1829475"/>
            <a:ext cx="6442601" cy="364771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SQL Server 2017 and above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Continuous monitoring for plan regression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Adjust accordingly by forcing/</a:t>
            </a:r>
            <a:r>
              <a:rPr lang="en-US" sz="2400" dirty="0" err="1">
                <a:solidFill>
                  <a:schemeClr val="bg1"/>
                </a:solidFill>
              </a:rPr>
              <a:t>unforcing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Enable using T-SQL or using the Azure portal</a:t>
            </a:r>
          </a:p>
          <a:p>
            <a:r>
              <a:rPr lang="en-US" sz="2400" dirty="0">
                <a:solidFill>
                  <a:schemeClr val="bg1"/>
                </a:solidFill>
              </a:rPr>
              <a:t>T-SQL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ALTER DATABASE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Databasename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SET AUTOMATIC_TUNING (FORCE_LAST_GOOD_PLAN = ON ); 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sys.dm_db_tuning_recommendations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0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Enable FORCE PLAN in azure portal">
            <a:extLst>
              <a:ext uri="{FF2B5EF4-FFF2-40B4-BE49-F238E27FC236}">
                <a16:creationId xmlns:a16="http://schemas.microsoft.com/office/drawing/2014/main" id="{AB3DA8E8-ECA1-4854-B007-6426D030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5" y="320838"/>
            <a:ext cx="11749251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Azure portal: Enable </a:t>
            </a:r>
            <a:r>
              <a:rPr lang="en-US" sz="6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</a:t>
            </a:r>
          </a:p>
        </p:txBody>
      </p:sp>
      <p:pic>
        <p:nvPicPr>
          <p:cNvPr id="4" name="Content Placeholder 3" descr="Enable Force plan in Azure portal">
            <a:extLst>
              <a:ext uri="{FF2B5EF4-FFF2-40B4-BE49-F238E27FC236}">
                <a16:creationId xmlns:a16="http://schemas.microsoft.com/office/drawing/2014/main" id="{266ABC33-DEAD-409C-B03E-1DA3495E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84" y="1825625"/>
            <a:ext cx="102660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7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34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19EAD-5B90-47EE-A4A2-D7BA80F11BB8}"/>
              </a:ext>
            </a:extLst>
          </p:cNvPr>
          <p:cNvSpPr txBox="1">
            <a:spLocks/>
          </p:cNvSpPr>
          <p:nvPr/>
        </p:nvSpPr>
        <p:spPr>
          <a:xfrm>
            <a:off x="231980" y="1143727"/>
            <a:ext cx="6970222" cy="1157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Store hints</a:t>
            </a:r>
          </a:p>
        </p:txBody>
      </p:sp>
      <p:cxnSp>
        <p:nvCxnSpPr>
          <p:cNvPr id="20485" name="Straight Connector 136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Green Christmas Tree With Silver Bells in Bokeh Photography">
            <a:extLst>
              <a:ext uri="{FF2B5EF4-FFF2-40B4-BE49-F238E27FC236}">
                <a16:creationId xmlns:a16="http://schemas.microsoft.com/office/drawing/2014/main" id="{DE168EBF-66BF-4FFB-9A26-1935A2EF9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1860" y="115191"/>
            <a:ext cx="4423932" cy="662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6" name="Rectangle 13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mpty Highway Overlooking Mountain Under Dark Skies">
            <a:extLst>
              <a:ext uri="{FF2B5EF4-FFF2-40B4-BE49-F238E27FC236}">
                <a16:creationId xmlns:a16="http://schemas.microsoft.com/office/drawing/2014/main" id="{0FF4FAD6-6A03-421B-A2F8-DD0CCB4A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383" y="115190"/>
            <a:ext cx="4418410" cy="66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B1194A-E343-4E20-9F80-05A8E922F290}"/>
              </a:ext>
            </a:extLst>
          </p:cNvPr>
          <p:cNvSpPr txBox="1"/>
          <p:nvPr/>
        </p:nvSpPr>
        <p:spPr>
          <a:xfrm rot="19775035">
            <a:off x="1495893" y="4183181"/>
            <a:ext cx="133419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RECOMPILE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1CE1B-8D53-4AE0-A425-4D14DFB8A764}"/>
              </a:ext>
            </a:extLst>
          </p:cNvPr>
          <p:cNvSpPr txBox="1"/>
          <p:nvPr/>
        </p:nvSpPr>
        <p:spPr>
          <a:xfrm rot="1780629">
            <a:off x="4055226" y="3790604"/>
            <a:ext cx="133419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   MAXDOP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14EDB-CD78-4925-B9B0-53DA58BE3AFE}"/>
              </a:ext>
            </a:extLst>
          </p:cNvPr>
          <p:cNvSpPr txBox="1"/>
          <p:nvPr/>
        </p:nvSpPr>
        <p:spPr>
          <a:xfrm rot="1469709">
            <a:off x="524643" y="5712088"/>
            <a:ext cx="19391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   COMPAT LEVEL?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1E82C-8183-4FD7-8BDB-B78A7F9ED9E8}"/>
              </a:ext>
            </a:extLst>
          </p:cNvPr>
          <p:cNvSpPr txBox="1"/>
          <p:nvPr/>
        </p:nvSpPr>
        <p:spPr>
          <a:xfrm rot="20035179">
            <a:off x="4032453" y="5621290"/>
            <a:ext cx="27909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71717"/>
                </a:solidFill>
                <a:effectLst/>
                <a:latin typeface="SFMono-Regular"/>
              </a:rPr>
              <a:t>MAX_GRANT_PERCENT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0068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7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B368A-983A-49D4-8B16-083F473B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669925"/>
            <a:ext cx="6878320" cy="1325563"/>
          </a:xfrm>
        </p:spPr>
        <p:txBody>
          <a:bodyPr anchor="b"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Query Store hints (preview)</a:t>
            </a:r>
          </a:p>
        </p:txBody>
      </p:sp>
      <p:cxnSp>
        <p:nvCxnSpPr>
          <p:cNvPr id="21509" name="Straight Connector 7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E1F4-202F-4DF9-AA0B-BB819332E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" y="2288833"/>
            <a:ext cx="7310120" cy="371157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Available for preview in Azure SQL database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 SQL databases, elastic pools, managed instances, and hyperscale databases</a:t>
            </a: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</a:rPr>
              <a:t>Used for optimizing specific queries under specific conditions</a:t>
            </a: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</a:rPr>
              <a:t>Simple to fix without modifying underlining code</a:t>
            </a: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</a:rPr>
              <a:t>Query hints like MAXDOP, recompile, max/min memory grant size, compatibility level, etc.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1510" name="Straight Connector 7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752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40754-8B47-488E-BCD2-61384122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669925"/>
            <a:ext cx="7259318" cy="1325563"/>
          </a:xfrm>
        </p:spPr>
        <p:txBody>
          <a:bodyPr anchor="b"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Using Query store hints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3F9F-EB04-416E-9A06-CF36A3C9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1" y="2288833"/>
            <a:ext cx="7462076" cy="37115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</a:rPr>
              <a:t>Get the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query_id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</a:rPr>
              <a:t> from catalog views</a:t>
            </a:r>
          </a:p>
          <a:p>
            <a:r>
              <a:rPr lang="en-US" dirty="0">
                <a:solidFill>
                  <a:schemeClr val="bg1"/>
                </a:solidFill>
                <a:latin typeface="SFMono-Regular"/>
              </a:rPr>
              <a:t>Stored procedure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sp_query_store_set_hints</a:t>
            </a:r>
            <a:endParaRPr lang="en-US" b="0" i="0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FMono-Regular"/>
              </a:rPr>
              <a:t>Example: </a:t>
            </a:r>
          </a:p>
          <a:p>
            <a:pPr lvl="1"/>
            <a:r>
              <a:rPr 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sp_query_store_set_hints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@query_id=5, @value = N'OPTION(RECOMPILE)'; 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67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7BAAD-DE78-414D-80BC-7CDD5084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05" y="569740"/>
            <a:ext cx="10754307" cy="1225650"/>
          </a:xfrm>
        </p:spPr>
        <p:txBody>
          <a:bodyPr anchor="b"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What are we going 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chemeClr val="bg1"/>
                </a:solidFill>
              </a:rPr>
              <a:t>to cover?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21F5-605A-4147-B738-70402DA2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73" y="2027725"/>
            <a:ext cx="5456222" cy="364771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Query Store benefits</a:t>
            </a:r>
          </a:p>
          <a:p>
            <a:r>
              <a:rPr lang="en-US" sz="3200" dirty="0">
                <a:solidFill>
                  <a:schemeClr val="bg1"/>
                </a:solidFill>
              </a:rPr>
              <a:t>Plan forcing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Failures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Automatic plan correction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Query Store hints (Preview)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omposition of empty white photo frame placed on white table near decorative baubles candle and lush houseplant">
            <a:extLst>
              <a:ext uri="{FF2B5EF4-FFF2-40B4-BE49-F238E27FC236}">
                <a16:creationId xmlns:a16="http://schemas.microsoft.com/office/drawing/2014/main" id="{1FA2E616-D0CC-413C-B412-67F2A03A7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86FD1-86DF-4421-B684-B68821DE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3" y="3167468"/>
            <a:ext cx="11010939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4768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40754-8B47-488E-BCD2-61384122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91" y="226952"/>
            <a:ext cx="11119196" cy="1325563"/>
          </a:xfrm>
        </p:spPr>
        <p:txBody>
          <a:bodyPr anchor="b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exciting improvements in SQL Server 2022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3F9F-EB04-416E-9A06-CF36A3C9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1" y="2288833"/>
            <a:ext cx="7462076" cy="3711571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Store will be automatically enabled for the new SQL Databases.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upported for Availability groups for read only replicas. 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the </a:t>
            </a:r>
            <a:r>
              <a:rPr lang="en-US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by 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feedback cycle information associated with MAXDOP and CE (cardinality estimation).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2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4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https://docs.microsoft.com/en-us/sql/sql-server/what-s-new-in-sql-server-2022?WT.mc_id=DP-MVP-5001699&amp;view=sql-server-ver16</a:t>
            </a:r>
            <a:endParaRPr lang="en-US" sz="14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90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B1D6-0E26-466A-94C8-9C863935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969" y="286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CC99"/>
                </a:solidFill>
              </a:rPr>
              <a:t>Takeaways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33C6-9A44-49D5-8F43-7F36953C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66" y="1389555"/>
            <a:ext cx="11144905" cy="51033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</a:rPr>
              <a:t>C</a:t>
            </a:r>
            <a:r>
              <a:rPr lang="en-US" sz="3600" b="0" i="0" dirty="0">
                <a:solidFill>
                  <a:schemeClr val="bg1"/>
                </a:solidFill>
                <a:effectLst/>
              </a:rPr>
              <a:t>annot be disabled in Azure SQL Database single database and Elastic Pool</a:t>
            </a: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chemeClr val="bg1"/>
                </a:solidFill>
              </a:rPr>
              <a:t>TF </a:t>
            </a:r>
            <a:r>
              <a:rPr lang="en-US" sz="3600" b="1" i="0" dirty="0">
                <a:solidFill>
                  <a:schemeClr val="bg1"/>
                </a:solidFill>
                <a:effectLst/>
              </a:rPr>
              <a:t>7745 </a:t>
            </a:r>
            <a:r>
              <a:rPr lang="en-US" sz="3600" b="0" i="0" dirty="0">
                <a:solidFill>
                  <a:schemeClr val="bg1"/>
                </a:solidFill>
                <a:effectLst/>
              </a:rPr>
              <a:t>to avoid writing QS data to disk before SQL Server shutdown</a:t>
            </a:r>
          </a:p>
          <a:p>
            <a:pPr>
              <a:lnSpc>
                <a:spcPct val="12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</a:rPr>
              <a:t>TF 7752 </a:t>
            </a:r>
            <a:r>
              <a:rPr lang="en-US" sz="3600" b="0" i="0" dirty="0">
                <a:solidFill>
                  <a:schemeClr val="bg1"/>
                </a:solidFill>
                <a:effectLst/>
              </a:rPr>
              <a:t>enables asynchronous load of Query Store (default in SQL Server 2019)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i="1" dirty="0">
                <a:solidFill>
                  <a:schemeClr val="bg1"/>
                </a:solidFill>
              </a:rPr>
              <a:t>Source: </a:t>
            </a:r>
            <a:r>
              <a:rPr lang="en-US" sz="1600" b="1" i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sz="1600" b="1" i="1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88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B1D6-0E26-466A-94C8-9C863935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969" y="286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CC99"/>
                </a:solidFill>
              </a:rPr>
              <a:t>Takeaways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33C6-9A44-49D5-8F43-7F36953C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66" y="1389555"/>
            <a:ext cx="11144905" cy="51033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b="0" i="0" dirty="0">
                <a:solidFill>
                  <a:schemeClr val="bg1"/>
                </a:solidFill>
                <a:effectLst/>
              </a:rPr>
              <a:t>Natively compiled queries runtime stats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</a:rPr>
              <a:t>Enable </a:t>
            </a:r>
            <a:r>
              <a:rPr lang="en-US" sz="360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sys.sp_xtp_control_query_exec_stats</a:t>
            </a:r>
            <a:r>
              <a:rPr lang="en-US" sz="3600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(not persisted, configure on every </a:t>
            </a:r>
            <a:r>
              <a:rPr lang="en-US" sz="3600" dirty="0" err="1">
                <a:solidFill>
                  <a:schemeClr val="bg1"/>
                </a:solidFill>
              </a:rPr>
              <a:t>sql</a:t>
            </a:r>
            <a:r>
              <a:rPr lang="en-US" sz="3600" dirty="0">
                <a:solidFill>
                  <a:schemeClr val="bg1"/>
                </a:solidFill>
              </a:rPr>
              <a:t> server restart)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</a:rPr>
              <a:t>If many unique ad-hoc queries, use </a:t>
            </a:r>
            <a:r>
              <a:rPr lang="en-US" sz="3600" b="1" i="0" dirty="0">
                <a:solidFill>
                  <a:schemeClr val="bg1"/>
                </a:solidFill>
                <a:effectLst/>
              </a:rPr>
              <a:t>Optimize for Ad hoc Workloads</a:t>
            </a:r>
            <a:r>
              <a:rPr lang="en-US" sz="3600" b="0" i="0" dirty="0">
                <a:solidFill>
                  <a:schemeClr val="bg1"/>
                </a:solidFill>
                <a:effectLst/>
              </a:rPr>
              <a:t> option to save c</a:t>
            </a:r>
            <a:r>
              <a:rPr lang="en-US" sz="3600" dirty="0">
                <a:solidFill>
                  <a:schemeClr val="bg1"/>
                </a:solidFill>
              </a:rPr>
              <a:t>ache memory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i="1" dirty="0">
                <a:solidFill>
                  <a:schemeClr val="bg1"/>
                </a:solidFill>
              </a:rPr>
              <a:t>Source: </a:t>
            </a:r>
            <a:r>
              <a:rPr lang="en-US" sz="1400" b="1" i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https://docs.microsoft.com/sql/relational-databases/performance/monitoring-performance-by-using-the-query-store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i="1" dirty="0">
                <a:solidFill>
                  <a:schemeClr val="bg1"/>
                </a:solidFill>
              </a:rPr>
              <a:t>           </a:t>
            </a:r>
            <a:r>
              <a:rPr lang="en-US" sz="1400" b="1" i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sz="1400" b="1" i="1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400" i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28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994C-739F-418E-9E3E-323FD199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14" y="17988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CC99"/>
                </a:solidFill>
              </a:rPr>
              <a:t>Takeaways (3/4)</a:t>
            </a:r>
            <a:endParaRPr lang="en-US" sz="6000" dirty="0">
              <a:solidFill>
                <a:srgbClr val="00C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74EC-0D03-47CC-9446-C856925C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288236"/>
            <a:ext cx="10221884" cy="38199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500" b="0" i="0" dirty="0">
                <a:solidFill>
                  <a:schemeClr val="bg1"/>
                </a:solidFill>
                <a:effectLst/>
              </a:rPr>
              <a:t>Max plans per query is set as </a:t>
            </a:r>
            <a:r>
              <a:rPr lang="en-US" sz="3500" i="0" dirty="0">
                <a:solidFill>
                  <a:schemeClr val="bg1"/>
                </a:solidFill>
                <a:effectLst/>
              </a:rPr>
              <a:t>200 execution plans per query by default</a:t>
            </a:r>
            <a:endParaRPr lang="en-US" sz="3500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20000"/>
              </a:lnSpc>
            </a:pPr>
            <a:r>
              <a:rPr lang="en-US" sz="3500" dirty="0">
                <a:solidFill>
                  <a:schemeClr val="bg1"/>
                </a:solidFill>
              </a:rPr>
              <a:t>If </a:t>
            </a:r>
            <a:r>
              <a:rPr lang="en-US" sz="350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MAX_STORAGE_SIZE_MB</a:t>
            </a:r>
            <a:r>
              <a:rPr lang="en-US" sz="3500" b="0" i="0" dirty="0">
                <a:solidFill>
                  <a:schemeClr val="bg1"/>
                </a:solidFill>
                <a:effectLst/>
              </a:rPr>
              <a:t> </a:t>
            </a:r>
            <a:r>
              <a:rPr lang="en-US" sz="3500" dirty="0">
                <a:solidFill>
                  <a:schemeClr val="bg1"/>
                </a:solidFill>
              </a:rPr>
              <a:t>is reached, Query Store goes into read-only mode</a:t>
            </a:r>
          </a:p>
          <a:p>
            <a:pPr>
              <a:lnSpc>
                <a:spcPct val="120000"/>
              </a:lnSpc>
            </a:pPr>
            <a:r>
              <a:rPr lang="en-US" sz="3500" i="0" dirty="0">
                <a:solidFill>
                  <a:schemeClr val="bg1"/>
                </a:solidFill>
                <a:effectLst/>
              </a:rPr>
              <a:t>Size Based Cleanup Mode to avoid changing to read only mode once max size is reached (90 percent </a:t>
            </a:r>
            <a:r>
              <a:rPr lang="en-US" sz="3500" b="0" i="0" dirty="0">
                <a:solidFill>
                  <a:schemeClr val="bg1"/>
                </a:solidFill>
                <a:effectLst/>
              </a:rPr>
              <a:t>of </a:t>
            </a:r>
            <a:r>
              <a:rPr lang="en-US" sz="35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max_storage_size_mb</a:t>
            </a:r>
            <a:r>
              <a:rPr lang="en-US" sz="3500" b="0" dirty="0">
                <a:solidFill>
                  <a:schemeClr val="bg1"/>
                </a:solidFill>
                <a:effectLst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i="1" dirty="0">
                <a:solidFill>
                  <a:schemeClr val="bg1"/>
                </a:solidFill>
              </a:rPr>
              <a:t>Source: </a:t>
            </a:r>
            <a:r>
              <a:rPr lang="en-US" sz="1200" b="1" i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https://docs.microsoft.com/sql/relational-databases/system-catalog-views/sys-database-query-store-options-transact-sql</a:t>
            </a:r>
            <a:endParaRPr lang="en-US" sz="1200" b="1" i="1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i="1" dirty="0">
                <a:solidFill>
                  <a:schemeClr val="bg1"/>
                </a:solidFill>
              </a:rPr>
              <a:t>            </a:t>
            </a:r>
            <a:r>
              <a:rPr lang="en-US" sz="1200" b="1" i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sz="1200" b="1" i="1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i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https://docs.microsoft.com/sql/relational-databases/system-catalog-views/sys-database-query-store-options-transact-sql</a:t>
            </a:r>
            <a:endParaRPr lang="en-US" sz="1200" b="1" i="1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200" b="1" i="1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200" i="1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i="1" dirty="0">
                <a:solidFill>
                  <a:schemeClr val="bg1"/>
                </a:solidFill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3189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994C-739F-418E-9E3E-323FD199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14" y="17988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CC99"/>
                </a:solidFill>
              </a:rPr>
              <a:t>Takeaways (4/4)</a:t>
            </a:r>
            <a:endParaRPr lang="en-US" sz="6000" dirty="0">
              <a:solidFill>
                <a:srgbClr val="00C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74EC-0D03-47CC-9446-C856925C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959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chemeClr val="bg1"/>
                </a:solidFill>
              </a:rPr>
              <a:t>Auto mode (avoids </a:t>
            </a:r>
            <a:r>
              <a:rPr lang="en-US" sz="3600" b="0" i="0" dirty="0">
                <a:solidFill>
                  <a:schemeClr val="bg1"/>
                </a:solidFill>
                <a:effectLst/>
              </a:rPr>
              <a:t>ad-hoc queries with small resource consumption)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QUERY_CAPTURE_MODE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Segoe UI" panose="020B0502040204020203" pitchFamily="34" charset="0"/>
              </a:rPr>
              <a:t> to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is recommended (Default in Azure SQL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Database,</a:t>
            </a:r>
            <a:r>
              <a:rPr lang="en-US" sz="3600" b="0" i="0" dirty="0" err="1">
                <a:solidFill>
                  <a:schemeClr val="bg1"/>
                </a:solidFill>
                <a:effectLst/>
              </a:rPr>
              <a:t>SQL</a:t>
            </a:r>
            <a:r>
              <a:rPr lang="en-US" sz="3600" b="0" i="0" dirty="0">
                <a:solidFill>
                  <a:schemeClr val="bg1"/>
                </a:solidFill>
                <a:effectLst/>
              </a:rPr>
              <a:t> Server 2019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 i="1" dirty="0">
                <a:solidFill>
                  <a:schemeClr val="bg1"/>
                </a:solidFill>
              </a:rPr>
              <a:t>Source: </a:t>
            </a:r>
            <a:r>
              <a:rPr lang="en-US" altLang="en-US" sz="1200" b="1" i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altLang="en-US" sz="1200" b="1" i="1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sz="1200" i="1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600" b="0" i="0" dirty="0">
              <a:solidFill>
                <a:schemeClr val="bg1"/>
              </a:solidFill>
              <a:effectLst/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72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57F4F-C88D-4C2C-BCEF-C17A0417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448721"/>
            <a:ext cx="6090920" cy="1225650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Useful Query Store Queries on </a:t>
            </a:r>
            <a:r>
              <a:rPr lang="en-US" sz="3800" b="1" dirty="0" err="1">
                <a:solidFill>
                  <a:schemeClr val="bg1"/>
                </a:solidFill>
              </a:rPr>
              <a:t>Github</a:t>
            </a:r>
            <a:endParaRPr lang="en-US" sz="3800" b="1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2A8E-DE76-4A24-A397-0553A3C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73" y="2474056"/>
            <a:ext cx="4586513" cy="364771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https://github.com/channeladvisor/qdstoolbox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61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AD04BD55-0ECA-4F93-91E4-DC957F97A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2" b="65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57F4F-C88D-4C2C-BCEF-C17A0417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47" y="54616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/>
              <a:t>Query Store: Did you know?</a:t>
            </a:r>
          </a:p>
        </p:txBody>
      </p:sp>
    </p:spTree>
    <p:extLst>
      <p:ext uri="{BB962C8B-B14F-4D97-AF65-F5344CB8AC3E}">
        <p14:creationId xmlns:p14="http://schemas.microsoft.com/office/powerpoint/2010/main" val="4034108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57F4F-C88D-4C2C-BCEF-C17A0417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417156"/>
            <a:ext cx="6090920" cy="1225650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Performance overload questions?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2A8E-DE76-4A24-A397-0553A3C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0" y="2059962"/>
            <a:ext cx="4586513" cy="364771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https://www.sqlskills.com/blogs/erin/query-store-performance-updated/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33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BCBDD-CC20-45E0-B5D9-80AFC71E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Learn more..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4950-296E-4D8B-ABE8-94BC6443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909192"/>
            <a:ext cx="5877559" cy="364771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Best practices: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https://dbanuggets.com/category/query-store/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3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2B4C8B-EE3C-4B10-A58F-5D141328A8CE}"/>
              </a:ext>
            </a:extLst>
          </p:cNvPr>
          <p:cNvSpPr txBox="1">
            <a:spLocks/>
          </p:cNvSpPr>
          <p:nvPr/>
        </p:nvSpPr>
        <p:spPr>
          <a:xfrm>
            <a:off x="-41390" y="2653011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83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BCA5F-2339-4217-BD2E-20AFA45E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E921-0730-4A18-A814-E63366E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1" y="1909192"/>
            <a:ext cx="6106160" cy="364771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https://docs.microsoft.com/en-us/sql/relational-databases/performance/monitoring-performance-by-using-the-query-store?view=sql-server-ver15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https://docs.microsoft.com/en-us/sql/relational-databases/performance/best-practice-with-the-query-store?view=sql-server-ver15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77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4B6F2-2AC4-4C67-9BC7-5EC4EEA8C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437" y="764729"/>
            <a:ext cx="3667125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Thank you!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4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60AC9-3609-4023-B4FB-A9DE432E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220563"/>
            <a:ext cx="6886737" cy="1325563"/>
          </a:xfrm>
        </p:spPr>
        <p:txBody>
          <a:bodyPr anchor="b"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What is Query store?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0D4F-DAAD-4AE1-B1AC-6B22F440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81" y="2166042"/>
            <a:ext cx="7372676" cy="371157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Introduced in SQL Server 2016</a:t>
            </a:r>
          </a:p>
          <a:p>
            <a:r>
              <a:rPr lang="en-US" dirty="0">
                <a:solidFill>
                  <a:schemeClr val="bg1"/>
                </a:solidFill>
              </a:rPr>
              <a:t>Captures history of query plans</a:t>
            </a:r>
          </a:p>
          <a:p>
            <a:r>
              <a:rPr lang="en-US" dirty="0">
                <a:solidFill>
                  <a:schemeClr val="bg1"/>
                </a:solidFill>
              </a:rPr>
              <a:t>Option to choose optimal plan</a:t>
            </a:r>
          </a:p>
          <a:p>
            <a:r>
              <a:rPr lang="en-US" dirty="0">
                <a:solidFill>
                  <a:schemeClr val="bg1"/>
                </a:solidFill>
              </a:rPr>
              <a:t>Database level option only</a:t>
            </a:r>
          </a:p>
          <a:p>
            <a:r>
              <a:rPr lang="en-US" dirty="0">
                <a:solidFill>
                  <a:schemeClr val="bg1"/>
                </a:solidFill>
              </a:rPr>
              <a:t>Disabled by default</a:t>
            </a:r>
          </a:p>
          <a:p>
            <a:pPr lvl="1"/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SQL Server and Azure Synapse Analytics database</a:t>
            </a:r>
          </a:p>
          <a:p>
            <a:r>
              <a:rPr lang="en-US" dirty="0">
                <a:solidFill>
                  <a:schemeClr val="bg1"/>
                </a:solidFill>
              </a:rPr>
              <a:t>Enabled by default (</a:t>
            </a:r>
            <a:r>
              <a:rPr lang="en-US" b="0" i="0" dirty="0">
                <a:solidFill>
                  <a:schemeClr val="bg1"/>
                </a:solidFill>
                <a:effectLst/>
              </a:rPr>
              <a:t>Azure SQL </a:t>
            </a:r>
            <a:r>
              <a:rPr lang="en-US" dirty="0">
                <a:solidFill>
                  <a:schemeClr val="bg1"/>
                </a:solidFill>
              </a:rPr>
              <a:t>database)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</a:rPr>
              <a:t>Cannot be enabled on master or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tempdb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2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0F378-0F0F-41B9-99D2-C5D35AEB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/>
              <a:t>How Query Store works?</a:t>
            </a:r>
            <a:endParaRPr lang="en-US" sz="660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>
            <a:extLst>
              <a:ext uri="{FF2B5EF4-FFF2-40B4-BE49-F238E27FC236}">
                <a16:creationId xmlns:a16="http://schemas.microsoft.com/office/drawing/2014/main" id="{042273F9-6901-46EE-B85D-6D280EBC77EC}"/>
              </a:ext>
            </a:extLst>
          </p:cNvPr>
          <p:cNvSpPr txBox="1"/>
          <p:nvPr/>
        </p:nvSpPr>
        <p:spPr>
          <a:xfrm>
            <a:off x="9094121" y="4838407"/>
            <a:ext cx="1564872" cy="808880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1C1E1EB-576B-4BF6-B818-A8EBAC6D9C1A}"/>
              </a:ext>
            </a:extLst>
          </p:cNvPr>
          <p:cNvSpPr txBox="1"/>
          <p:nvPr/>
        </p:nvSpPr>
        <p:spPr>
          <a:xfrm>
            <a:off x="5183442" y="5743010"/>
            <a:ext cx="2307886" cy="102556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F8D3740-0F9C-4DCD-9181-67E7A1D80BF1}"/>
              </a:ext>
            </a:extLst>
          </p:cNvPr>
          <p:cNvSpPr txBox="1"/>
          <p:nvPr/>
        </p:nvSpPr>
        <p:spPr>
          <a:xfrm>
            <a:off x="2403794" y="5840630"/>
            <a:ext cx="1931747" cy="1035220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53E16D6-764C-4046-94A4-AF5734E867EF}"/>
              </a:ext>
            </a:extLst>
          </p:cNvPr>
          <p:cNvSpPr/>
          <p:nvPr/>
        </p:nvSpPr>
        <p:spPr>
          <a:xfrm>
            <a:off x="5160814" y="4070798"/>
            <a:ext cx="2330514" cy="1229715"/>
          </a:xfrm>
          <a:prstGeom prst="rect">
            <a:avLst/>
          </a:prstGeom>
          <a:solidFill>
            <a:schemeClr val="bg1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55ED5-E378-4BA6-A5A7-6E9D264C7B23}"/>
              </a:ext>
            </a:extLst>
          </p:cNvPr>
          <p:cNvSpPr txBox="1"/>
          <p:nvPr/>
        </p:nvSpPr>
        <p:spPr>
          <a:xfrm>
            <a:off x="5079080" y="4010418"/>
            <a:ext cx="2492780" cy="275237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1830517-0583-4964-8121-602784F91A2F}"/>
              </a:ext>
            </a:extLst>
          </p:cNvPr>
          <p:cNvSpPr/>
          <p:nvPr/>
        </p:nvSpPr>
        <p:spPr>
          <a:xfrm>
            <a:off x="2167816" y="4180703"/>
            <a:ext cx="853663" cy="61611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8CD2D0-7613-4D8E-A93C-0F2002F2BEB6}"/>
              </a:ext>
            </a:extLst>
          </p:cNvPr>
          <p:cNvSpPr/>
          <p:nvPr/>
        </p:nvSpPr>
        <p:spPr>
          <a:xfrm>
            <a:off x="385256" y="4899808"/>
            <a:ext cx="2281770" cy="82913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42A979B-22F5-40DF-AAD4-703DA79F7E77}"/>
              </a:ext>
            </a:extLst>
          </p:cNvPr>
          <p:cNvSpPr/>
          <p:nvPr/>
        </p:nvSpPr>
        <p:spPr>
          <a:xfrm>
            <a:off x="282058" y="4193917"/>
            <a:ext cx="1849807" cy="61611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EFBA5E1-E0A1-470C-BF63-8DE028524C8E}"/>
              </a:ext>
            </a:extLst>
          </p:cNvPr>
          <p:cNvSpPr/>
          <p:nvPr/>
        </p:nvSpPr>
        <p:spPr>
          <a:xfrm>
            <a:off x="358841" y="2743099"/>
            <a:ext cx="1921007" cy="1064638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6768584-FE31-48CA-BC49-8928E1198355}"/>
              </a:ext>
            </a:extLst>
          </p:cNvPr>
          <p:cNvSpPr/>
          <p:nvPr/>
        </p:nvSpPr>
        <p:spPr>
          <a:xfrm>
            <a:off x="2362393" y="3199906"/>
            <a:ext cx="1145686" cy="597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9AF1561-E3CB-4049-9D31-3E3A7B0F59D2}"/>
              </a:ext>
            </a:extLst>
          </p:cNvPr>
          <p:cNvSpPr/>
          <p:nvPr/>
        </p:nvSpPr>
        <p:spPr>
          <a:xfrm>
            <a:off x="4349051" y="3035658"/>
            <a:ext cx="2212378" cy="75263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0904495-4EB6-4778-8D29-84E881928458}"/>
              </a:ext>
            </a:extLst>
          </p:cNvPr>
          <p:cNvSpPr/>
          <p:nvPr/>
        </p:nvSpPr>
        <p:spPr>
          <a:xfrm>
            <a:off x="6710443" y="2998887"/>
            <a:ext cx="2651272" cy="83321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29AF600-2ECF-4EF0-B1CB-76F685BA6D0E}"/>
              </a:ext>
            </a:extLst>
          </p:cNvPr>
          <p:cNvSpPr/>
          <p:nvPr/>
        </p:nvSpPr>
        <p:spPr>
          <a:xfrm>
            <a:off x="7366395" y="2467495"/>
            <a:ext cx="856343" cy="50386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47BC718-CEFA-4490-850D-D92E643C9688}"/>
              </a:ext>
            </a:extLst>
          </p:cNvPr>
          <p:cNvSpPr/>
          <p:nvPr/>
        </p:nvSpPr>
        <p:spPr>
          <a:xfrm>
            <a:off x="4916368" y="2474757"/>
            <a:ext cx="819991" cy="542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D121CCB-7314-4F01-87C4-74E43B96D4D0}"/>
              </a:ext>
            </a:extLst>
          </p:cNvPr>
          <p:cNvSpPr/>
          <p:nvPr/>
        </p:nvSpPr>
        <p:spPr>
          <a:xfrm>
            <a:off x="5377815" y="1678508"/>
            <a:ext cx="2595365" cy="542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89E8354-F2DC-4D03-ABEA-CAC5C3DA025B}"/>
              </a:ext>
            </a:extLst>
          </p:cNvPr>
          <p:cNvSpPr/>
          <p:nvPr/>
        </p:nvSpPr>
        <p:spPr>
          <a:xfrm>
            <a:off x="5993793" y="1140956"/>
            <a:ext cx="1026298" cy="53804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798F3FD-7206-46C7-91FF-EDF5352017AE}"/>
              </a:ext>
            </a:extLst>
          </p:cNvPr>
          <p:cNvSpPr/>
          <p:nvPr/>
        </p:nvSpPr>
        <p:spPr>
          <a:xfrm>
            <a:off x="2868993" y="1691234"/>
            <a:ext cx="2142604" cy="811538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6104A0C-93BA-4A68-903B-74A22BA25130}"/>
              </a:ext>
            </a:extLst>
          </p:cNvPr>
          <p:cNvSpPr/>
          <p:nvPr/>
        </p:nvSpPr>
        <p:spPr>
          <a:xfrm>
            <a:off x="3494574" y="1147717"/>
            <a:ext cx="963642" cy="545633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E3B28EB-84DD-4EB1-8DA6-73FBDF6C2573}"/>
              </a:ext>
            </a:extLst>
          </p:cNvPr>
          <p:cNvSpPr/>
          <p:nvPr/>
        </p:nvSpPr>
        <p:spPr>
          <a:xfrm>
            <a:off x="3777617" y="84218"/>
            <a:ext cx="3479526" cy="85956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0E1FBFA-329A-4A17-B00A-72AD7CF2F7A6}"/>
              </a:ext>
            </a:extLst>
          </p:cNvPr>
          <p:cNvSpPr/>
          <p:nvPr/>
        </p:nvSpPr>
        <p:spPr>
          <a:xfrm>
            <a:off x="1548190" y="130629"/>
            <a:ext cx="2046515" cy="811539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98C03-0BC9-4D2C-AF97-7721A755625B}"/>
              </a:ext>
            </a:extLst>
          </p:cNvPr>
          <p:cNvSpPr txBox="1"/>
          <p:nvPr/>
        </p:nvSpPr>
        <p:spPr>
          <a:xfrm>
            <a:off x="1924395" y="300565"/>
            <a:ext cx="149421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0BEF0-4957-4D57-B7FE-058F31FFA2F3}"/>
              </a:ext>
            </a:extLst>
          </p:cNvPr>
          <p:cNvSpPr txBox="1"/>
          <p:nvPr/>
        </p:nvSpPr>
        <p:spPr>
          <a:xfrm>
            <a:off x="3921182" y="196003"/>
            <a:ext cx="3098916" cy="64633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Are you running for the first time?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5709D2-FCB5-4AF8-9E0D-60E2B21DCA2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70640" y="842334"/>
            <a:ext cx="0" cy="168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7DB57F-DA88-48A2-85E3-6AC1B4FCBA54}"/>
              </a:ext>
            </a:extLst>
          </p:cNvPr>
          <p:cNvCxnSpPr>
            <a:cxnSpLocks/>
          </p:cNvCxnSpPr>
          <p:nvPr/>
        </p:nvCxnSpPr>
        <p:spPr>
          <a:xfrm>
            <a:off x="3965171" y="1014265"/>
            <a:ext cx="2510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278608-C2F8-4972-88D9-A4D7530EA9A4}"/>
              </a:ext>
            </a:extLst>
          </p:cNvPr>
          <p:cNvCxnSpPr/>
          <p:nvPr/>
        </p:nvCxnSpPr>
        <p:spPr>
          <a:xfrm>
            <a:off x="3965171" y="1014265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A7A477-3336-4F77-94A0-18A4090DD390}"/>
              </a:ext>
            </a:extLst>
          </p:cNvPr>
          <p:cNvCxnSpPr/>
          <p:nvPr/>
        </p:nvCxnSpPr>
        <p:spPr>
          <a:xfrm>
            <a:off x="6475615" y="1014265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E542B9-91A1-44E0-BD14-643E8E08AB79}"/>
              </a:ext>
            </a:extLst>
          </p:cNvPr>
          <p:cNvSpPr txBox="1"/>
          <p:nvPr/>
        </p:nvSpPr>
        <p:spPr>
          <a:xfrm>
            <a:off x="3635776" y="1245479"/>
            <a:ext cx="660862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BC474C-1989-48E4-A63C-3BE8C73C8452}"/>
              </a:ext>
            </a:extLst>
          </p:cNvPr>
          <p:cNvSpPr txBox="1"/>
          <p:nvPr/>
        </p:nvSpPr>
        <p:spPr>
          <a:xfrm>
            <a:off x="6145184" y="1235387"/>
            <a:ext cx="66086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5325E1-1BA7-4738-8D9C-A9B246F58B12}"/>
              </a:ext>
            </a:extLst>
          </p:cNvPr>
          <p:cNvSpPr txBox="1"/>
          <p:nvPr/>
        </p:nvSpPr>
        <p:spPr>
          <a:xfrm>
            <a:off x="3052850" y="1769339"/>
            <a:ext cx="1824642" cy="64633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Compilation and Optimization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27ECD9-5EAB-4FAE-988F-A7A9ABAD032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965171" y="1593888"/>
            <a:ext cx="0" cy="175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1FD870-A9AB-4535-A1B4-82AF56857116}"/>
              </a:ext>
            </a:extLst>
          </p:cNvPr>
          <p:cNvSpPr txBox="1"/>
          <p:nvPr/>
        </p:nvSpPr>
        <p:spPr>
          <a:xfrm>
            <a:off x="5505363" y="1751441"/>
            <a:ext cx="214260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Plan in Cache?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769EBC-1D89-4F8E-AE64-26A55185ADF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475615" y="1604719"/>
            <a:ext cx="0" cy="13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6A57B3-481C-40C7-8D79-64B713375DA8}"/>
              </a:ext>
            </a:extLst>
          </p:cNvPr>
          <p:cNvCxnSpPr>
            <a:cxnSpLocks/>
          </p:cNvCxnSpPr>
          <p:nvPr/>
        </p:nvCxnSpPr>
        <p:spPr>
          <a:xfrm>
            <a:off x="6475615" y="2104731"/>
            <a:ext cx="0" cy="2132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86E261-E57E-490D-9BEB-2B6BCEAF6E61}"/>
              </a:ext>
            </a:extLst>
          </p:cNvPr>
          <p:cNvCxnSpPr>
            <a:cxnSpLocks/>
          </p:cNvCxnSpPr>
          <p:nvPr/>
        </p:nvCxnSpPr>
        <p:spPr>
          <a:xfrm>
            <a:off x="5289665" y="2317978"/>
            <a:ext cx="2510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DE4FD0-E633-4D1C-AE5B-CAA7D6E6077A}"/>
              </a:ext>
            </a:extLst>
          </p:cNvPr>
          <p:cNvCxnSpPr/>
          <p:nvPr/>
        </p:nvCxnSpPr>
        <p:spPr>
          <a:xfrm>
            <a:off x="5289665" y="2317978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FEFF3F-F30C-439B-9E6F-5AF4D2A8581F}"/>
              </a:ext>
            </a:extLst>
          </p:cNvPr>
          <p:cNvCxnSpPr/>
          <p:nvPr/>
        </p:nvCxnSpPr>
        <p:spPr>
          <a:xfrm>
            <a:off x="7794567" y="2317977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BD37BB-3892-4BBC-8AC8-597F1782E2A0}"/>
              </a:ext>
            </a:extLst>
          </p:cNvPr>
          <p:cNvSpPr txBox="1"/>
          <p:nvPr/>
        </p:nvSpPr>
        <p:spPr>
          <a:xfrm>
            <a:off x="4971706" y="2578327"/>
            <a:ext cx="660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885811-831A-4DE9-88DB-A5C0754173B2}"/>
              </a:ext>
            </a:extLst>
          </p:cNvPr>
          <p:cNvSpPr txBox="1"/>
          <p:nvPr/>
        </p:nvSpPr>
        <p:spPr>
          <a:xfrm>
            <a:off x="7469678" y="2559047"/>
            <a:ext cx="660862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4B1522D-F70C-4605-BBE6-5B7D720952FD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3965172" y="2415670"/>
            <a:ext cx="994065" cy="3126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BD657D-182F-4E31-8963-75E058179A51}"/>
              </a:ext>
            </a:extLst>
          </p:cNvPr>
          <p:cNvCxnSpPr>
            <a:cxnSpLocks/>
          </p:cNvCxnSpPr>
          <p:nvPr/>
        </p:nvCxnSpPr>
        <p:spPr>
          <a:xfrm>
            <a:off x="7794568" y="2897601"/>
            <a:ext cx="0" cy="167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39080F-0EA6-4294-BAF8-CBC31081200D}"/>
              </a:ext>
            </a:extLst>
          </p:cNvPr>
          <p:cNvSpPr txBox="1"/>
          <p:nvPr/>
        </p:nvSpPr>
        <p:spPr>
          <a:xfrm>
            <a:off x="6802939" y="3076095"/>
            <a:ext cx="246124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Alright, then take it from the plan cache!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789B85-7A50-487F-AA96-151C96E59080}"/>
              </a:ext>
            </a:extLst>
          </p:cNvPr>
          <p:cNvSpPr txBox="1"/>
          <p:nvPr/>
        </p:nvSpPr>
        <p:spPr>
          <a:xfrm>
            <a:off x="4458216" y="3084900"/>
            <a:ext cx="2034767" cy="646331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But wait, check for recompilation!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45D152F-7110-454E-980E-04EE70D817E1}"/>
              </a:ext>
            </a:extLst>
          </p:cNvPr>
          <p:cNvCxnSpPr>
            <a:cxnSpLocks/>
          </p:cNvCxnSpPr>
          <p:nvPr/>
        </p:nvCxnSpPr>
        <p:spPr>
          <a:xfrm>
            <a:off x="3777616" y="2415670"/>
            <a:ext cx="772534" cy="68030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ED7499-DB41-4C32-9800-317A3F34A166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6492983" y="3399261"/>
            <a:ext cx="309956" cy="8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5B4049-754B-4593-A1EE-DA7F4A4BA820}"/>
              </a:ext>
            </a:extLst>
          </p:cNvPr>
          <p:cNvCxnSpPr>
            <a:cxnSpLocks/>
          </p:cNvCxnSpPr>
          <p:nvPr/>
        </p:nvCxnSpPr>
        <p:spPr>
          <a:xfrm flipH="1">
            <a:off x="3374967" y="3516397"/>
            <a:ext cx="1083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B7DDA98-4B86-4441-948A-33A6C31A2119}"/>
              </a:ext>
            </a:extLst>
          </p:cNvPr>
          <p:cNvSpPr txBox="1"/>
          <p:nvPr/>
        </p:nvSpPr>
        <p:spPr>
          <a:xfrm>
            <a:off x="2448098" y="3331731"/>
            <a:ext cx="926869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CHECK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634C8-7C85-4407-9B9C-94FB0AEBE860}"/>
              </a:ext>
            </a:extLst>
          </p:cNvPr>
          <p:cNvCxnSpPr>
            <a:stCxn id="51" idx="1"/>
          </p:cNvCxnSpPr>
          <p:nvPr/>
        </p:nvCxnSpPr>
        <p:spPr>
          <a:xfrm flipH="1">
            <a:off x="2215342" y="3516397"/>
            <a:ext cx="232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2035F9-783A-4C66-AD3B-F9556F7021A7}"/>
              </a:ext>
            </a:extLst>
          </p:cNvPr>
          <p:cNvSpPr txBox="1"/>
          <p:nvPr/>
        </p:nvSpPr>
        <p:spPr>
          <a:xfrm>
            <a:off x="439860" y="2803162"/>
            <a:ext cx="1770610" cy="92333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 this plan the same forced plan?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F11563-3D6E-41DF-A44C-5829E19CD34A}"/>
              </a:ext>
            </a:extLst>
          </p:cNvPr>
          <p:cNvSpPr txBox="1"/>
          <p:nvPr/>
        </p:nvSpPr>
        <p:spPr>
          <a:xfrm>
            <a:off x="319300" y="4309028"/>
            <a:ext cx="1770610" cy="369332"/>
          </a:xfrm>
          <a:prstGeom prst="rect">
            <a:avLst/>
          </a:prstGeom>
          <a:solidFill>
            <a:srgbClr val="CC66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Oops, NO!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459CDA-6F80-47A4-8E73-1D44729F6EE8}"/>
              </a:ext>
            </a:extLst>
          </p:cNvPr>
          <p:cNvSpPr txBox="1"/>
          <p:nvPr/>
        </p:nvSpPr>
        <p:spPr>
          <a:xfrm>
            <a:off x="437457" y="5023976"/>
            <a:ext cx="2157153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Apply the forced plan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D9E9D1-2F21-492D-BA7E-DFEEF5169B46}"/>
              </a:ext>
            </a:extLst>
          </p:cNvPr>
          <p:cNvCxnSpPr>
            <a:cxnSpLocks/>
          </p:cNvCxnSpPr>
          <p:nvPr/>
        </p:nvCxnSpPr>
        <p:spPr>
          <a:xfrm>
            <a:off x="1286394" y="4672362"/>
            <a:ext cx="0" cy="283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679C48-D76F-4F10-8A0C-B987E1AA18D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18608" y="510900"/>
            <a:ext cx="502574" cy="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172138F-6100-4AA6-B464-C939B39C8D09}"/>
              </a:ext>
            </a:extLst>
          </p:cNvPr>
          <p:cNvCxnSpPr>
            <a:cxnSpLocks/>
          </p:cNvCxnSpPr>
          <p:nvPr/>
        </p:nvCxnSpPr>
        <p:spPr>
          <a:xfrm>
            <a:off x="1406170" y="3788290"/>
            <a:ext cx="0" cy="1823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10C80E-560C-4A6D-BDE9-26C6083E483B}"/>
              </a:ext>
            </a:extLst>
          </p:cNvPr>
          <p:cNvCxnSpPr>
            <a:cxnSpLocks/>
          </p:cNvCxnSpPr>
          <p:nvPr/>
        </p:nvCxnSpPr>
        <p:spPr>
          <a:xfrm>
            <a:off x="760939" y="3970609"/>
            <a:ext cx="1642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EEA5DAF-B70F-4010-BCE8-57CCBA8D26D8}"/>
              </a:ext>
            </a:extLst>
          </p:cNvPr>
          <p:cNvCxnSpPr>
            <a:cxnSpLocks/>
          </p:cNvCxnSpPr>
          <p:nvPr/>
        </p:nvCxnSpPr>
        <p:spPr>
          <a:xfrm>
            <a:off x="756593" y="3964052"/>
            <a:ext cx="4346" cy="344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1AB874-761B-43CD-8AF4-E1BADECC2552}"/>
              </a:ext>
            </a:extLst>
          </p:cNvPr>
          <p:cNvCxnSpPr>
            <a:cxnSpLocks/>
          </p:cNvCxnSpPr>
          <p:nvPr/>
        </p:nvCxnSpPr>
        <p:spPr>
          <a:xfrm>
            <a:off x="2387797" y="3966941"/>
            <a:ext cx="7273" cy="32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9399E88-AB0C-44B7-803C-FB6F75FF929E}"/>
              </a:ext>
            </a:extLst>
          </p:cNvPr>
          <p:cNvSpPr txBox="1"/>
          <p:nvPr/>
        </p:nvSpPr>
        <p:spPr>
          <a:xfrm>
            <a:off x="2257463" y="4290788"/>
            <a:ext cx="689955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1F6465-F9B5-408C-8F7C-A84B77C56E74}"/>
              </a:ext>
            </a:extLst>
          </p:cNvPr>
          <p:cNvSpPr txBox="1"/>
          <p:nvPr/>
        </p:nvSpPr>
        <p:spPr>
          <a:xfrm>
            <a:off x="4285935" y="5796910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Async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CF44A9-7E92-4BF3-90AF-B53A2349E259}"/>
              </a:ext>
            </a:extLst>
          </p:cNvPr>
          <p:cNvSpPr txBox="1"/>
          <p:nvPr/>
        </p:nvSpPr>
        <p:spPr>
          <a:xfrm>
            <a:off x="5172820" y="4116518"/>
            <a:ext cx="2308863" cy="1123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631494-F5E3-4B9E-B6C0-FDBDD4E926ED}"/>
              </a:ext>
            </a:extLst>
          </p:cNvPr>
          <p:cNvSpPr txBox="1"/>
          <p:nvPr/>
        </p:nvSpPr>
        <p:spPr>
          <a:xfrm>
            <a:off x="5301096" y="4200129"/>
            <a:ext cx="889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 Text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2BE66A-40F6-4BAE-AE0A-C1DCF6D5EB2C}"/>
              </a:ext>
            </a:extLst>
          </p:cNvPr>
          <p:cNvSpPr txBox="1"/>
          <p:nvPr/>
        </p:nvSpPr>
        <p:spPr>
          <a:xfrm>
            <a:off x="6436821" y="4200129"/>
            <a:ext cx="889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 Plan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418E30-9243-489C-A900-C358C0AB3838}"/>
              </a:ext>
            </a:extLst>
          </p:cNvPr>
          <p:cNvSpPr txBox="1"/>
          <p:nvPr/>
        </p:nvSpPr>
        <p:spPr>
          <a:xfrm>
            <a:off x="5388725" y="4883882"/>
            <a:ext cx="1824645" cy="3802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Plan 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693A37-4DA8-4AE8-8425-B9CDABF0F504}"/>
              </a:ext>
            </a:extLst>
          </p:cNvPr>
          <p:cNvSpPr txBox="1"/>
          <p:nvPr/>
        </p:nvSpPr>
        <p:spPr>
          <a:xfrm>
            <a:off x="5183442" y="5706609"/>
            <a:ext cx="2286236" cy="860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66AAD0-DE7F-480C-BE2F-512D88EA646E}"/>
              </a:ext>
            </a:extLst>
          </p:cNvPr>
          <p:cNvSpPr txBox="1"/>
          <p:nvPr/>
        </p:nvSpPr>
        <p:spPr>
          <a:xfrm>
            <a:off x="5505363" y="5822886"/>
            <a:ext cx="1591367" cy="3693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time Stats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6E2C5C-2328-4D26-AE0C-B7949A7D5937}"/>
              </a:ext>
            </a:extLst>
          </p:cNvPr>
          <p:cNvSpPr txBox="1"/>
          <p:nvPr/>
        </p:nvSpPr>
        <p:spPr>
          <a:xfrm>
            <a:off x="5177787" y="6233346"/>
            <a:ext cx="215715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Runtime stats Store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8A35508-6770-4C56-B62A-7A5E41DEE0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7625" y="3284659"/>
            <a:ext cx="555928" cy="2497381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5AD3AF7-FB56-4AB5-A3FA-BE273C1B02CC}"/>
              </a:ext>
            </a:extLst>
          </p:cNvPr>
          <p:cNvSpPr/>
          <p:nvPr/>
        </p:nvSpPr>
        <p:spPr>
          <a:xfrm>
            <a:off x="2512798" y="5909355"/>
            <a:ext cx="1695789" cy="786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Query Executes</a:t>
            </a:r>
          </a:p>
          <a:p>
            <a:pPr algn="ctr"/>
            <a:endParaRPr lang="en-US" b="1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22EC69-B463-42D1-8112-24ED0E2EE71C}"/>
              </a:ext>
            </a:extLst>
          </p:cNvPr>
          <p:cNvCxnSpPr>
            <a:cxnSpLocks/>
          </p:cNvCxnSpPr>
          <p:nvPr/>
        </p:nvCxnSpPr>
        <p:spPr>
          <a:xfrm flipV="1">
            <a:off x="4184654" y="6140218"/>
            <a:ext cx="988166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51C43DC-8DBD-4FD1-BA67-D814203AAD97}"/>
              </a:ext>
            </a:extLst>
          </p:cNvPr>
          <p:cNvSpPr txBox="1"/>
          <p:nvPr/>
        </p:nvSpPr>
        <p:spPr>
          <a:xfrm>
            <a:off x="4143178" y="4282592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Async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14CA4-17A3-45BC-A695-CD078ED7B202}"/>
              </a:ext>
            </a:extLst>
          </p:cNvPr>
          <p:cNvSpPr txBox="1"/>
          <p:nvPr/>
        </p:nvSpPr>
        <p:spPr>
          <a:xfrm>
            <a:off x="3879391" y="5307947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2. Run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8097D9D-DADC-4B31-9C79-956F085229D3}"/>
              </a:ext>
            </a:extLst>
          </p:cNvPr>
          <p:cNvSpPr/>
          <p:nvPr/>
        </p:nvSpPr>
        <p:spPr>
          <a:xfrm>
            <a:off x="8765077" y="4368526"/>
            <a:ext cx="2148840" cy="176645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831B2EA-3BFC-451A-941D-AA5594A4EC16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7424481" y="4741542"/>
            <a:ext cx="1340596" cy="51021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4EB2BA-5C96-4C9F-A04E-F06EBC043588}"/>
              </a:ext>
            </a:extLst>
          </p:cNvPr>
          <p:cNvCxnSpPr>
            <a:cxnSpLocks/>
            <a:stCxn id="102" idx="3"/>
            <a:endCxn id="139" idx="1"/>
          </p:cNvCxnSpPr>
          <p:nvPr/>
        </p:nvCxnSpPr>
        <p:spPr>
          <a:xfrm flipV="1">
            <a:off x="7469678" y="5251753"/>
            <a:ext cx="1295399" cy="8849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B4E6DB2-E6CE-4C87-8AF1-BFAB7910905B}"/>
              </a:ext>
            </a:extLst>
          </p:cNvPr>
          <p:cNvSpPr txBox="1"/>
          <p:nvPr/>
        </p:nvSpPr>
        <p:spPr>
          <a:xfrm rot="1233280">
            <a:off x="7742751" y="4608844"/>
            <a:ext cx="82399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Async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0DC21F4-66D5-4B72-9858-544FF913C3C1}"/>
              </a:ext>
            </a:extLst>
          </p:cNvPr>
          <p:cNvSpPr txBox="1"/>
          <p:nvPr/>
        </p:nvSpPr>
        <p:spPr>
          <a:xfrm rot="19375617">
            <a:off x="7941058" y="5585870"/>
            <a:ext cx="82399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Async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B014FC9-9B31-4A00-8B92-1823A4718C97}"/>
              </a:ext>
            </a:extLst>
          </p:cNvPr>
          <p:cNvSpPr txBox="1"/>
          <p:nvPr/>
        </p:nvSpPr>
        <p:spPr>
          <a:xfrm>
            <a:off x="5667892" y="5312065"/>
            <a:ext cx="197010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In-Memory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9ECA37D-9F5C-4D1D-BB39-AED6522B3392}"/>
              </a:ext>
            </a:extLst>
          </p:cNvPr>
          <p:cNvSpPr txBox="1"/>
          <p:nvPr/>
        </p:nvSpPr>
        <p:spPr>
          <a:xfrm>
            <a:off x="8988449" y="4738115"/>
            <a:ext cx="1767664" cy="932192"/>
          </a:xfrm>
          <a:prstGeom prst="rect">
            <a:avLst/>
          </a:prstGeom>
          <a:noFill/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034666-F1A6-43E6-BE35-584E67407FE2}"/>
              </a:ext>
            </a:extLst>
          </p:cNvPr>
          <p:cNvSpPr txBox="1"/>
          <p:nvPr/>
        </p:nvSpPr>
        <p:spPr>
          <a:xfrm>
            <a:off x="9264186" y="4931915"/>
            <a:ext cx="1479666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Query Store</a:t>
            </a:r>
          </a:p>
          <a:p>
            <a:pPr algn="ctr"/>
            <a:r>
              <a:rPr lang="en-US" b="1" dirty="0"/>
              <a:t>Schema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227F0AFD-77C7-4437-9124-6054C7AA9327}"/>
              </a:ext>
            </a:extLst>
          </p:cNvPr>
          <p:cNvSpPr/>
          <p:nvPr/>
        </p:nvSpPr>
        <p:spPr>
          <a:xfrm>
            <a:off x="43178" y="2554489"/>
            <a:ext cx="3511065" cy="32568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CDEFFA1-12CC-4C19-A538-3E7E1CD468C5}"/>
              </a:ext>
            </a:extLst>
          </p:cNvPr>
          <p:cNvCxnSpPr>
            <a:cxnSpLocks/>
            <a:stCxn id="184" idx="1"/>
            <a:endCxn id="98" idx="1"/>
          </p:cNvCxnSpPr>
          <p:nvPr/>
        </p:nvCxnSpPr>
        <p:spPr>
          <a:xfrm rot="10800000" flipH="1" flipV="1">
            <a:off x="4349050" y="3411974"/>
            <a:ext cx="823769" cy="1266096"/>
          </a:xfrm>
          <a:prstGeom prst="bentConnector3">
            <a:avLst>
              <a:gd name="adj1" fmla="val -2775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1" grpId="0" animBg="1"/>
      <p:bldP spid="190" grpId="0" animBg="1"/>
      <p:bldP spid="189" grpId="0" animBg="1"/>
      <p:bldP spid="187" grpId="0" animBg="1"/>
      <p:bldP spid="186" grpId="0" animBg="1"/>
      <p:bldP spid="185" grpId="0" animBg="1"/>
      <p:bldP spid="184" grpId="0" animBg="1"/>
      <p:bldP spid="183" grpId="0" animBg="1"/>
      <p:bldP spid="182" grpId="0" animBg="1"/>
      <p:bldP spid="181" grpId="0" animBg="1"/>
      <p:bldP spid="180" grpId="0" animBg="1"/>
      <p:bldP spid="179" grpId="0" animBg="1"/>
      <p:bldP spid="177" grpId="0" animBg="1"/>
      <p:bldP spid="176" grpId="0" animBg="1"/>
      <p:bldP spid="175" grpId="0" animBg="1"/>
      <p:bldP spid="174" grpId="0" animBg="1"/>
      <p:bldP spid="98" grpId="0" animBg="1"/>
      <p:bldP spid="102" grpId="0" animBg="1"/>
      <p:bldP spid="1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946-A8CD-4906-8955-93EB276E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Plan cache vs Query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C7ED-B429-4949-A1BE-2FB8EA56B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560" y="1642769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CC99"/>
                </a:solidFill>
              </a:rPr>
              <a:t>Plan cache</a:t>
            </a:r>
          </a:p>
          <a:p>
            <a:r>
              <a:rPr lang="en-US" sz="3600" dirty="0">
                <a:solidFill>
                  <a:schemeClr val="bg1"/>
                </a:solidFill>
              </a:rPr>
              <a:t>Flushed out on every server restart</a:t>
            </a:r>
          </a:p>
          <a:p>
            <a:r>
              <a:rPr lang="en-US" sz="3600" dirty="0">
                <a:solidFill>
                  <a:schemeClr val="bg1"/>
                </a:solidFill>
              </a:rPr>
              <a:t>Stores latest plans</a:t>
            </a:r>
          </a:p>
          <a:p>
            <a:r>
              <a:rPr lang="en-US" sz="3600" dirty="0">
                <a:solidFill>
                  <a:schemeClr val="bg1"/>
                </a:solidFill>
              </a:rPr>
              <a:t>Evicted on memory pressure</a:t>
            </a:r>
          </a:p>
          <a:p>
            <a:r>
              <a:rPr lang="en-US" sz="3600" dirty="0">
                <a:solidFill>
                  <a:schemeClr val="bg1"/>
                </a:solidFill>
              </a:rPr>
              <a:t>Difficult to know why plan changed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9B20B-7F07-4D19-B97C-07F644E9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1905" y="1559617"/>
            <a:ext cx="5466693" cy="4517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CC99"/>
                </a:solidFill>
              </a:rPr>
              <a:t>Query Store</a:t>
            </a:r>
          </a:p>
          <a:p>
            <a:r>
              <a:rPr lang="en-US" sz="3600" dirty="0">
                <a:solidFill>
                  <a:schemeClr val="bg1"/>
                </a:solidFill>
              </a:rPr>
              <a:t>Retains the data (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CLEANUP_POLICY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  <a:p>
            <a:r>
              <a:rPr lang="en-US" sz="3600" dirty="0">
                <a:solidFill>
                  <a:schemeClr val="bg1"/>
                </a:solidFill>
              </a:rPr>
              <a:t>Collects plans over time</a:t>
            </a:r>
          </a:p>
          <a:p>
            <a:r>
              <a:rPr lang="en-US" sz="3600" dirty="0">
                <a:solidFill>
                  <a:schemeClr val="bg1"/>
                </a:solidFill>
              </a:rPr>
              <a:t>Flush out intervals</a:t>
            </a:r>
          </a:p>
          <a:p>
            <a:r>
              <a:rPr lang="en-US" sz="3600" dirty="0">
                <a:solidFill>
                  <a:schemeClr val="bg1"/>
                </a:solidFill>
              </a:rPr>
              <a:t>Useful when troubleshooting performance problems</a:t>
            </a:r>
          </a:p>
        </p:txBody>
      </p:sp>
    </p:spTree>
    <p:extLst>
      <p:ext uri="{BB962C8B-B14F-4D97-AF65-F5344CB8AC3E}">
        <p14:creationId xmlns:p14="http://schemas.microsoft.com/office/powerpoint/2010/main" val="73339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24238-B485-43FC-B9F1-8C70D195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8" y="100384"/>
            <a:ext cx="7266780" cy="1325563"/>
          </a:xfrm>
        </p:spPr>
        <p:txBody>
          <a:bodyPr anchor="b">
            <a:no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What data is collected?</a:t>
            </a:r>
            <a:endParaRPr lang="en-US" sz="6000" b="1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8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9468-ED8A-4B89-9450-A985948A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00" y="2057193"/>
            <a:ext cx="7383127" cy="3711571"/>
          </a:xfrm>
        </p:spPr>
        <p:txBody>
          <a:bodyPr>
            <a:noAutofit/>
          </a:bodyPr>
          <a:lstStyle/>
          <a:p>
            <a:r>
              <a:rPr lang="en-US" sz="3200" b="0" i="0">
                <a:solidFill>
                  <a:schemeClr val="bg1"/>
                </a:solidFill>
                <a:effectLst/>
              </a:rPr>
              <a:t>SQL Server 2017+ includes wait stats information</a:t>
            </a:r>
          </a:p>
          <a:p>
            <a:r>
              <a:rPr lang="en-US" sz="3200">
                <a:solidFill>
                  <a:schemeClr val="bg1"/>
                </a:solidFill>
              </a:rPr>
              <a:t>CPU, IO, Memory</a:t>
            </a:r>
          </a:p>
          <a:p>
            <a:r>
              <a:rPr lang="en-US" sz="3200" i="0">
                <a:solidFill>
                  <a:schemeClr val="bg1"/>
                </a:solidFill>
                <a:effectLst/>
              </a:rPr>
              <a:t>Duration, </a:t>
            </a:r>
            <a:r>
              <a:rPr lang="en-US" sz="3200" b="0" i="0">
                <a:solidFill>
                  <a:schemeClr val="bg1"/>
                </a:solidFill>
                <a:effectLst/>
              </a:rPr>
              <a:t>Logical Reads and Writes, Physical Reads, CLR Time, DOP, Row Count, Log Memory Used, Temp DB Memory Used, and Wait Time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History of the plans</a:t>
            </a:r>
          </a:p>
          <a:p>
            <a:r>
              <a:rPr lang="en-US" sz="3200">
                <a:solidFill>
                  <a:schemeClr val="bg1"/>
                </a:solidFill>
              </a:rPr>
              <a:t>Resource-consuming queries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83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4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15589</TotalTime>
  <Words>1414</Words>
  <Application>Microsoft Office PowerPoint</Application>
  <PresentationFormat>Widescreen</PresentationFormat>
  <Paragraphs>226</Paragraphs>
  <Slides>41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IBM Plex Sans</vt:lpstr>
      <vt:lpstr>Segoe UI</vt:lpstr>
      <vt:lpstr>SFMono-Regular</vt:lpstr>
      <vt:lpstr>Office Theme</vt:lpstr>
      <vt:lpstr>PowerPoint Presentation</vt:lpstr>
      <vt:lpstr>Deepthi Goguri</vt:lpstr>
      <vt:lpstr>What are we going  to cover?</vt:lpstr>
      <vt:lpstr>PowerPoint Presentation</vt:lpstr>
      <vt:lpstr>What is Query store?</vt:lpstr>
      <vt:lpstr>How Query Store works?</vt:lpstr>
      <vt:lpstr>PowerPoint Presentation</vt:lpstr>
      <vt:lpstr>Plan cache vs Query Store</vt:lpstr>
      <vt:lpstr>What data is collected?</vt:lpstr>
      <vt:lpstr>PowerPoint Presentation</vt:lpstr>
      <vt:lpstr>PowerPoint Presentation</vt:lpstr>
      <vt:lpstr>PowerPoint Presentation</vt:lpstr>
      <vt:lpstr>PowerPoint Presentation</vt:lpstr>
      <vt:lpstr>Query Store benefits</vt:lpstr>
      <vt:lpstr>Query Store benefits</vt:lpstr>
      <vt:lpstr>Three stores</vt:lpstr>
      <vt:lpstr>PowerPoint Presentation</vt:lpstr>
      <vt:lpstr>Stored procedures</vt:lpstr>
      <vt:lpstr>Plan forcing</vt:lpstr>
      <vt:lpstr>Plan forcing</vt:lpstr>
      <vt:lpstr>Failures</vt:lpstr>
      <vt:lpstr>Monitoring failures</vt:lpstr>
      <vt:lpstr>Monitoring failures</vt:lpstr>
      <vt:lpstr>Automatic plan correction </vt:lpstr>
      <vt:lpstr>Automatic plan correction</vt:lpstr>
      <vt:lpstr>Azure portal: Enable FORCE PLAN</vt:lpstr>
      <vt:lpstr>PowerPoint Presentation</vt:lpstr>
      <vt:lpstr>Query Store hints (preview)</vt:lpstr>
      <vt:lpstr>Using Query store hints</vt:lpstr>
      <vt:lpstr>DEMO</vt:lpstr>
      <vt:lpstr>New exciting improvements in SQL Server 2022</vt:lpstr>
      <vt:lpstr>Takeaways (1/4)</vt:lpstr>
      <vt:lpstr>Takeaways (2/4)</vt:lpstr>
      <vt:lpstr>Takeaways (3/4)</vt:lpstr>
      <vt:lpstr>Takeaways (4/4)</vt:lpstr>
      <vt:lpstr>Useful Query Store Queries on Github</vt:lpstr>
      <vt:lpstr>Query Store: Did you know?</vt:lpstr>
      <vt:lpstr>Performance overload questions?</vt:lpstr>
      <vt:lpstr>Learn more..</vt:lpstr>
      <vt:lpstr>Resources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Query Store</dc:title>
  <dc:subject/>
  <dc:creator>Deepthi Reddy</dc:creator>
  <cp:keywords/>
  <dc:description/>
  <cp:lastModifiedBy>Deepthi Reddy</cp:lastModifiedBy>
  <cp:revision>46</cp:revision>
  <dcterms:created xsi:type="dcterms:W3CDTF">2021-07-14T22:02:54Z</dcterms:created>
  <dcterms:modified xsi:type="dcterms:W3CDTF">2022-05-29T14:05:19Z</dcterms:modified>
  <cp:category/>
</cp:coreProperties>
</file>