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62" r:id="rId4"/>
    <p:sldId id="263" r:id="rId5"/>
    <p:sldId id="265" r:id="rId6"/>
    <p:sldId id="257" r:id="rId7"/>
    <p:sldId id="258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5082E-9F9C-4963-A314-C90C40B7FA65}" v="2" dt="2022-01-05T06:18:59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hi Reddy" userId="c2e47799925efaaf" providerId="LiveId" clId="{FFC5082E-9F9C-4963-A314-C90C40B7FA65}"/>
    <pc:docChg chg="custSel addSld delSld modSld">
      <pc:chgData name="Deepthi Reddy" userId="c2e47799925efaaf" providerId="LiveId" clId="{FFC5082E-9F9C-4963-A314-C90C40B7FA65}" dt="2022-02-06T21:37:55.409" v="1284" actId="20577"/>
      <pc:docMkLst>
        <pc:docMk/>
      </pc:docMkLst>
      <pc:sldChg chg="modSp new mod">
        <pc:chgData name="Deepthi Reddy" userId="c2e47799925efaaf" providerId="LiveId" clId="{FFC5082E-9F9C-4963-A314-C90C40B7FA65}" dt="2022-01-01T15:17:40.838" v="44" actId="1076"/>
        <pc:sldMkLst>
          <pc:docMk/>
          <pc:sldMk cId="1271750430" sldId="256"/>
        </pc:sldMkLst>
        <pc:spChg chg="mod">
          <ac:chgData name="Deepthi Reddy" userId="c2e47799925efaaf" providerId="LiveId" clId="{FFC5082E-9F9C-4963-A314-C90C40B7FA65}" dt="2022-01-01T15:17:30.878" v="29" actId="20577"/>
          <ac:spMkLst>
            <pc:docMk/>
            <pc:sldMk cId="1271750430" sldId="256"/>
            <ac:spMk id="2" creationId="{A2A877CC-44B0-430A-8000-6A6BC8791288}"/>
          </ac:spMkLst>
        </pc:spChg>
        <pc:spChg chg="mod">
          <ac:chgData name="Deepthi Reddy" userId="c2e47799925efaaf" providerId="LiveId" clId="{FFC5082E-9F9C-4963-A314-C90C40B7FA65}" dt="2022-01-01T15:17:40.838" v="44" actId="1076"/>
          <ac:spMkLst>
            <pc:docMk/>
            <pc:sldMk cId="1271750430" sldId="256"/>
            <ac:spMk id="3" creationId="{C07D78CD-6A25-4F69-890E-5596381F5FBC}"/>
          </ac:spMkLst>
        </pc:spChg>
      </pc:sldChg>
      <pc:sldChg chg="modSp new mod">
        <pc:chgData name="Deepthi Reddy" userId="c2e47799925efaaf" providerId="LiveId" clId="{FFC5082E-9F9C-4963-A314-C90C40B7FA65}" dt="2022-01-02T03:36:47.298" v="750"/>
        <pc:sldMkLst>
          <pc:docMk/>
          <pc:sldMk cId="1255016101" sldId="257"/>
        </pc:sldMkLst>
        <pc:spChg chg="mod">
          <ac:chgData name="Deepthi Reddy" userId="c2e47799925efaaf" providerId="LiveId" clId="{FFC5082E-9F9C-4963-A314-C90C40B7FA65}" dt="2022-01-01T15:18:49.811" v="64" actId="20577"/>
          <ac:spMkLst>
            <pc:docMk/>
            <pc:sldMk cId="1255016101" sldId="257"/>
            <ac:spMk id="2" creationId="{791DA190-6E66-4F6A-AD5E-A31AE78D064C}"/>
          </ac:spMkLst>
        </pc:spChg>
        <pc:spChg chg="mod">
          <ac:chgData name="Deepthi Reddy" userId="c2e47799925efaaf" providerId="LiveId" clId="{FFC5082E-9F9C-4963-A314-C90C40B7FA65}" dt="2022-01-02T03:36:47.298" v="750"/>
          <ac:spMkLst>
            <pc:docMk/>
            <pc:sldMk cId="1255016101" sldId="257"/>
            <ac:spMk id="3" creationId="{9AD6788B-A165-4BFC-94ED-3399FE81F21A}"/>
          </ac:spMkLst>
        </pc:spChg>
      </pc:sldChg>
      <pc:sldChg chg="modSp new mod">
        <pc:chgData name="Deepthi Reddy" userId="c2e47799925efaaf" providerId="LiveId" clId="{FFC5082E-9F9C-4963-A314-C90C40B7FA65}" dt="2022-01-02T03:51:50.830" v="803"/>
        <pc:sldMkLst>
          <pc:docMk/>
          <pc:sldMk cId="684211969" sldId="258"/>
        </pc:sldMkLst>
        <pc:spChg chg="mod">
          <ac:chgData name="Deepthi Reddy" userId="c2e47799925efaaf" providerId="LiveId" clId="{FFC5082E-9F9C-4963-A314-C90C40B7FA65}" dt="2022-01-01T16:00:30.314" v="365" actId="20577"/>
          <ac:spMkLst>
            <pc:docMk/>
            <pc:sldMk cId="684211969" sldId="258"/>
            <ac:spMk id="2" creationId="{F05D00E7-71CE-4627-B0E8-9F282D592695}"/>
          </ac:spMkLst>
        </pc:spChg>
        <pc:spChg chg="mod">
          <ac:chgData name="Deepthi Reddy" userId="c2e47799925efaaf" providerId="LiveId" clId="{FFC5082E-9F9C-4963-A314-C90C40B7FA65}" dt="2022-01-02T03:51:50.830" v="803"/>
          <ac:spMkLst>
            <pc:docMk/>
            <pc:sldMk cId="684211969" sldId="258"/>
            <ac:spMk id="3" creationId="{9B94BECF-47C9-46B5-9B53-8A0955DB8499}"/>
          </ac:spMkLst>
        </pc:spChg>
      </pc:sldChg>
      <pc:sldChg chg="addSp modSp new mod">
        <pc:chgData name="Deepthi Reddy" userId="c2e47799925efaaf" providerId="LiveId" clId="{FFC5082E-9F9C-4963-A314-C90C40B7FA65}" dt="2022-01-02T01:24:23.171" v="493" actId="14100"/>
        <pc:sldMkLst>
          <pc:docMk/>
          <pc:sldMk cId="2376138373" sldId="259"/>
        </pc:sldMkLst>
        <pc:spChg chg="mod">
          <ac:chgData name="Deepthi Reddy" userId="c2e47799925efaaf" providerId="LiveId" clId="{FFC5082E-9F9C-4963-A314-C90C40B7FA65}" dt="2022-01-02T01:10:12.129" v="416" actId="20577"/>
          <ac:spMkLst>
            <pc:docMk/>
            <pc:sldMk cId="2376138373" sldId="259"/>
            <ac:spMk id="2" creationId="{9A2E2F3D-9547-4BCD-8EEF-A6BBC14E242D}"/>
          </ac:spMkLst>
        </pc:spChg>
        <pc:spChg chg="mod">
          <ac:chgData name="Deepthi Reddy" userId="c2e47799925efaaf" providerId="LiveId" clId="{FFC5082E-9F9C-4963-A314-C90C40B7FA65}" dt="2022-01-02T01:24:20.030" v="492" actId="20577"/>
          <ac:spMkLst>
            <pc:docMk/>
            <pc:sldMk cId="2376138373" sldId="259"/>
            <ac:spMk id="3" creationId="{C1C7927C-D8AE-4A6B-995B-DE73B2C8D79B}"/>
          </ac:spMkLst>
        </pc:spChg>
        <pc:picChg chg="add mod">
          <ac:chgData name="Deepthi Reddy" userId="c2e47799925efaaf" providerId="LiveId" clId="{FFC5082E-9F9C-4963-A314-C90C40B7FA65}" dt="2022-01-02T01:24:23.171" v="493" actId="14100"/>
          <ac:picMkLst>
            <pc:docMk/>
            <pc:sldMk cId="2376138373" sldId="259"/>
            <ac:picMk id="5" creationId="{946DA3AB-EB91-43EC-A2BC-C58BFEC3DC0B}"/>
          </ac:picMkLst>
        </pc:picChg>
      </pc:sldChg>
      <pc:sldChg chg="addSp delSp modSp new mod">
        <pc:chgData name="Deepthi Reddy" userId="c2e47799925efaaf" providerId="LiveId" clId="{FFC5082E-9F9C-4963-A314-C90C40B7FA65}" dt="2022-01-02T01:16:22.586" v="457" actId="22"/>
        <pc:sldMkLst>
          <pc:docMk/>
          <pc:sldMk cId="3164035430" sldId="260"/>
        </pc:sldMkLst>
        <pc:spChg chg="del">
          <ac:chgData name="Deepthi Reddy" userId="c2e47799925efaaf" providerId="LiveId" clId="{FFC5082E-9F9C-4963-A314-C90C40B7FA65}" dt="2022-01-02T01:16:22.586" v="457" actId="22"/>
          <ac:spMkLst>
            <pc:docMk/>
            <pc:sldMk cId="3164035430" sldId="260"/>
            <ac:spMk id="3" creationId="{A036C62A-316B-4883-8E4F-75C560830CB0}"/>
          </ac:spMkLst>
        </pc:spChg>
        <pc:picChg chg="add mod ord">
          <ac:chgData name="Deepthi Reddy" userId="c2e47799925efaaf" providerId="LiveId" clId="{FFC5082E-9F9C-4963-A314-C90C40B7FA65}" dt="2022-01-02T01:16:22.586" v="457" actId="22"/>
          <ac:picMkLst>
            <pc:docMk/>
            <pc:sldMk cId="3164035430" sldId="260"/>
            <ac:picMk id="5" creationId="{FAEAC73D-0B23-421E-B60A-3A8E9168CB74}"/>
          </ac:picMkLst>
        </pc:picChg>
      </pc:sldChg>
      <pc:sldChg chg="addSp new mod">
        <pc:chgData name="Deepthi Reddy" userId="c2e47799925efaaf" providerId="LiveId" clId="{FFC5082E-9F9C-4963-A314-C90C40B7FA65}" dt="2022-01-02T01:18:14.796" v="459" actId="22"/>
        <pc:sldMkLst>
          <pc:docMk/>
          <pc:sldMk cId="4002675705" sldId="261"/>
        </pc:sldMkLst>
        <pc:picChg chg="add">
          <ac:chgData name="Deepthi Reddy" userId="c2e47799925efaaf" providerId="LiveId" clId="{FFC5082E-9F9C-4963-A314-C90C40B7FA65}" dt="2022-01-02T01:18:14.796" v="459" actId="22"/>
          <ac:picMkLst>
            <pc:docMk/>
            <pc:sldMk cId="4002675705" sldId="261"/>
            <ac:picMk id="5" creationId="{1E785368-132A-4B9E-9360-0FDFC12089B0}"/>
          </ac:picMkLst>
        </pc:picChg>
      </pc:sldChg>
      <pc:sldChg chg="modSp new mod">
        <pc:chgData name="Deepthi Reddy" userId="c2e47799925efaaf" providerId="LiveId" clId="{FFC5082E-9F9C-4963-A314-C90C40B7FA65}" dt="2022-01-02T22:48:12.161" v="1047" actId="20577"/>
        <pc:sldMkLst>
          <pc:docMk/>
          <pc:sldMk cId="3886612177" sldId="262"/>
        </pc:sldMkLst>
        <pc:spChg chg="mod">
          <ac:chgData name="Deepthi Reddy" userId="c2e47799925efaaf" providerId="LiveId" clId="{FFC5082E-9F9C-4963-A314-C90C40B7FA65}" dt="2022-01-02T03:13:06.344" v="512" actId="20577"/>
          <ac:spMkLst>
            <pc:docMk/>
            <pc:sldMk cId="3886612177" sldId="262"/>
            <ac:spMk id="2" creationId="{47F27BB1-2260-4D62-83A3-1C818A3F86AE}"/>
          </ac:spMkLst>
        </pc:spChg>
        <pc:spChg chg="mod">
          <ac:chgData name="Deepthi Reddy" userId="c2e47799925efaaf" providerId="LiveId" clId="{FFC5082E-9F9C-4963-A314-C90C40B7FA65}" dt="2022-01-02T22:48:12.161" v="1047" actId="20577"/>
          <ac:spMkLst>
            <pc:docMk/>
            <pc:sldMk cId="3886612177" sldId="262"/>
            <ac:spMk id="3" creationId="{1B5AAC06-5CAB-447D-AE76-57FE382AA607}"/>
          </ac:spMkLst>
        </pc:spChg>
      </pc:sldChg>
      <pc:sldChg chg="modSp new mod">
        <pc:chgData name="Deepthi Reddy" userId="c2e47799925efaaf" providerId="LiveId" clId="{FFC5082E-9F9C-4963-A314-C90C40B7FA65}" dt="2022-01-02T04:01:36.246" v="809" actId="20577"/>
        <pc:sldMkLst>
          <pc:docMk/>
          <pc:sldMk cId="3792799818" sldId="263"/>
        </pc:sldMkLst>
        <pc:spChg chg="mod">
          <ac:chgData name="Deepthi Reddy" userId="c2e47799925efaaf" providerId="LiveId" clId="{FFC5082E-9F9C-4963-A314-C90C40B7FA65}" dt="2022-01-02T03:13:13.174" v="521" actId="20577"/>
          <ac:spMkLst>
            <pc:docMk/>
            <pc:sldMk cId="3792799818" sldId="263"/>
            <ac:spMk id="2" creationId="{538D3EC6-A413-4611-A000-C39674A9CB5C}"/>
          </ac:spMkLst>
        </pc:spChg>
        <pc:spChg chg="mod">
          <ac:chgData name="Deepthi Reddy" userId="c2e47799925efaaf" providerId="LiveId" clId="{FFC5082E-9F9C-4963-A314-C90C40B7FA65}" dt="2022-01-02T04:01:36.246" v="809" actId="20577"/>
          <ac:spMkLst>
            <pc:docMk/>
            <pc:sldMk cId="3792799818" sldId="263"/>
            <ac:spMk id="3" creationId="{2CD832B9-A15B-49F9-9979-34B82E7D4B46}"/>
          </ac:spMkLst>
        </pc:spChg>
      </pc:sldChg>
      <pc:sldChg chg="modSp new mod">
        <pc:chgData name="Deepthi Reddy" userId="c2e47799925efaaf" providerId="LiveId" clId="{FFC5082E-9F9C-4963-A314-C90C40B7FA65}" dt="2022-02-06T21:37:55.409" v="1284" actId="20577"/>
        <pc:sldMkLst>
          <pc:docMk/>
          <pc:sldMk cId="2767060125" sldId="264"/>
        </pc:sldMkLst>
        <pc:spChg chg="mod">
          <ac:chgData name="Deepthi Reddy" userId="c2e47799925efaaf" providerId="LiveId" clId="{FFC5082E-9F9C-4963-A314-C90C40B7FA65}" dt="2022-01-02T03:15:50.021" v="704" actId="20577"/>
          <ac:spMkLst>
            <pc:docMk/>
            <pc:sldMk cId="2767060125" sldId="264"/>
            <ac:spMk id="2" creationId="{82F2848C-9665-4E3A-8504-C67073B20940}"/>
          </ac:spMkLst>
        </pc:spChg>
        <pc:spChg chg="mod">
          <ac:chgData name="Deepthi Reddy" userId="c2e47799925efaaf" providerId="LiveId" clId="{FFC5082E-9F9C-4963-A314-C90C40B7FA65}" dt="2022-02-06T21:37:55.409" v="1284" actId="20577"/>
          <ac:spMkLst>
            <pc:docMk/>
            <pc:sldMk cId="2767060125" sldId="264"/>
            <ac:spMk id="3" creationId="{0142F9CD-07D0-4F97-9D96-F5A67457C674}"/>
          </ac:spMkLst>
        </pc:spChg>
      </pc:sldChg>
      <pc:sldChg chg="modSp new mod">
        <pc:chgData name="Deepthi Reddy" userId="c2e47799925efaaf" providerId="LiveId" clId="{FFC5082E-9F9C-4963-A314-C90C40B7FA65}" dt="2022-01-02T23:09:05.008" v="1081" actId="5793"/>
        <pc:sldMkLst>
          <pc:docMk/>
          <pc:sldMk cId="4164504193" sldId="265"/>
        </pc:sldMkLst>
        <pc:spChg chg="mod">
          <ac:chgData name="Deepthi Reddy" userId="c2e47799925efaaf" providerId="LiveId" clId="{FFC5082E-9F9C-4963-A314-C90C40B7FA65}" dt="2022-01-02T23:09:00.610" v="1071" actId="20577"/>
          <ac:spMkLst>
            <pc:docMk/>
            <pc:sldMk cId="4164504193" sldId="265"/>
            <ac:spMk id="2" creationId="{D43DC9AA-4EE9-4EDD-A949-49A5BA34FA5E}"/>
          </ac:spMkLst>
        </pc:spChg>
        <pc:spChg chg="mod">
          <ac:chgData name="Deepthi Reddy" userId="c2e47799925efaaf" providerId="LiveId" clId="{FFC5082E-9F9C-4963-A314-C90C40B7FA65}" dt="2022-01-02T23:09:05.008" v="1081" actId="5793"/>
          <ac:spMkLst>
            <pc:docMk/>
            <pc:sldMk cId="4164504193" sldId="265"/>
            <ac:spMk id="3" creationId="{FD69C92C-5D79-4C7F-B24C-1CD619619552}"/>
          </ac:spMkLst>
        </pc:spChg>
      </pc:sldChg>
      <pc:sldChg chg="modSp new mod">
        <pc:chgData name="Deepthi Reddy" userId="c2e47799925efaaf" providerId="LiveId" clId="{FFC5082E-9F9C-4963-A314-C90C40B7FA65}" dt="2022-02-06T18:30:47.392" v="1242"/>
        <pc:sldMkLst>
          <pc:docMk/>
          <pc:sldMk cId="3361053972" sldId="266"/>
        </pc:sldMkLst>
        <pc:spChg chg="mod">
          <ac:chgData name="Deepthi Reddy" userId="c2e47799925efaaf" providerId="LiveId" clId="{FFC5082E-9F9C-4963-A314-C90C40B7FA65}" dt="2022-02-06T18:30:47.392" v="1242"/>
          <ac:spMkLst>
            <pc:docMk/>
            <pc:sldMk cId="3361053972" sldId="266"/>
            <ac:spMk id="3" creationId="{D0B01897-33B1-4764-AEFF-D1E6B6E01C98}"/>
          </ac:spMkLst>
        </pc:spChg>
      </pc:sldChg>
      <pc:sldChg chg="addSp modSp new del mod">
        <pc:chgData name="Deepthi Reddy" userId="c2e47799925efaaf" providerId="LiveId" clId="{FFC5082E-9F9C-4963-A314-C90C40B7FA65}" dt="2022-02-06T18:11:28.356" v="1240" actId="47"/>
        <pc:sldMkLst>
          <pc:docMk/>
          <pc:sldMk cId="3857109342" sldId="266"/>
        </pc:sldMkLst>
        <pc:spChg chg="mod">
          <ac:chgData name="Deepthi Reddy" userId="c2e47799925efaaf" providerId="LiveId" clId="{FFC5082E-9F9C-4963-A314-C90C40B7FA65}" dt="2022-01-02T23:41:04.289" v="1092" actId="20577"/>
          <ac:spMkLst>
            <pc:docMk/>
            <pc:sldMk cId="3857109342" sldId="266"/>
            <ac:spMk id="2" creationId="{FF4F75E5-AA90-4622-A92A-8D8C0454E79A}"/>
          </ac:spMkLst>
        </pc:spChg>
        <pc:spChg chg="mod">
          <ac:chgData name="Deepthi Reddy" userId="c2e47799925efaaf" providerId="LiveId" clId="{FFC5082E-9F9C-4963-A314-C90C40B7FA65}" dt="2022-01-02T23:41:36.347" v="1155" actId="12"/>
          <ac:spMkLst>
            <pc:docMk/>
            <pc:sldMk cId="3857109342" sldId="266"/>
            <ac:spMk id="3" creationId="{236855B8-0D37-4E78-8A92-9737A1A52597}"/>
          </ac:spMkLst>
        </pc:spChg>
        <pc:spChg chg="add mod">
          <ac:chgData name="Deepthi Reddy" userId="c2e47799925efaaf" providerId="LiveId" clId="{FFC5082E-9F9C-4963-A314-C90C40B7FA65}" dt="2022-01-05T06:21:26.864" v="1239" actId="20577"/>
          <ac:spMkLst>
            <pc:docMk/>
            <pc:sldMk cId="3857109342" sldId="266"/>
            <ac:spMk id="4" creationId="{A613A157-89E5-4E6E-B5CF-0EE7BC4BFB5F}"/>
          </ac:spMkLst>
        </pc:spChg>
        <pc:picChg chg="add">
          <ac:chgData name="Deepthi Reddy" userId="c2e47799925efaaf" providerId="LiveId" clId="{FFC5082E-9F9C-4963-A314-C90C40B7FA65}" dt="2022-01-05T06:18:30.913" v="1156"/>
          <ac:picMkLst>
            <pc:docMk/>
            <pc:sldMk cId="3857109342" sldId="266"/>
            <ac:picMk id="1026" creationId="{C975B207-A42A-4202-A930-C980F8CA88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E94E-076D-4F0C-A4A1-475ACEAF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1D48B-C886-4F1C-8A48-9E31A59EC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35DB-C181-4EF7-98FF-F9934D14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36EA-9509-44BF-8A9C-0DBB76D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BE19-7F6F-468C-9B06-28E687BE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3D6A-2347-4632-BDFC-22115963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7D30B-A11F-477E-A05C-B14541CDF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D57AB-5A88-497E-B4CE-ED8F4925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8BC59-8B7E-4CF1-94DD-0A2AB90E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E092E-08CF-4D4E-A56A-B97E77A1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A303-364B-423B-B574-96E5C84EE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E0FED-C2A0-40A6-9651-05E97EA4F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F216-CBA8-4A89-8C47-073E077E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2C6E-FDEB-4DA5-9ECF-69B8B8C5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FAAB7-0108-421F-845D-6B7C99B7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5A73-BBA8-4F6C-9032-58D1F167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83B8-F5C0-43A7-A1D5-EA204085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ACCB-8D07-42A7-B4D6-36C8283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B7D5-B2AA-4DE7-AB77-43AE6A84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DFE4-328C-4F35-A6ED-183C196C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5224-6F23-476C-AF9F-828F6B1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FDA7-7359-442C-A90A-4185623D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03A3-7F34-4825-B910-8E66F645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A44E-0D58-4D75-8B79-6360D45B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DEC3-7072-402F-A69B-7799ABCA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8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6667-5063-46B8-B7B2-BC7F4FBF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901E-0E88-42F8-9185-9A176C3E4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6FA41-FB9A-4904-800A-22506013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C9A0-8862-4B0B-BF5E-1E7ACDF5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C318-F64E-4BD1-AC0C-0BC76ADA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4CF4-F0DA-429C-AA6E-BC9362D4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F0AF-3934-421B-AEA6-5A731A2D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28AB-8612-414B-8E07-E56F9403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82879-2622-48D3-93F1-E0DA9F07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0AEC6-C729-401F-BCA9-F9B576787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6364A-5DE3-41F2-ADCC-9EF24B66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37682-E37B-4D94-A71D-A767497F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AC3C1-3436-4350-B8CB-8CBC148C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A7BDE-7EA4-4372-BB3B-BE7294C3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0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2588-D6EC-4785-A284-0F9172DE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A41E9-9155-48A8-8163-DD47F7FE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F6D62-3635-4CF8-972E-3EFCD6E0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7D42-EAE2-4864-B666-CB4D8A84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31CB8-15F6-4DA2-BB1B-3B21987C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2EF39-EEB9-4423-9C5E-AA1F2FF7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CD842-8D4B-4958-8F23-78711D2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E331-2F65-40A6-B001-506573BE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A809-AEE9-46D6-9B11-02966444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69384-2CED-46E9-BB17-07D213AE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8440-5578-4A2F-B169-3FD7B25D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3D7E-029D-4763-83DB-93A5A0B5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1CD53-9424-423F-914D-79108416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E688-2487-4B68-9D4B-ED37E54F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9747C-636B-4790-9AD5-DB12B0248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B87E1-7A6F-4BE7-A7B2-B3AD080C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968F9-96B4-48A2-AB7B-5E57CE24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D7F7B-59FD-4355-8310-9DCA03DE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97492-9888-4FC3-9886-56CD6643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DF08-6E8D-41C7-BC41-D61D9E96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35D25-4F83-49A5-B0A2-D9F60F027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9B16-AE2D-4EB3-92FF-14A79624F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546A-07CD-49AB-A413-99ED899176B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BAE0-A7B6-4F55-BD32-67B7C2489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B668-D085-4C4F-B927-6FB4A31F5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0958-F91C-438A-9094-23229038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azure-data-studio/extensions/postgres-extension?view=sql-server-ver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sqlserver/invoke-sqlnotebook?view=sqlserver-ps#:~:text=%5B%5D-,Description,the%20ServerInstance%20and%20Database%20provided" TargetMode="External"/><Relationship Id="rId2" Type="http://schemas.openxmlformats.org/officeDocument/2006/relationships/hyperlink" Target="https://www.youtube.com/watch?v=wQU7zUYxUW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7HkldHVXs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7CC-44B0-430A-8000-6A6BC8791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Notebooks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78CD-6A25-4F69-890E-5596381F5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10336"/>
            <a:ext cx="9144000" cy="1655762"/>
          </a:xfrm>
        </p:spPr>
        <p:txBody>
          <a:bodyPr/>
          <a:lstStyle/>
          <a:p>
            <a:r>
              <a:rPr lang="en-US" dirty="0"/>
              <a:t>Deepthi </a:t>
            </a:r>
            <a:r>
              <a:rPr lang="en-US" dirty="0" err="1"/>
              <a:t>Goguri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5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BE32-3D8C-4276-ADF8-F95ED778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53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About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me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CB72-E4B2-4649-AEFA-33B7EF76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005" y="1214567"/>
            <a:ext cx="8143876" cy="466725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Database administrator with 7 years of experience.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Microsoft certified trainer (MCT)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Microsoft certified solution expert (MCSE).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Masters in Computer Technology. 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endParaRPr lang="en-US" sz="4000" dirty="0"/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Blogger for </a:t>
            </a:r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</a:rPr>
              <a:t>dbanuggets.com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@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dbanuggets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dbanuggets@hotmail.com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endParaRPr lang="en-US" sz="4000" dirty="0"/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0CD3CC1-420E-4DA1-8FC8-19A0033E6D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0" y="1616894"/>
            <a:ext cx="3272631" cy="2254479"/>
          </a:xfr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DD394D-087A-404F-B7DC-A97F2272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04" y="4405590"/>
            <a:ext cx="619125" cy="581025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A306E009-7C10-4671-AE95-6200DAEBE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41" y="4883836"/>
            <a:ext cx="598488" cy="5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3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7BB1-2260-4D62-83A3-1C818A3F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AC06-5CAB-447D-AE76-57FE382A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54" y="936170"/>
            <a:ext cx="10599317" cy="4725404"/>
          </a:xfrm>
        </p:spPr>
        <p:txBody>
          <a:bodyPr/>
          <a:lstStyle/>
          <a:p>
            <a:r>
              <a:rPr lang="en-US" dirty="0"/>
              <a:t>Emails requesting you to attach the sheets and run the same code over and over again?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Copy, paste</a:t>
            </a:r>
          </a:p>
          <a:p>
            <a:r>
              <a:rPr lang="en-US" dirty="0"/>
              <a:t>Troubleshooting documentation problem</a:t>
            </a:r>
          </a:p>
          <a:p>
            <a:r>
              <a:rPr lang="en-US" dirty="0"/>
              <a:t>Audit troubles</a:t>
            </a:r>
          </a:p>
          <a:p>
            <a:r>
              <a:rPr lang="en-US" dirty="0"/>
              <a:t>Tedious tasks of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388661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3EC6-A413-4611-A000-C39674A9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32B9-A15B-49F9-9979-34B82E7D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SQL Notebooks</a:t>
            </a:r>
          </a:p>
          <a:p>
            <a:r>
              <a:rPr lang="en-US" dirty="0"/>
              <a:t>Markdown</a:t>
            </a:r>
          </a:p>
          <a:p>
            <a:r>
              <a:rPr lang="en-US" dirty="0"/>
              <a:t>How is it beneficial</a:t>
            </a:r>
          </a:p>
          <a:p>
            <a:r>
              <a:rPr lang="en-US" dirty="0"/>
              <a:t>Usage scenarios</a:t>
            </a:r>
          </a:p>
          <a:p>
            <a:r>
              <a:rPr lang="en-US" dirty="0"/>
              <a:t>Limitations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C9AA-4EE9-4EDD-A949-49A5BA34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C92C-5D79-4C7F-B24C-1CD61961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0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A190-6E66-4F6A-AD5E-A31AE78D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788B-A165-4BFC-94ED-3399FE81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cells and Text cells (like markdown) together</a:t>
            </a:r>
          </a:p>
          <a:p>
            <a:r>
              <a:rPr lang="en-US" dirty="0"/>
              <a:t>Executable code</a:t>
            </a:r>
          </a:p>
          <a:p>
            <a:r>
              <a:rPr lang="en-US" dirty="0"/>
              <a:t>Use for documentation, share with others</a:t>
            </a:r>
          </a:p>
          <a:p>
            <a:r>
              <a:rPr lang="en-US" dirty="0"/>
              <a:t>Add visualizations, gifs, images</a:t>
            </a:r>
          </a:p>
          <a:p>
            <a:r>
              <a:rPr lang="en-US" dirty="0"/>
              <a:t>Analysis, </a:t>
            </a:r>
          </a:p>
          <a:p>
            <a:r>
              <a:rPr lang="en-US" dirty="0"/>
              <a:t>Azure data studio supports Notebooks</a:t>
            </a:r>
          </a:p>
          <a:p>
            <a:r>
              <a:rPr lang="en-US" dirty="0"/>
              <a:t>Have </a:t>
            </a:r>
            <a:r>
              <a:rPr lang="en-US" dirty="0" err="1"/>
              <a:t>kurnels</a:t>
            </a:r>
            <a:r>
              <a:rPr lang="en-US" dirty="0"/>
              <a:t> like SQL (both t-</a:t>
            </a:r>
            <a:r>
              <a:rPr lang="en-US" dirty="0" err="1"/>
              <a:t>sql</a:t>
            </a:r>
            <a:r>
              <a:rPr lang="en-US" dirty="0"/>
              <a:t> and </a:t>
            </a:r>
            <a:r>
              <a:rPr lang="en-US" dirty="0" err="1"/>
              <a:t>postgressql</a:t>
            </a:r>
            <a:r>
              <a:rPr lang="en-US" dirty="0"/>
              <a:t>)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Ctrl+Shift+P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1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00E7-71CE-4627-B0E8-9F282D59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BECF-47C9-46B5-9B53-8A0955DB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Kernels</a:t>
            </a:r>
          </a:p>
          <a:p>
            <a:r>
              <a:rPr lang="en-US" dirty="0"/>
              <a:t>SQL (T-SQL or PostgreSQL (using </a:t>
            </a:r>
            <a:r>
              <a:rPr lang="en-US" b="1" i="0" u="sng" dirty="0">
                <a:effectLst/>
                <a:latin typeface="Segoe UI" panose="020B0502040204020203" pitchFamily="34" charset="0"/>
                <a:hlinkClick r:id="rId2"/>
              </a:rPr>
              <a:t>PostgreSQL extension</a:t>
            </a:r>
            <a:r>
              <a:rPr lang="en-US" u="sng" dirty="0">
                <a:solidFill>
                  <a:srgbClr val="171717"/>
                </a:solidFill>
                <a:latin typeface="Segoe UI" panose="020B0502040204020203" pitchFamily="34" charset="0"/>
              </a:rPr>
              <a:t>)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SQL editor, IntelliSense, and built-in code snippets.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1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848C-9665-4E3A-8504-C67073B2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9CD-07D0-4F97-9D96-F5A67457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Transformation</a:t>
            </a:r>
          </a:p>
          <a:p>
            <a:r>
              <a:rPr lang="en-US" dirty="0"/>
              <a:t>Automate and </a:t>
            </a:r>
            <a:r>
              <a:rPr lang="en-US" dirty="0" err="1"/>
              <a:t>parametierize</a:t>
            </a:r>
            <a:r>
              <a:rPr lang="en-US" dirty="0"/>
              <a:t> the notebooks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6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7E80-A876-4B63-BF08-34F242AE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0A6F-6853-4332-9A80-C92F85D0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30303"/>
                </a:solidFill>
                <a:effectLst/>
                <a:latin typeface="YouTube Sans"/>
              </a:rPr>
              <a:t>Managing SQL Server Agent jobs with Notebook Jobs in Azure Data Studio | Data Exposed: MVP Edition: </a:t>
            </a:r>
            <a:r>
              <a:rPr lang="en-US" dirty="0">
                <a:hlinkClick r:id="rId2"/>
              </a:rPr>
              <a:t>https://www.youtube.com/watch?v=wQU7zUYxUW8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https://docs.microsoft.com/en-us/powershell/module/sqlserver/invoke-sqlnotebook?view=sqlserver-ps#:~:text=%5B%5D-,Description,the%20ServerInstance%20and%20Database%20provided</a:t>
            </a:r>
            <a:endParaRPr lang="en-US" dirty="0"/>
          </a:p>
          <a:p>
            <a:r>
              <a:rPr lang="en-US" dirty="0"/>
              <a:t>Learn more:</a:t>
            </a:r>
          </a:p>
          <a:p>
            <a:r>
              <a:rPr lang="en-US" dirty="0">
                <a:hlinkClick r:id="rId4"/>
              </a:rPr>
              <a:t>https://www.youtube.com/watch?v=k7HkldHVXsU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1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</TotalTime>
  <Words>274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YouTube Sans</vt:lpstr>
      <vt:lpstr>Office Theme</vt:lpstr>
      <vt:lpstr>SQL Notebooks 101</vt:lpstr>
      <vt:lpstr>About me</vt:lpstr>
      <vt:lpstr> </vt:lpstr>
      <vt:lpstr>Overview</vt:lpstr>
      <vt:lpstr>Azure data studio</vt:lpstr>
      <vt:lpstr>What is a Notebook?</vt:lpstr>
      <vt:lpstr>Kernels</vt:lpstr>
      <vt:lpstr>Benefits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Notebooks</dc:title>
  <dc:creator>Deepthi Reddy</dc:creator>
  <cp:lastModifiedBy>Deepthi Reddy</cp:lastModifiedBy>
  <cp:revision>11</cp:revision>
  <dcterms:created xsi:type="dcterms:W3CDTF">2022-01-01T15:17:19Z</dcterms:created>
  <dcterms:modified xsi:type="dcterms:W3CDTF">2022-05-31T23:19:37Z</dcterms:modified>
</cp:coreProperties>
</file>