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84" d="100"/>
          <a:sy n="84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954E411E-6C3F-4A19-B7D6-F72660DF5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New Workbook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23ABE6F7-BE39-4613-ABEE-8B85ACAFF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2/6/2022 7:07:16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xmlns="" id="{79B722A8-2972-444C-99F8-2C6799509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866775"/>
            <a:ext cx="108394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New Workbook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Workbook</dc:title>
  <dc:creator>Sumanth Reddy</dc:creator>
  <cp:lastModifiedBy>ismail - [2010]</cp:lastModifiedBy>
  <cp:revision>1</cp:revision>
  <dcterms:created xsi:type="dcterms:W3CDTF">2022-02-06T07:07:17Z</dcterms:created>
  <dcterms:modified xsi:type="dcterms:W3CDTF">2022-02-06T15:46:40Z</dcterms:modified>
</cp:coreProperties>
</file>