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A2C-EA17-84B5-4EE6-C1DE8734B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7FD25-9D3C-BA11-DBF4-B9446EC9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2C16-D490-CC69-CF9F-811173C7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6307-D437-E534-FC53-9294337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1AE3-3270-0944-BE51-BF96797E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0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A57C-CE1A-F4D4-6741-66F52579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A5429-9FCA-5DEE-FB7D-1586AF7F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C26C-E45B-D973-6E84-6600C41E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5DC-50E0-4464-DA7F-66B31BC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40F4-912D-2662-36C6-9338ED1C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27C5B-6982-BB27-1B78-7F69185A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7C389-C23D-3302-4022-D485C17C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14CB-6E3F-1DF4-CEDA-1C1322F9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34B0-1AF3-B4EA-E79B-CE78026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34F7-F331-32BC-F0B6-8A8EB1F3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6787-75CD-0175-F187-681F450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C3DC-CBA3-596D-3E2D-1CC9002E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FF24-04D2-0F5B-E4D9-2D37286D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F0D6-44DC-1AF1-3FE7-F727D44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35C7-A7F9-9455-9567-E242BDC0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791-5441-5B4B-2585-CF13E68A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DEA-6662-E755-D906-96CD7E85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B9E4-ABD4-3A21-4B46-4B72EE6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6C8F-1B6F-CBDA-1943-680BD5FE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639F-B6F6-E503-C372-F5C878B6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3B7-7B5D-49DE-79E9-E13B7DE0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ED9A-0919-CF5F-8F22-9BB3B2C4E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F8E1-9E41-8591-0E45-A1E36BFB4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EF83-DB95-11D7-A4D6-437D0CB2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F1771-14A8-995A-CA8A-E4B2B301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F965-CB5F-6191-4CA9-0E93F8F7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5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F45F-6EDD-E08C-5051-8E12AFD0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242D-9EA9-2292-9FC8-8371F4B4B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F0130-B15F-52AC-A424-106E86BDD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69AE1-0817-CFE4-11A5-D4B3EFE58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733F0-F91C-4A2C-5C92-575CB86E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D98D-E7E6-CBD7-C277-632293F4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DC939-3536-A8B3-D5CA-9ABC2CDB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B305-5B16-52C1-818E-BAC80498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D3A-4701-860B-ABB1-BB605FEB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B9A40-D4AB-2D34-12A5-21052EA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29834-D19E-3F85-FBE3-25F7C39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782AF-695A-E13D-636C-0E02E020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2A963-C406-9218-AF2A-63EFAB6B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A8199-DBE4-A870-BA05-C5B83B05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9FB6-5D6F-0BC8-0C3A-D358B57C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5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9B7-AAA2-1DC9-FF0A-02781313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AB18-D6DB-7887-1325-0C604F49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E7AC1-04FD-9E09-3D18-93BEB214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81A8-24EE-D11B-4AA1-4C30518F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33A4-3C79-9774-0E1B-A1C90876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4A3F-D08C-319D-9A72-524CB93A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92C2-33E7-E471-C107-D407B4F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582F0-C32B-AF9E-BF90-6D8CB4644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C5466-C178-9339-5F2F-B41530A3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7230-6CF0-749D-EB5B-F511D54E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0353-FB06-BD89-A80C-9A6D19F2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ED03-45C8-FDAF-3E1A-7370B024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3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41674-48D1-2D5D-4A75-BAF6AA47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6207-625C-AFA6-A345-94734B64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35A-8F37-EEB9-42C1-C2102B082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4557D-4526-427C-AC8C-E516F350A9E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C7A9-4185-0483-A5AB-CEFFE7D70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FC4F-13F3-029E-4B97-187BF6BD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59BE-772C-4795-9318-49B8FFE87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12C0A-D4DB-DEF6-B350-D60BFE8F8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N" sz="720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F795-8875-0BDB-87A0-187865FB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2205-9413-DBAB-B5CA-26922A6F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7418-BFCF-CF41-09C5-2C2CFDFD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researching this loan data set, our intent is to better understand, and eventually model, the outcome of a loan. More specifically, we wish to develop an understanding of the factors that affect the overall performance or outcome of a 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LendingClub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loan. We expect a number of interesting business questions can be explored through our analysis, both broad and narrow in scope.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will explore loan outcomes as a component of estimating the total value of a loan portfolio. More narrowly, we also wish to understand those factors that may have the most influence on the overall performance of a given loan.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BB-8FDC-DBC9-C765-FE3903BD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Variable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B310-8769-22E9-18A7-A643048F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of our distributions are right or positively skewed. Respective to a majority of variables in our dataset, it makes sense that these observations have a greater mean than median. For example, from 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annnual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income standpoint most borrowers typically make less than 100,000 dollars with some borrowers making quite a bit more ranging from 100,000 to 200,000 dollars.</a:t>
            </a: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52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DA9B-859D-DC8D-E7BB-E7A2E031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1: Most of the defaulters are having employment experience between 4-6 years, company should be careful while lending loans to the employees having less experience.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2: customers between 10K-20K$ annual income can likely to be instable in managing their finances and hence fall under defaulters.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3: There are more outliers on revolving balance which means the credit health is more on them.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4: As expected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revol_util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is high for most of the defaulters. Average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being 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which is a high value and shows bad credit score.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Times New Roman</vt:lpstr>
      <vt:lpstr>Office Theme</vt:lpstr>
      <vt:lpstr>Lending Club case study</vt:lpstr>
      <vt:lpstr>Problem statement</vt:lpstr>
      <vt:lpstr>Variable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newms acc</dc:creator>
  <cp:lastModifiedBy>newms acc</cp:lastModifiedBy>
  <cp:revision>3</cp:revision>
  <dcterms:created xsi:type="dcterms:W3CDTF">2024-05-14T19:06:36Z</dcterms:created>
  <dcterms:modified xsi:type="dcterms:W3CDTF">2024-05-14T19:18:04Z</dcterms:modified>
</cp:coreProperties>
</file>