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3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37.xml" ContentType="application/vnd.openxmlformats-officedocument.theme+xml"/>
  <Override PartName="/ppt/theme/theme12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10.xml" ContentType="application/vnd.openxmlformats-officedocument.theme+xml"/>
  <Override PartName="/ppt/theme/theme35.xml" ContentType="application/vnd.openxmlformats-officedocument.theme+xml"/>
  <Override PartName="/ppt/theme/theme11.xml" ContentType="application/vnd.openxmlformats-officedocument.theme+xml"/>
  <Override PartName="/ppt/theme/theme36.xml" ContentType="application/vnd.openxmlformats-officedocument.theme+xml"/>
  <Override PartName="/ppt/theme/theme25.xml" ContentType="application/vnd.openxmlformats-officedocument.theme+xml"/>
  <Override PartName="/ppt/theme/theme9.xml" ContentType="application/vnd.openxmlformats-officedocument.theme+xml"/>
  <Override PartName="/ppt/theme/theme24.xml" ContentType="application/vnd.openxmlformats-officedocument.theme+xml"/>
  <Override PartName="/ppt/theme/theme8.xml" ContentType="application/vnd.openxmlformats-officedocument.theme+xml"/>
  <Override PartName="/ppt/theme/theme23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0.xml" ContentType="application/vnd.openxmlformats-officedocument.theme+xml"/>
  <Override PartName="/ppt/theme/theme4.xml" ContentType="application/vnd.openxmlformats-officedocument.theme+xml"/>
  <Override PartName="/ppt/theme/theme21.xml" ContentType="application/vnd.openxmlformats-officedocument.theme+xml"/>
  <Override PartName="/ppt/theme/theme5.xml" ContentType="application/vnd.openxmlformats-officedocument.theme+xml"/>
  <Override PartName="/ppt/theme/theme22.xml" ContentType="application/vnd.openxmlformats-officedocument.theme+xml"/>
  <Override PartName="/ppt/theme/theme6.xml" ContentType="application/vnd.openxmlformats-officedocument.theme+xml"/>
  <Override PartName="/ppt/slideLayouts/slideLayout444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_rels/slideLayout444.xml.rels" ContentType="application/vnd.openxmlformats-package.relationships+xml"/>
  <Override PartName="/ppt/slideLayouts/_rels/slideLayout440.xml.rels" ContentType="application/vnd.openxmlformats-package.relationships+xml"/>
  <Override PartName="/ppt/slideLayouts/_rels/slideLayout439.xml.rels" ContentType="application/vnd.openxmlformats-package.relationships+xml"/>
  <Override PartName="/ppt/slideLayouts/_rels/slideLayout438.xml.rels" ContentType="application/vnd.openxmlformats-package.relationships+xml"/>
  <Override PartName="/ppt/slideLayouts/_rels/slideLayout437.xml.rels" ContentType="application/vnd.openxmlformats-package.relationships+xml"/>
  <Override PartName="/ppt/slideLayouts/_rels/slideLayout436.xml.rels" ContentType="application/vnd.openxmlformats-package.relationships+xml"/>
  <Override PartName="/ppt/slideLayouts/_rels/slideLayout434.xml.rels" ContentType="application/vnd.openxmlformats-package.relationships+xml"/>
  <Override PartName="/ppt/slideLayouts/_rels/slideLayout433.xml.rels" ContentType="application/vnd.openxmlformats-package.relationships+xml"/>
  <Override PartName="/ppt/slideLayouts/_rels/slideLayout432.xml.rels" ContentType="application/vnd.openxmlformats-package.relationships+xml"/>
  <Override PartName="/ppt/slideLayouts/_rels/slideLayout431.xml.rels" ContentType="application/vnd.openxmlformats-package.relationships+xml"/>
  <Override PartName="/ppt/slideLayouts/_rels/slideLayout429.xml.rels" ContentType="application/vnd.openxmlformats-package.relationships+xml"/>
  <Override PartName="/ppt/slideLayouts/_rels/slideLayout428.xml.rels" ContentType="application/vnd.openxmlformats-package.relationships+xml"/>
  <Override PartName="/ppt/slideLayouts/_rels/slideLayout419.xml.rels" ContentType="application/vnd.openxmlformats-package.relationships+xml"/>
  <Override PartName="/ppt/slideLayouts/_rels/slideLayout418.xml.rels" ContentType="application/vnd.openxmlformats-package.relationships+xml"/>
  <Override PartName="/ppt/slideLayouts/_rels/slideLayout417.xml.rels" ContentType="application/vnd.openxmlformats-package.relationships+xml"/>
  <Override PartName="/ppt/slideLayouts/_rels/slideLayout416.xml.rels" ContentType="application/vnd.openxmlformats-package.relationships+xml"/>
  <Override PartName="/ppt/slideLayouts/_rels/slideLayout409.xml.rels" ContentType="application/vnd.openxmlformats-package.relationships+xml"/>
  <Override PartName="/ppt/slideLayouts/_rels/slideLayout408.xml.rels" ContentType="application/vnd.openxmlformats-package.relationships+xml"/>
  <Override PartName="/ppt/slideLayouts/_rels/slideLayout397.xml.rels" ContentType="application/vnd.openxmlformats-package.relationships+xml"/>
  <Override PartName="/ppt/slideLayouts/_rels/slideLayout396.xml.rels" ContentType="application/vnd.openxmlformats-package.relationships+xml"/>
  <Override PartName="/ppt/slideLayouts/_rels/slideLayout395.xml.rels" ContentType="application/vnd.openxmlformats-package.relationships+xml"/>
  <Override PartName="/ppt/slideLayouts/_rels/slideLayout394.xml.rels" ContentType="application/vnd.openxmlformats-package.relationships+xml"/>
  <Override PartName="/ppt/slideLayouts/_rels/slideLayout393.xml.rels" ContentType="application/vnd.openxmlformats-package.relationships+xml"/>
  <Override PartName="/ppt/slideLayouts/_rels/slideLayout392.xml.rels" ContentType="application/vnd.openxmlformats-package.relationships+xml"/>
  <Override PartName="/ppt/slideLayouts/_rels/slideLayout391.xml.rels" ContentType="application/vnd.openxmlformats-package.relationships+xml"/>
  <Override PartName="/ppt/slideLayouts/_rels/slideLayout390.xml.rels" ContentType="application/vnd.openxmlformats-package.relationships+xml"/>
  <Override PartName="/ppt/slideLayouts/_rels/slideLayout387.xml.rels" ContentType="application/vnd.openxmlformats-package.relationships+xml"/>
  <Override PartName="/ppt/slideLayouts/_rels/slideLayout386.xml.rels" ContentType="application/vnd.openxmlformats-package.relationships+xml"/>
  <Override PartName="/ppt/slideLayouts/_rels/slideLayout383.xml.rels" ContentType="application/vnd.openxmlformats-package.relationships+xml"/>
  <Override PartName="/ppt/slideLayouts/_rels/slideLayout382.xml.rels" ContentType="application/vnd.openxmlformats-package.relationships+xml"/>
  <Override PartName="/ppt/slideLayouts/_rels/slideLayout381.xml.rels" ContentType="application/vnd.openxmlformats-package.relationships+xml"/>
  <Override PartName="/ppt/slideLayouts/_rels/slideLayout380.xml.rels" ContentType="application/vnd.openxmlformats-package.relationships+xml"/>
  <Override PartName="/ppt/slideLayouts/_rels/slideLayout379.xml.rels" ContentType="application/vnd.openxmlformats-package.relationships+xml"/>
  <Override PartName="/ppt/slideLayouts/_rels/slideLayout378.xml.rels" ContentType="application/vnd.openxmlformats-package.relationships+xml"/>
  <Override PartName="/ppt/slideLayouts/_rels/slideLayout377.xml.rels" ContentType="application/vnd.openxmlformats-package.relationships+xml"/>
  <Override PartName="/ppt/slideLayouts/_rels/slideLayout376.xml.rels" ContentType="application/vnd.openxmlformats-package.relationships+xml"/>
  <Override PartName="/ppt/slideLayouts/_rels/slideLayout370.xml.rels" ContentType="application/vnd.openxmlformats-package.relationships+xml"/>
  <Override PartName="/ppt/slideLayouts/_rels/slideLayout369.xml.rels" ContentType="application/vnd.openxmlformats-package.relationships+xml"/>
  <Override PartName="/ppt/slideLayouts/_rels/slideLayout368.xml.rels" ContentType="application/vnd.openxmlformats-package.relationships+xml"/>
  <Override PartName="/ppt/slideLayouts/_rels/slideLayout367.xml.rels" ContentType="application/vnd.openxmlformats-package.relationships+xml"/>
  <Override PartName="/ppt/slideLayouts/_rels/slideLayout366.xml.rels" ContentType="application/vnd.openxmlformats-package.relationships+xml"/>
  <Override PartName="/ppt/slideLayouts/_rels/slideLayout364.xml.rels" ContentType="application/vnd.openxmlformats-package.relationships+xml"/>
  <Override PartName="/ppt/slideLayouts/_rels/slideLayout363.xml.rels" ContentType="application/vnd.openxmlformats-package.relationships+xml"/>
  <Override PartName="/ppt/slideLayouts/_rels/slideLayout362.xml.rels" ContentType="application/vnd.openxmlformats-package.relationships+xml"/>
  <Override PartName="/ppt/slideLayouts/_rels/slideLayout361.xml.rels" ContentType="application/vnd.openxmlformats-package.relationships+xml"/>
  <Override PartName="/ppt/slideLayouts/_rels/slideLayout359.xml.rels" ContentType="application/vnd.openxmlformats-package.relationships+xml"/>
  <Override PartName="/ppt/slideLayouts/_rels/slideLayout358.xml.rels" ContentType="application/vnd.openxmlformats-package.relationships+xml"/>
  <Override PartName="/ppt/slideLayouts/_rels/slideLayout357.xml.rels" ContentType="application/vnd.openxmlformats-package.relationships+xml"/>
  <Override PartName="/ppt/slideLayouts/_rels/slideLayout356.xml.rels" ContentType="application/vnd.openxmlformats-package.relationships+xml"/>
  <Override PartName="/ppt/slideLayouts/_rels/slideLayout355.xml.rels" ContentType="application/vnd.openxmlformats-package.relationships+xml"/>
  <Override PartName="/ppt/slideLayouts/_rels/slideLayout352.xml.rels" ContentType="application/vnd.openxmlformats-package.relationships+xml"/>
  <Override PartName="/ppt/slideLayouts/_rels/slideLayout351.xml.rels" ContentType="application/vnd.openxmlformats-package.relationships+xml"/>
  <Override PartName="/ppt/slideLayouts/_rels/slideLayout350.xml.rels" ContentType="application/vnd.openxmlformats-package.relationships+xml"/>
  <Override PartName="/ppt/slideLayouts/_rels/slideLayout349.xml.rels" ContentType="application/vnd.openxmlformats-package.relationships+xml"/>
  <Override PartName="/ppt/slideLayouts/_rels/slideLayout348.xml.rels" ContentType="application/vnd.openxmlformats-package.relationships+xml"/>
  <Override PartName="/ppt/slideLayouts/_rels/slideLayout347.xml.rels" ContentType="application/vnd.openxmlformats-package.relationships+xml"/>
  <Override PartName="/ppt/slideLayouts/_rels/slideLayout346.xml.rels" ContentType="application/vnd.openxmlformats-package.relationships+xml"/>
  <Override PartName="/ppt/slideLayouts/_rels/slideLayout345.xml.rels" ContentType="application/vnd.openxmlformats-package.relationships+xml"/>
  <Override PartName="/ppt/slideLayouts/_rels/slideLayout344.xml.rels" ContentType="application/vnd.openxmlformats-package.relationships+xml"/>
  <Override PartName="/ppt/slideLayouts/_rels/slideLayout343.xml.rels" ContentType="application/vnd.openxmlformats-package.relationships+xml"/>
  <Override PartName="/ppt/slideLayouts/_rels/slideLayout342.xml.rels" ContentType="application/vnd.openxmlformats-package.relationships+xml"/>
  <Override PartName="/ppt/slideLayouts/_rels/slideLayout339.xml.rels" ContentType="application/vnd.openxmlformats-package.relationships+xml"/>
  <Override PartName="/ppt/slideLayouts/_rels/slideLayout338.xml.rels" ContentType="application/vnd.openxmlformats-package.relationships+xml"/>
  <Override PartName="/ppt/slideLayouts/_rels/slideLayout337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34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404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430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34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42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0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13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2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1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7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26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410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37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5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0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0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5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414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415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3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336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40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40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441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442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36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443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7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37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37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38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38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388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389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40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398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399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422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423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424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435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329.xml.rels" ContentType="application/vnd.openxmlformats-package.relationships+xml"/>
  <Override PartName="/ppt/slideLayouts/slideLayout33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  <p:sldMasterId id="2147484012" r:id="rId30"/>
    <p:sldMasterId id="2147484025" r:id="rId31"/>
    <p:sldMasterId id="2147484038" r:id="rId32"/>
    <p:sldMasterId id="2147484051" r:id="rId33"/>
    <p:sldMasterId id="2147484064" r:id="rId34"/>
    <p:sldMasterId id="2147484077" r:id="rId35"/>
    <p:sldMasterId id="2147484090" r:id="rId36"/>
    <p:sldMasterId id="2147484103" r:id="rId37"/>
    <p:sldMasterId id="2147484116" r:id="rId38"/>
  </p:sld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270" r:id="rId53"/>
    <p:sldId id="271" r:id="rId54"/>
    <p:sldId id="272" r:id="rId55"/>
    <p:sldId id="273" r:id="rId56"/>
    <p:sldId id="274" r:id="rId57"/>
    <p:sldId id="275" r:id="rId58"/>
    <p:sldId id="276" r:id="rId59"/>
    <p:sldId id="277" r:id="rId60"/>
    <p:sldId id="278" r:id="rId61"/>
    <p:sldId id="279" r:id="rId62"/>
    <p:sldId id="280" r:id="rId63"/>
    <p:sldId id="281" r:id="rId64"/>
    <p:sldId id="282" r:id="rId65"/>
    <p:sldId id="283" r:id="rId66"/>
    <p:sldId id="284" r:id="rId67"/>
    <p:sldId id="285" r:id="rId68"/>
    <p:sldId id="286" r:id="rId69"/>
    <p:sldId id="287" r:id="rId70"/>
    <p:sldId id="288" r:id="rId71"/>
    <p:sldId id="289" r:id="rId72"/>
    <p:sldId id="290" r:id="rId7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slide" Target="slides/slide8.xml"/><Relationship Id="rId47" Type="http://schemas.openxmlformats.org/officeDocument/2006/relationships/slide" Target="slides/slide9.xml"/><Relationship Id="rId48" Type="http://schemas.openxmlformats.org/officeDocument/2006/relationships/slide" Target="slides/slide10.xml"/><Relationship Id="rId49" Type="http://schemas.openxmlformats.org/officeDocument/2006/relationships/slide" Target="slides/slide11.xml"/><Relationship Id="rId50" Type="http://schemas.openxmlformats.org/officeDocument/2006/relationships/slide" Target="slides/slide12.xml"/><Relationship Id="rId51" Type="http://schemas.openxmlformats.org/officeDocument/2006/relationships/slide" Target="slides/slide13.xml"/><Relationship Id="rId52" Type="http://schemas.openxmlformats.org/officeDocument/2006/relationships/slide" Target="slides/slide14.xml"/><Relationship Id="rId53" Type="http://schemas.openxmlformats.org/officeDocument/2006/relationships/slide" Target="slides/slide15.xml"/><Relationship Id="rId54" Type="http://schemas.openxmlformats.org/officeDocument/2006/relationships/slide" Target="slides/slide16.xml"/><Relationship Id="rId55" Type="http://schemas.openxmlformats.org/officeDocument/2006/relationships/slide" Target="slides/slide17.xml"/><Relationship Id="rId56" Type="http://schemas.openxmlformats.org/officeDocument/2006/relationships/slide" Target="slides/slide18.xml"/><Relationship Id="rId57" Type="http://schemas.openxmlformats.org/officeDocument/2006/relationships/slide" Target="slides/slide19.xml"/><Relationship Id="rId58" Type="http://schemas.openxmlformats.org/officeDocument/2006/relationships/slide" Target="slides/slide20.xml"/><Relationship Id="rId59" Type="http://schemas.openxmlformats.org/officeDocument/2006/relationships/slide" Target="slides/slide21.xml"/><Relationship Id="rId60" Type="http://schemas.openxmlformats.org/officeDocument/2006/relationships/slide" Target="slides/slide22.xml"/><Relationship Id="rId61" Type="http://schemas.openxmlformats.org/officeDocument/2006/relationships/slide" Target="slides/slide23.xml"/><Relationship Id="rId62" Type="http://schemas.openxmlformats.org/officeDocument/2006/relationships/slide" Target="slides/slide24.xml"/><Relationship Id="rId63" Type="http://schemas.openxmlformats.org/officeDocument/2006/relationships/slide" Target="slides/slide25.xml"/><Relationship Id="rId64" Type="http://schemas.openxmlformats.org/officeDocument/2006/relationships/slide" Target="slides/slide26.xml"/><Relationship Id="rId65" Type="http://schemas.openxmlformats.org/officeDocument/2006/relationships/slide" Target="slides/slide27.xml"/><Relationship Id="rId66" Type="http://schemas.openxmlformats.org/officeDocument/2006/relationships/slide" Target="slides/slide28.xml"/><Relationship Id="rId67" Type="http://schemas.openxmlformats.org/officeDocument/2006/relationships/slide" Target="slides/slide29.xml"/><Relationship Id="rId68" Type="http://schemas.openxmlformats.org/officeDocument/2006/relationships/slide" Target="slides/slide30.xml"/><Relationship Id="rId69" Type="http://schemas.openxmlformats.org/officeDocument/2006/relationships/slide" Target="slides/slide31.xml"/><Relationship Id="rId70" Type="http://schemas.openxmlformats.org/officeDocument/2006/relationships/slide" Target="slides/slide32.xml"/><Relationship Id="rId71" Type="http://schemas.openxmlformats.org/officeDocument/2006/relationships/slide" Target="slides/slide33.xml"/><Relationship Id="rId72" Type="http://schemas.openxmlformats.org/officeDocument/2006/relationships/slide" Target="slides/slide34.xml"/><Relationship Id="rId73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0.xml"/><Relationship Id="rId12" Type="http://schemas.openxmlformats.org/officeDocument/2006/relationships/slideLayout" Target="../slideLayouts/slideLayout311.xml"/><Relationship Id="rId13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3.xml"/><Relationship Id="rId3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16.xml"/><Relationship Id="rId6" Type="http://schemas.openxmlformats.org/officeDocument/2006/relationships/slideLayout" Target="../slideLayouts/slideLayout317.xml"/><Relationship Id="rId7" Type="http://schemas.openxmlformats.org/officeDocument/2006/relationships/slideLayout" Target="../slideLayouts/slideLayout318.xml"/><Relationship Id="rId8" Type="http://schemas.openxmlformats.org/officeDocument/2006/relationships/slideLayout" Target="../slideLayouts/slideLayout319.xml"/><Relationship Id="rId9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321.xml"/><Relationship Id="rId11" Type="http://schemas.openxmlformats.org/officeDocument/2006/relationships/slideLayout" Target="../slideLayouts/slideLayout322.xml"/><Relationship Id="rId12" Type="http://schemas.openxmlformats.org/officeDocument/2006/relationships/slideLayout" Target="../slideLayouts/slideLayout323.xml"/><Relationship Id="rId13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6.xml"/><Relationship Id="rId4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8.xml"/><Relationship Id="rId6" Type="http://schemas.openxmlformats.org/officeDocument/2006/relationships/slideLayout" Target="../slideLayouts/slideLayout329.xml"/><Relationship Id="rId7" Type="http://schemas.openxmlformats.org/officeDocument/2006/relationships/slideLayout" Target="../slideLayouts/slideLayout330.xml"/><Relationship Id="rId8" Type="http://schemas.openxmlformats.org/officeDocument/2006/relationships/slideLayout" Target="../slideLayouts/slideLayout331.xml"/><Relationship Id="rId9" Type="http://schemas.openxmlformats.org/officeDocument/2006/relationships/slideLayout" Target="../slideLayouts/slideLayout332.xml"/><Relationship Id="rId10" Type="http://schemas.openxmlformats.org/officeDocument/2006/relationships/slideLayout" Target="../slideLayouts/slideLayout333.xml"/><Relationship Id="rId11" Type="http://schemas.openxmlformats.org/officeDocument/2006/relationships/slideLayout" Target="../slideLayouts/slideLayout334.xml"/><Relationship Id="rId12" Type="http://schemas.openxmlformats.org/officeDocument/2006/relationships/slideLayout" Target="../slideLayouts/slideLayout335.xml"/><Relationship Id="rId13" Type="http://schemas.openxmlformats.org/officeDocument/2006/relationships/slideLayout" Target="../slideLayouts/slideLayout3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40.xml"/><Relationship Id="rId6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42.xml"/><Relationship Id="rId8" Type="http://schemas.openxmlformats.org/officeDocument/2006/relationships/slideLayout" Target="../slideLayouts/slideLayout343.xml"/><Relationship Id="rId9" Type="http://schemas.openxmlformats.org/officeDocument/2006/relationships/slideLayout" Target="../slideLayouts/slideLayout344.xml"/><Relationship Id="rId10" Type="http://schemas.openxmlformats.org/officeDocument/2006/relationships/slideLayout" Target="../slideLayouts/slideLayout345.xml"/><Relationship Id="rId11" Type="http://schemas.openxmlformats.org/officeDocument/2006/relationships/slideLayout" Target="../slideLayouts/slideLayout346.xml"/><Relationship Id="rId12" Type="http://schemas.openxmlformats.org/officeDocument/2006/relationships/slideLayout" Target="../slideLayouts/slideLayout347.xml"/><Relationship Id="rId13" Type="http://schemas.openxmlformats.org/officeDocument/2006/relationships/slideLayout" Target="../slideLayouts/slideLayout34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52.xml"/><Relationship Id="rId6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54.xml"/><Relationship Id="rId8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56.xml"/><Relationship Id="rId10" Type="http://schemas.openxmlformats.org/officeDocument/2006/relationships/slideLayout" Target="../slideLayouts/slideLayout357.xml"/><Relationship Id="rId11" Type="http://schemas.openxmlformats.org/officeDocument/2006/relationships/slideLayout" Target="../slideLayouts/slideLayout358.xml"/><Relationship Id="rId12" Type="http://schemas.openxmlformats.org/officeDocument/2006/relationships/slideLayout" Target="../slideLayouts/slideLayout359.xml"/><Relationship Id="rId13" Type="http://schemas.openxmlformats.org/officeDocument/2006/relationships/slideLayout" Target="../slideLayouts/slideLayout36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61.xml"/><Relationship Id="rId3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6.xml"/><Relationship Id="rId8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0.xml"/><Relationship Id="rId12" Type="http://schemas.openxmlformats.org/officeDocument/2006/relationships/slideLayout" Target="../slideLayouts/slideLayout371.xml"/><Relationship Id="rId13" Type="http://schemas.openxmlformats.org/officeDocument/2006/relationships/slideLayout" Target="../slideLayouts/slideLayout37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73.xml"/><Relationship Id="rId3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75.xml"/><Relationship Id="rId5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78.xml"/><Relationship Id="rId8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0.xml"/><Relationship Id="rId10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84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85.xml"/><Relationship Id="rId3" Type="http://schemas.openxmlformats.org/officeDocument/2006/relationships/slideLayout" Target="../slideLayouts/slideLayout386.xml"/><Relationship Id="rId4" Type="http://schemas.openxmlformats.org/officeDocument/2006/relationships/slideLayout" Target="../slideLayouts/slideLayout387.xml"/><Relationship Id="rId5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89.xml"/><Relationship Id="rId7" Type="http://schemas.openxmlformats.org/officeDocument/2006/relationships/slideLayout" Target="../slideLayouts/slideLayout390.xml"/><Relationship Id="rId8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2.xml"/><Relationship Id="rId10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5.xml"/><Relationship Id="rId13" Type="http://schemas.openxmlformats.org/officeDocument/2006/relationships/slideLayout" Target="../slideLayouts/slideLayout396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97.xml"/><Relationship Id="rId3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400.xml"/><Relationship Id="rId6" Type="http://schemas.openxmlformats.org/officeDocument/2006/relationships/slideLayout" Target="../slideLayouts/slideLayout401.xml"/><Relationship Id="rId7" Type="http://schemas.openxmlformats.org/officeDocument/2006/relationships/slideLayout" Target="../slideLayouts/slideLayout402.xml"/><Relationship Id="rId8" Type="http://schemas.openxmlformats.org/officeDocument/2006/relationships/slideLayout" Target="../slideLayouts/slideLayout403.xml"/><Relationship Id="rId9" Type="http://schemas.openxmlformats.org/officeDocument/2006/relationships/slideLayout" Target="../slideLayouts/slideLayout404.xml"/><Relationship Id="rId10" Type="http://schemas.openxmlformats.org/officeDocument/2006/relationships/slideLayout" Target="../slideLayouts/slideLayout405.xml"/><Relationship Id="rId11" Type="http://schemas.openxmlformats.org/officeDocument/2006/relationships/slideLayout" Target="../slideLayouts/slideLayout406.xml"/><Relationship Id="rId12" Type="http://schemas.openxmlformats.org/officeDocument/2006/relationships/slideLayout" Target="../slideLayouts/slideLayout407.xml"/><Relationship Id="rId13" Type="http://schemas.openxmlformats.org/officeDocument/2006/relationships/slideLayout" Target="../slideLayouts/slideLayout40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09.xml"/><Relationship Id="rId3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11.xml"/><Relationship Id="rId5" Type="http://schemas.openxmlformats.org/officeDocument/2006/relationships/slideLayout" Target="../slideLayouts/slideLayout412.xml"/><Relationship Id="rId6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4.xml"/><Relationship Id="rId8" Type="http://schemas.openxmlformats.org/officeDocument/2006/relationships/slideLayout" Target="../slideLayouts/slideLayout415.xml"/><Relationship Id="rId9" Type="http://schemas.openxmlformats.org/officeDocument/2006/relationships/slideLayout" Target="../slideLayouts/slideLayout416.xml"/><Relationship Id="rId10" Type="http://schemas.openxmlformats.org/officeDocument/2006/relationships/slideLayout" Target="../slideLayouts/slideLayout417.xml"/><Relationship Id="rId11" Type="http://schemas.openxmlformats.org/officeDocument/2006/relationships/slideLayout" Target="../slideLayouts/slideLayout418.xml"/><Relationship Id="rId12" Type="http://schemas.openxmlformats.org/officeDocument/2006/relationships/slideLayout" Target="../slideLayouts/slideLayout419.xml"/><Relationship Id="rId13" Type="http://schemas.openxmlformats.org/officeDocument/2006/relationships/slideLayout" Target="../slideLayouts/slideLayout420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21.xml"/><Relationship Id="rId3" Type="http://schemas.openxmlformats.org/officeDocument/2006/relationships/slideLayout" Target="../slideLayouts/slideLayout422.xml"/><Relationship Id="rId4" Type="http://schemas.openxmlformats.org/officeDocument/2006/relationships/slideLayout" Target="../slideLayouts/slideLayout423.xml"/><Relationship Id="rId5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5.xml"/><Relationship Id="rId7" Type="http://schemas.openxmlformats.org/officeDocument/2006/relationships/slideLayout" Target="../slideLayouts/slideLayout426.xml"/><Relationship Id="rId8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0.xml"/><Relationship Id="rId12" Type="http://schemas.openxmlformats.org/officeDocument/2006/relationships/slideLayout" Target="../slideLayouts/slideLayout431.xml"/><Relationship Id="rId13" Type="http://schemas.openxmlformats.org/officeDocument/2006/relationships/slideLayout" Target="../slideLayouts/slideLayout43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9.xml"/><Relationship Id="rId9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41.xml"/><Relationship Id="rId11" Type="http://schemas.openxmlformats.org/officeDocument/2006/relationships/slideLayout" Target="../slideLayouts/slideLayout442.xml"/><Relationship Id="rId12" Type="http://schemas.openxmlformats.org/officeDocument/2006/relationships/slideLayout" Target="../slideLayouts/slideLayout443.xml"/><Relationship Id="rId13" Type="http://schemas.openxmlformats.org/officeDocument/2006/relationships/slideLayout" Target="../slideLayouts/slideLayout44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30520" y="630000"/>
            <a:ext cx="3882600" cy="388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430240" y="228600"/>
            <a:ext cx="1387440" cy="138744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908320" y="4660920"/>
            <a:ext cx="604800" cy="60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706480" y="3872520"/>
            <a:ext cx="1096920" cy="1096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081520" y="771120"/>
            <a:ext cx="774000" cy="77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513480" y="161676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420640" y="3611880"/>
            <a:ext cx="336240" cy="336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362320" y="167004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818400" y="133884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163920" y="43743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300760" y="99036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3000960" y="4182120"/>
            <a:ext cx="508320" cy="478080"/>
            <a:chOff x="3000960" y="4182120"/>
            <a:chExt cx="508320" cy="478080"/>
          </a:xfrm>
        </p:grpSpPr>
        <p:sp>
          <p:nvSpPr>
            <p:cNvPr id="12" name="CustomShape 13"/>
            <p:cNvSpPr/>
            <p:nvPr/>
          </p:nvSpPr>
          <p:spPr>
            <a:xfrm>
              <a:off x="3000960" y="436356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3131280" y="418212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" name="Group 15"/>
          <p:cNvGrpSpPr/>
          <p:nvPr/>
        </p:nvGrpSpPr>
        <p:grpSpPr>
          <a:xfrm>
            <a:off x="5861880" y="506520"/>
            <a:ext cx="524160" cy="831600"/>
            <a:chOff x="5861880" y="506520"/>
            <a:chExt cx="524160" cy="831600"/>
          </a:xfrm>
        </p:grpSpPr>
        <p:sp>
          <p:nvSpPr>
            <p:cNvPr id="15" name="CustomShape 16"/>
            <p:cNvSpPr/>
            <p:nvPr/>
          </p:nvSpPr>
          <p:spPr>
            <a:xfrm>
              <a:off x="6019920" y="123156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6019920" y="118440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6019920" y="1277640"/>
              <a:ext cx="208440" cy="604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59972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5861880" y="506520"/>
              <a:ext cx="524160" cy="6274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61790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6032160" y="781560"/>
              <a:ext cx="183600" cy="392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6019920" y="1139760"/>
              <a:ext cx="2084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" name="CustomShape 24"/>
          <p:cNvSpPr/>
          <p:nvPr/>
        </p:nvSpPr>
        <p:spPr>
          <a:xfrm>
            <a:off x="2757240" y="86184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3510000" y="4757400"/>
            <a:ext cx="212400" cy="21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5494680" y="43743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"/>
          <p:cNvSpPr/>
          <p:nvPr/>
        </p:nvSpPr>
        <p:spPr>
          <a:xfrm>
            <a:off x="2630520" y="630000"/>
            <a:ext cx="3882600" cy="3882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3"/>
          <p:cNvSpPr/>
          <p:nvPr/>
        </p:nvSpPr>
        <p:spPr>
          <a:xfrm>
            <a:off x="5430240" y="228600"/>
            <a:ext cx="1387440" cy="138744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4"/>
          <p:cNvSpPr/>
          <p:nvPr/>
        </p:nvSpPr>
        <p:spPr>
          <a:xfrm>
            <a:off x="5908320" y="4660920"/>
            <a:ext cx="604800" cy="604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5"/>
          <p:cNvSpPr/>
          <p:nvPr/>
        </p:nvSpPr>
        <p:spPr>
          <a:xfrm>
            <a:off x="2706480" y="3872520"/>
            <a:ext cx="1096920" cy="1096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6"/>
          <p:cNvSpPr/>
          <p:nvPr/>
        </p:nvSpPr>
        <p:spPr>
          <a:xfrm>
            <a:off x="2081520" y="77112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7"/>
          <p:cNvSpPr/>
          <p:nvPr/>
        </p:nvSpPr>
        <p:spPr>
          <a:xfrm>
            <a:off x="6513480" y="16167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8"/>
          <p:cNvSpPr/>
          <p:nvPr/>
        </p:nvSpPr>
        <p:spPr>
          <a:xfrm>
            <a:off x="2420640" y="3611880"/>
            <a:ext cx="336240" cy="336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9"/>
          <p:cNvSpPr/>
          <p:nvPr/>
        </p:nvSpPr>
        <p:spPr>
          <a:xfrm>
            <a:off x="2362320" y="1670040"/>
            <a:ext cx="212400" cy="21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0"/>
          <p:cNvSpPr/>
          <p:nvPr/>
        </p:nvSpPr>
        <p:spPr>
          <a:xfrm>
            <a:off x="6818400" y="1338840"/>
            <a:ext cx="93240" cy="93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11"/>
          <p:cNvSpPr/>
          <p:nvPr/>
        </p:nvSpPr>
        <p:spPr>
          <a:xfrm>
            <a:off x="6163920" y="43743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12"/>
          <p:cNvSpPr/>
          <p:nvPr/>
        </p:nvSpPr>
        <p:spPr>
          <a:xfrm>
            <a:off x="2300760" y="99036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1" name="Group 13"/>
          <p:cNvGrpSpPr/>
          <p:nvPr/>
        </p:nvGrpSpPr>
        <p:grpSpPr>
          <a:xfrm>
            <a:off x="3000960" y="4182120"/>
            <a:ext cx="508320" cy="478080"/>
            <a:chOff x="3000960" y="4182120"/>
            <a:chExt cx="508320" cy="478080"/>
          </a:xfrm>
        </p:grpSpPr>
        <p:sp>
          <p:nvSpPr>
            <p:cNvPr id="592" name="CustomShape 14"/>
            <p:cNvSpPr/>
            <p:nvPr/>
          </p:nvSpPr>
          <p:spPr>
            <a:xfrm>
              <a:off x="3000960" y="436356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5"/>
            <p:cNvSpPr/>
            <p:nvPr/>
          </p:nvSpPr>
          <p:spPr>
            <a:xfrm>
              <a:off x="3131280" y="418212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4" name="Group 16"/>
          <p:cNvGrpSpPr/>
          <p:nvPr/>
        </p:nvGrpSpPr>
        <p:grpSpPr>
          <a:xfrm>
            <a:off x="5861880" y="506520"/>
            <a:ext cx="524160" cy="831600"/>
            <a:chOff x="5861880" y="506520"/>
            <a:chExt cx="524160" cy="831600"/>
          </a:xfrm>
        </p:grpSpPr>
        <p:sp>
          <p:nvSpPr>
            <p:cNvPr id="595" name="CustomShape 17"/>
            <p:cNvSpPr/>
            <p:nvPr/>
          </p:nvSpPr>
          <p:spPr>
            <a:xfrm>
              <a:off x="6019920" y="123156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8"/>
            <p:cNvSpPr/>
            <p:nvPr/>
          </p:nvSpPr>
          <p:spPr>
            <a:xfrm>
              <a:off x="6019920" y="118440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9"/>
            <p:cNvSpPr/>
            <p:nvPr/>
          </p:nvSpPr>
          <p:spPr>
            <a:xfrm>
              <a:off x="6019920" y="1277640"/>
              <a:ext cx="208440" cy="604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20"/>
            <p:cNvSpPr/>
            <p:nvPr/>
          </p:nvSpPr>
          <p:spPr>
            <a:xfrm>
              <a:off x="59972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21"/>
            <p:cNvSpPr/>
            <p:nvPr/>
          </p:nvSpPr>
          <p:spPr>
            <a:xfrm>
              <a:off x="5861880" y="506520"/>
              <a:ext cx="524160" cy="6274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22"/>
            <p:cNvSpPr/>
            <p:nvPr/>
          </p:nvSpPr>
          <p:spPr>
            <a:xfrm>
              <a:off x="61790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23"/>
            <p:cNvSpPr/>
            <p:nvPr/>
          </p:nvSpPr>
          <p:spPr>
            <a:xfrm>
              <a:off x="6032160" y="781560"/>
              <a:ext cx="183600" cy="392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24"/>
            <p:cNvSpPr/>
            <p:nvPr/>
          </p:nvSpPr>
          <p:spPr>
            <a:xfrm>
              <a:off x="6019920" y="1139760"/>
              <a:ext cx="2084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3" name="CustomShape 25"/>
          <p:cNvSpPr/>
          <p:nvPr/>
        </p:nvSpPr>
        <p:spPr>
          <a:xfrm>
            <a:off x="2757240" y="861840"/>
            <a:ext cx="300240" cy="30024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6"/>
          <p:cNvSpPr/>
          <p:nvPr/>
        </p:nvSpPr>
        <p:spPr>
          <a:xfrm>
            <a:off x="3510000" y="4757400"/>
            <a:ext cx="212400" cy="21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7"/>
          <p:cNvSpPr/>
          <p:nvPr/>
        </p:nvSpPr>
        <p:spPr>
          <a:xfrm>
            <a:off x="5494680" y="43743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PlaceHolder 2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07" name="PlaceHolder 2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8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659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1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662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0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1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"/>
          <p:cNvSpPr/>
          <p:nvPr/>
        </p:nvSpPr>
        <p:spPr>
          <a:xfrm>
            <a:off x="2630520" y="630000"/>
            <a:ext cx="3882600" cy="3882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3"/>
          <p:cNvSpPr/>
          <p:nvPr/>
        </p:nvSpPr>
        <p:spPr>
          <a:xfrm>
            <a:off x="5430240" y="228600"/>
            <a:ext cx="1387440" cy="138744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"/>
          <p:cNvSpPr/>
          <p:nvPr/>
        </p:nvSpPr>
        <p:spPr>
          <a:xfrm>
            <a:off x="5908320" y="4660920"/>
            <a:ext cx="604800" cy="604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5"/>
          <p:cNvSpPr/>
          <p:nvPr/>
        </p:nvSpPr>
        <p:spPr>
          <a:xfrm>
            <a:off x="2706480" y="3872520"/>
            <a:ext cx="1096920" cy="1096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6"/>
          <p:cNvSpPr/>
          <p:nvPr/>
        </p:nvSpPr>
        <p:spPr>
          <a:xfrm>
            <a:off x="2081520" y="77112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7"/>
          <p:cNvSpPr/>
          <p:nvPr/>
        </p:nvSpPr>
        <p:spPr>
          <a:xfrm>
            <a:off x="6513480" y="16167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8"/>
          <p:cNvSpPr/>
          <p:nvPr/>
        </p:nvSpPr>
        <p:spPr>
          <a:xfrm>
            <a:off x="2420640" y="3611880"/>
            <a:ext cx="336240" cy="336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9"/>
          <p:cNvSpPr/>
          <p:nvPr/>
        </p:nvSpPr>
        <p:spPr>
          <a:xfrm>
            <a:off x="2362320" y="1670040"/>
            <a:ext cx="212400" cy="21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0"/>
          <p:cNvSpPr/>
          <p:nvPr/>
        </p:nvSpPr>
        <p:spPr>
          <a:xfrm>
            <a:off x="6818400" y="1338840"/>
            <a:ext cx="93240" cy="93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1"/>
          <p:cNvSpPr/>
          <p:nvPr/>
        </p:nvSpPr>
        <p:spPr>
          <a:xfrm>
            <a:off x="6163920" y="43743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2"/>
          <p:cNvSpPr/>
          <p:nvPr/>
        </p:nvSpPr>
        <p:spPr>
          <a:xfrm>
            <a:off x="2300760" y="99036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0" name="Group 13"/>
          <p:cNvGrpSpPr/>
          <p:nvPr/>
        </p:nvGrpSpPr>
        <p:grpSpPr>
          <a:xfrm>
            <a:off x="3000960" y="4182120"/>
            <a:ext cx="508320" cy="478080"/>
            <a:chOff x="3000960" y="4182120"/>
            <a:chExt cx="508320" cy="478080"/>
          </a:xfrm>
        </p:grpSpPr>
        <p:sp>
          <p:nvSpPr>
            <p:cNvPr id="721" name="CustomShape 14"/>
            <p:cNvSpPr/>
            <p:nvPr/>
          </p:nvSpPr>
          <p:spPr>
            <a:xfrm>
              <a:off x="3000960" y="436356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15"/>
            <p:cNvSpPr/>
            <p:nvPr/>
          </p:nvSpPr>
          <p:spPr>
            <a:xfrm>
              <a:off x="3131280" y="418212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3" name="Group 16"/>
          <p:cNvGrpSpPr/>
          <p:nvPr/>
        </p:nvGrpSpPr>
        <p:grpSpPr>
          <a:xfrm>
            <a:off x="5861880" y="506520"/>
            <a:ext cx="524160" cy="831600"/>
            <a:chOff x="5861880" y="506520"/>
            <a:chExt cx="524160" cy="831600"/>
          </a:xfrm>
        </p:grpSpPr>
        <p:sp>
          <p:nvSpPr>
            <p:cNvPr id="724" name="CustomShape 17"/>
            <p:cNvSpPr/>
            <p:nvPr/>
          </p:nvSpPr>
          <p:spPr>
            <a:xfrm>
              <a:off x="6019920" y="123156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18"/>
            <p:cNvSpPr/>
            <p:nvPr/>
          </p:nvSpPr>
          <p:spPr>
            <a:xfrm>
              <a:off x="6019920" y="118440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9"/>
            <p:cNvSpPr/>
            <p:nvPr/>
          </p:nvSpPr>
          <p:spPr>
            <a:xfrm>
              <a:off x="6019920" y="1277640"/>
              <a:ext cx="208440" cy="604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20"/>
            <p:cNvSpPr/>
            <p:nvPr/>
          </p:nvSpPr>
          <p:spPr>
            <a:xfrm>
              <a:off x="59972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21"/>
            <p:cNvSpPr/>
            <p:nvPr/>
          </p:nvSpPr>
          <p:spPr>
            <a:xfrm>
              <a:off x="5861880" y="506520"/>
              <a:ext cx="524160" cy="6274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22"/>
            <p:cNvSpPr/>
            <p:nvPr/>
          </p:nvSpPr>
          <p:spPr>
            <a:xfrm>
              <a:off x="61790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23"/>
            <p:cNvSpPr/>
            <p:nvPr/>
          </p:nvSpPr>
          <p:spPr>
            <a:xfrm>
              <a:off x="6032160" y="781560"/>
              <a:ext cx="183600" cy="392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24"/>
            <p:cNvSpPr/>
            <p:nvPr/>
          </p:nvSpPr>
          <p:spPr>
            <a:xfrm>
              <a:off x="6019920" y="1139760"/>
              <a:ext cx="2084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2" name="CustomShape 25"/>
          <p:cNvSpPr/>
          <p:nvPr/>
        </p:nvSpPr>
        <p:spPr>
          <a:xfrm>
            <a:off x="2757240" y="861840"/>
            <a:ext cx="300240" cy="30024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26"/>
          <p:cNvSpPr/>
          <p:nvPr/>
        </p:nvSpPr>
        <p:spPr>
          <a:xfrm>
            <a:off x="3510000" y="4757400"/>
            <a:ext cx="212400" cy="21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27"/>
          <p:cNvSpPr/>
          <p:nvPr/>
        </p:nvSpPr>
        <p:spPr>
          <a:xfrm>
            <a:off x="5494680" y="43743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PlaceHolder 2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36" name="PlaceHolder 2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2"/>
          <p:cNvSpPr/>
          <p:nvPr/>
        </p:nvSpPr>
        <p:spPr>
          <a:xfrm>
            <a:off x="-117360" y="847080"/>
            <a:ext cx="604800" cy="604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3"/>
          <p:cNvSpPr/>
          <p:nvPr/>
        </p:nvSpPr>
        <p:spPr>
          <a:xfrm>
            <a:off x="217800" y="171360"/>
            <a:ext cx="1053360" cy="10533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4"/>
          <p:cNvSpPr/>
          <p:nvPr/>
        </p:nvSpPr>
        <p:spPr>
          <a:xfrm>
            <a:off x="1157040" y="-137160"/>
            <a:ext cx="398160" cy="3981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5"/>
          <p:cNvSpPr/>
          <p:nvPr/>
        </p:nvSpPr>
        <p:spPr>
          <a:xfrm>
            <a:off x="1397160" y="337680"/>
            <a:ext cx="136080" cy="13608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6"/>
          <p:cNvSpPr/>
          <p:nvPr/>
        </p:nvSpPr>
        <p:spPr>
          <a:xfrm>
            <a:off x="488160" y="1334520"/>
            <a:ext cx="212400" cy="21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3"/>
          <p:cNvSpPr/>
          <p:nvPr/>
        </p:nvSpPr>
        <p:spPr>
          <a:xfrm>
            <a:off x="258120" y="15771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7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788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0" name="Group 18"/>
          <p:cNvGrpSpPr/>
          <p:nvPr/>
        </p:nvGrpSpPr>
        <p:grpSpPr>
          <a:xfrm>
            <a:off x="545760" y="382320"/>
            <a:ext cx="397800" cy="631440"/>
            <a:chOff x="545760" y="382320"/>
            <a:chExt cx="397800" cy="631440"/>
          </a:xfrm>
        </p:grpSpPr>
        <p:sp>
          <p:nvSpPr>
            <p:cNvPr id="791" name="CustomShape 19"/>
            <p:cNvSpPr/>
            <p:nvPr/>
          </p:nvSpPr>
          <p:spPr>
            <a:xfrm>
              <a:off x="665640" y="93312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20"/>
            <p:cNvSpPr/>
            <p:nvPr/>
          </p:nvSpPr>
          <p:spPr>
            <a:xfrm>
              <a:off x="665640" y="89712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21"/>
            <p:cNvSpPr/>
            <p:nvPr/>
          </p:nvSpPr>
          <p:spPr>
            <a:xfrm>
              <a:off x="665640" y="96804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22"/>
            <p:cNvSpPr/>
            <p:nvPr/>
          </p:nvSpPr>
          <p:spPr>
            <a:xfrm>
              <a:off x="648720" y="60048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23"/>
            <p:cNvSpPr/>
            <p:nvPr/>
          </p:nvSpPr>
          <p:spPr>
            <a:xfrm>
              <a:off x="545760" y="38232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24"/>
            <p:cNvSpPr/>
            <p:nvPr/>
          </p:nvSpPr>
          <p:spPr>
            <a:xfrm>
              <a:off x="786600" y="60048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25"/>
            <p:cNvSpPr/>
            <p:nvPr/>
          </p:nvSpPr>
          <p:spPr>
            <a:xfrm>
              <a:off x="675000" y="59112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26"/>
            <p:cNvSpPr/>
            <p:nvPr/>
          </p:nvSpPr>
          <p:spPr>
            <a:xfrm>
              <a:off x="665640" y="86328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9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0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1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852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4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855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3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4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CustomShape 1"/>
          <p:cNvSpPr/>
          <p:nvPr/>
        </p:nvSpPr>
        <p:spPr>
          <a:xfrm>
            <a:off x="0" y="0"/>
            <a:ext cx="9143280" cy="515664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2"/>
          <p:cNvSpPr/>
          <p:nvPr/>
        </p:nvSpPr>
        <p:spPr>
          <a:xfrm>
            <a:off x="-117360" y="847080"/>
            <a:ext cx="604800" cy="604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3"/>
          <p:cNvSpPr/>
          <p:nvPr/>
        </p:nvSpPr>
        <p:spPr>
          <a:xfrm>
            <a:off x="217800" y="17136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4"/>
          <p:cNvSpPr/>
          <p:nvPr/>
        </p:nvSpPr>
        <p:spPr>
          <a:xfrm>
            <a:off x="1157040" y="-137160"/>
            <a:ext cx="398160" cy="3981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5"/>
          <p:cNvSpPr/>
          <p:nvPr/>
        </p:nvSpPr>
        <p:spPr>
          <a:xfrm>
            <a:off x="1397160" y="337680"/>
            <a:ext cx="136080" cy="1360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6"/>
          <p:cNvSpPr/>
          <p:nvPr/>
        </p:nvSpPr>
        <p:spPr>
          <a:xfrm>
            <a:off x="488160" y="133452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3"/>
          <p:cNvSpPr/>
          <p:nvPr/>
        </p:nvSpPr>
        <p:spPr>
          <a:xfrm>
            <a:off x="258120" y="15771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5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916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8" name="Group 18"/>
          <p:cNvGrpSpPr/>
          <p:nvPr/>
        </p:nvGrpSpPr>
        <p:grpSpPr>
          <a:xfrm>
            <a:off x="545760" y="382320"/>
            <a:ext cx="397800" cy="631440"/>
            <a:chOff x="545760" y="382320"/>
            <a:chExt cx="397800" cy="631440"/>
          </a:xfrm>
        </p:grpSpPr>
        <p:sp>
          <p:nvSpPr>
            <p:cNvPr id="919" name="CustomShape 19"/>
            <p:cNvSpPr/>
            <p:nvPr/>
          </p:nvSpPr>
          <p:spPr>
            <a:xfrm>
              <a:off x="665640" y="93312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20"/>
            <p:cNvSpPr/>
            <p:nvPr/>
          </p:nvSpPr>
          <p:spPr>
            <a:xfrm>
              <a:off x="665640" y="89712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21"/>
            <p:cNvSpPr/>
            <p:nvPr/>
          </p:nvSpPr>
          <p:spPr>
            <a:xfrm>
              <a:off x="665640" y="96804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22"/>
            <p:cNvSpPr/>
            <p:nvPr/>
          </p:nvSpPr>
          <p:spPr>
            <a:xfrm>
              <a:off x="648720" y="60048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23"/>
            <p:cNvSpPr/>
            <p:nvPr/>
          </p:nvSpPr>
          <p:spPr>
            <a:xfrm>
              <a:off x="545760" y="38232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24"/>
            <p:cNvSpPr/>
            <p:nvPr/>
          </p:nvSpPr>
          <p:spPr>
            <a:xfrm>
              <a:off x="786600" y="60048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25"/>
            <p:cNvSpPr/>
            <p:nvPr/>
          </p:nvSpPr>
          <p:spPr>
            <a:xfrm>
              <a:off x="675000" y="59112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26"/>
            <p:cNvSpPr/>
            <p:nvPr/>
          </p:nvSpPr>
          <p:spPr>
            <a:xfrm>
              <a:off x="665640" y="86328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7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8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9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980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2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983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1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2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2"/>
          <p:cNvSpPr/>
          <p:nvPr/>
        </p:nvSpPr>
        <p:spPr>
          <a:xfrm>
            <a:off x="-117360" y="847080"/>
            <a:ext cx="604800" cy="604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3"/>
          <p:cNvSpPr/>
          <p:nvPr/>
        </p:nvSpPr>
        <p:spPr>
          <a:xfrm>
            <a:off x="217800" y="171360"/>
            <a:ext cx="1053360" cy="10533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4"/>
          <p:cNvSpPr/>
          <p:nvPr/>
        </p:nvSpPr>
        <p:spPr>
          <a:xfrm>
            <a:off x="1157040" y="-137160"/>
            <a:ext cx="398160" cy="3981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5"/>
          <p:cNvSpPr/>
          <p:nvPr/>
        </p:nvSpPr>
        <p:spPr>
          <a:xfrm>
            <a:off x="1397160" y="337680"/>
            <a:ext cx="136080" cy="1360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6"/>
          <p:cNvSpPr/>
          <p:nvPr/>
        </p:nvSpPr>
        <p:spPr>
          <a:xfrm>
            <a:off x="488160" y="133452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13"/>
          <p:cNvSpPr/>
          <p:nvPr/>
        </p:nvSpPr>
        <p:spPr>
          <a:xfrm>
            <a:off x="258120" y="15771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3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044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6" name="Group 18"/>
          <p:cNvGrpSpPr/>
          <p:nvPr/>
        </p:nvGrpSpPr>
        <p:grpSpPr>
          <a:xfrm>
            <a:off x="545760" y="382320"/>
            <a:ext cx="397800" cy="631440"/>
            <a:chOff x="545760" y="382320"/>
            <a:chExt cx="397800" cy="631440"/>
          </a:xfrm>
        </p:grpSpPr>
        <p:sp>
          <p:nvSpPr>
            <p:cNvPr id="1047" name="CustomShape 19"/>
            <p:cNvSpPr/>
            <p:nvPr/>
          </p:nvSpPr>
          <p:spPr>
            <a:xfrm>
              <a:off x="665640" y="93312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20"/>
            <p:cNvSpPr/>
            <p:nvPr/>
          </p:nvSpPr>
          <p:spPr>
            <a:xfrm>
              <a:off x="665640" y="89712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21"/>
            <p:cNvSpPr/>
            <p:nvPr/>
          </p:nvSpPr>
          <p:spPr>
            <a:xfrm>
              <a:off x="665640" y="96804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22"/>
            <p:cNvSpPr/>
            <p:nvPr/>
          </p:nvSpPr>
          <p:spPr>
            <a:xfrm>
              <a:off x="648720" y="60048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23"/>
            <p:cNvSpPr/>
            <p:nvPr/>
          </p:nvSpPr>
          <p:spPr>
            <a:xfrm>
              <a:off x="545760" y="38232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24"/>
            <p:cNvSpPr/>
            <p:nvPr/>
          </p:nvSpPr>
          <p:spPr>
            <a:xfrm>
              <a:off x="786600" y="60048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25"/>
            <p:cNvSpPr/>
            <p:nvPr/>
          </p:nvSpPr>
          <p:spPr>
            <a:xfrm>
              <a:off x="675000" y="59112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26"/>
            <p:cNvSpPr/>
            <p:nvPr/>
          </p:nvSpPr>
          <p:spPr>
            <a:xfrm>
              <a:off x="665640" y="86328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5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56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2"/>
          <p:cNvSpPr/>
          <p:nvPr/>
        </p:nvSpPr>
        <p:spPr>
          <a:xfrm>
            <a:off x="794160" y="78120"/>
            <a:ext cx="140760" cy="1407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3"/>
          <p:cNvSpPr/>
          <p:nvPr/>
        </p:nvSpPr>
        <p:spPr>
          <a:xfrm>
            <a:off x="-140400" y="15012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4"/>
          <p:cNvSpPr/>
          <p:nvPr/>
        </p:nvSpPr>
        <p:spPr>
          <a:xfrm>
            <a:off x="8079480" y="377640"/>
            <a:ext cx="878760" cy="8787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5"/>
          <p:cNvSpPr/>
          <p:nvPr/>
        </p:nvSpPr>
        <p:spPr>
          <a:xfrm>
            <a:off x="696600" y="917640"/>
            <a:ext cx="336240" cy="33624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6"/>
          <p:cNvSpPr/>
          <p:nvPr/>
        </p:nvSpPr>
        <p:spPr>
          <a:xfrm>
            <a:off x="8924400" y="119520"/>
            <a:ext cx="291960" cy="2919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7"/>
          <p:cNvSpPr/>
          <p:nvPr/>
        </p:nvSpPr>
        <p:spPr>
          <a:xfrm>
            <a:off x="7724520" y="767160"/>
            <a:ext cx="212400" cy="21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8"/>
          <p:cNvSpPr/>
          <p:nvPr/>
        </p:nvSpPr>
        <p:spPr>
          <a:xfrm>
            <a:off x="8924040" y="4518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9"/>
          <p:cNvSpPr/>
          <p:nvPr/>
        </p:nvSpPr>
        <p:spPr>
          <a:xfrm>
            <a:off x="528480" y="-12456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10"/>
          <p:cNvSpPr/>
          <p:nvPr/>
        </p:nvSpPr>
        <p:spPr>
          <a:xfrm>
            <a:off x="8327880" y="626040"/>
            <a:ext cx="381600" cy="38160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3" name="Group 11"/>
          <p:cNvGrpSpPr/>
          <p:nvPr/>
        </p:nvGrpSpPr>
        <p:grpSpPr>
          <a:xfrm>
            <a:off x="154080" y="438840"/>
            <a:ext cx="508320" cy="478080"/>
            <a:chOff x="154080" y="438840"/>
            <a:chExt cx="508320" cy="478080"/>
          </a:xfrm>
        </p:grpSpPr>
        <p:sp>
          <p:nvSpPr>
            <p:cNvPr id="1104" name="CustomShape 12"/>
            <p:cNvSpPr/>
            <p:nvPr/>
          </p:nvSpPr>
          <p:spPr>
            <a:xfrm>
              <a:off x="154080" y="62028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13"/>
            <p:cNvSpPr/>
            <p:nvPr/>
          </p:nvSpPr>
          <p:spPr>
            <a:xfrm>
              <a:off x="284400" y="43884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6" name="CustomShape 14"/>
          <p:cNvSpPr/>
          <p:nvPr/>
        </p:nvSpPr>
        <p:spPr>
          <a:xfrm>
            <a:off x="7720200" y="104040"/>
            <a:ext cx="625680" cy="62568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7" name="Group 15"/>
          <p:cNvGrpSpPr/>
          <p:nvPr/>
        </p:nvGrpSpPr>
        <p:grpSpPr>
          <a:xfrm>
            <a:off x="7915320" y="229320"/>
            <a:ext cx="236160" cy="374400"/>
            <a:chOff x="7915320" y="229320"/>
            <a:chExt cx="236160" cy="374400"/>
          </a:xfrm>
        </p:grpSpPr>
        <p:sp>
          <p:nvSpPr>
            <p:cNvPr id="1108" name="CustomShape 16"/>
            <p:cNvSpPr/>
            <p:nvPr/>
          </p:nvSpPr>
          <p:spPr>
            <a:xfrm>
              <a:off x="7986600" y="556200"/>
              <a:ext cx="93600" cy="201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17"/>
            <p:cNvSpPr/>
            <p:nvPr/>
          </p:nvSpPr>
          <p:spPr>
            <a:xfrm>
              <a:off x="7986600" y="534960"/>
              <a:ext cx="93600" cy="201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18"/>
            <p:cNvSpPr/>
            <p:nvPr/>
          </p:nvSpPr>
          <p:spPr>
            <a:xfrm>
              <a:off x="7986600" y="577080"/>
              <a:ext cx="93600" cy="2664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19"/>
            <p:cNvSpPr/>
            <p:nvPr/>
          </p:nvSpPr>
          <p:spPr>
            <a:xfrm>
              <a:off x="7976520" y="358920"/>
              <a:ext cx="32040" cy="1530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20"/>
            <p:cNvSpPr/>
            <p:nvPr/>
          </p:nvSpPr>
          <p:spPr>
            <a:xfrm>
              <a:off x="7915320" y="229320"/>
              <a:ext cx="236160" cy="2826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21"/>
            <p:cNvSpPr/>
            <p:nvPr/>
          </p:nvSpPr>
          <p:spPr>
            <a:xfrm>
              <a:off x="8058600" y="358920"/>
              <a:ext cx="32040" cy="1530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22"/>
            <p:cNvSpPr/>
            <p:nvPr/>
          </p:nvSpPr>
          <p:spPr>
            <a:xfrm>
              <a:off x="7992360" y="353160"/>
              <a:ext cx="82440" cy="172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23"/>
            <p:cNvSpPr/>
            <p:nvPr/>
          </p:nvSpPr>
          <p:spPr>
            <a:xfrm>
              <a:off x="7986600" y="514800"/>
              <a:ext cx="936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6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17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2"/>
          <p:cNvSpPr/>
          <p:nvPr/>
        </p:nvSpPr>
        <p:spPr>
          <a:xfrm>
            <a:off x="-117360" y="847080"/>
            <a:ext cx="604800" cy="604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3"/>
          <p:cNvSpPr/>
          <p:nvPr/>
        </p:nvSpPr>
        <p:spPr>
          <a:xfrm>
            <a:off x="217800" y="17136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4"/>
          <p:cNvSpPr/>
          <p:nvPr/>
        </p:nvSpPr>
        <p:spPr>
          <a:xfrm>
            <a:off x="1157040" y="-137160"/>
            <a:ext cx="398160" cy="3981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5"/>
          <p:cNvSpPr/>
          <p:nvPr/>
        </p:nvSpPr>
        <p:spPr>
          <a:xfrm>
            <a:off x="1397160" y="337680"/>
            <a:ext cx="136080" cy="1360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6"/>
          <p:cNvSpPr/>
          <p:nvPr/>
        </p:nvSpPr>
        <p:spPr>
          <a:xfrm>
            <a:off x="488160" y="133452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13"/>
          <p:cNvSpPr/>
          <p:nvPr/>
        </p:nvSpPr>
        <p:spPr>
          <a:xfrm>
            <a:off x="258120" y="15771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8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169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1" name="Group 18"/>
          <p:cNvGrpSpPr/>
          <p:nvPr/>
        </p:nvGrpSpPr>
        <p:grpSpPr>
          <a:xfrm>
            <a:off x="545760" y="382320"/>
            <a:ext cx="397800" cy="631440"/>
            <a:chOff x="545760" y="382320"/>
            <a:chExt cx="397800" cy="631440"/>
          </a:xfrm>
        </p:grpSpPr>
        <p:sp>
          <p:nvSpPr>
            <p:cNvPr id="1172" name="CustomShape 19"/>
            <p:cNvSpPr/>
            <p:nvPr/>
          </p:nvSpPr>
          <p:spPr>
            <a:xfrm>
              <a:off x="665640" y="93312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20"/>
            <p:cNvSpPr/>
            <p:nvPr/>
          </p:nvSpPr>
          <p:spPr>
            <a:xfrm>
              <a:off x="665640" y="89712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21"/>
            <p:cNvSpPr/>
            <p:nvPr/>
          </p:nvSpPr>
          <p:spPr>
            <a:xfrm>
              <a:off x="665640" y="96804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22"/>
            <p:cNvSpPr/>
            <p:nvPr/>
          </p:nvSpPr>
          <p:spPr>
            <a:xfrm>
              <a:off x="648720" y="60048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23"/>
            <p:cNvSpPr/>
            <p:nvPr/>
          </p:nvSpPr>
          <p:spPr>
            <a:xfrm>
              <a:off x="545760" y="38232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24"/>
            <p:cNvSpPr/>
            <p:nvPr/>
          </p:nvSpPr>
          <p:spPr>
            <a:xfrm>
              <a:off x="786600" y="60048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25"/>
            <p:cNvSpPr/>
            <p:nvPr/>
          </p:nvSpPr>
          <p:spPr>
            <a:xfrm>
              <a:off x="675000" y="59112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26"/>
            <p:cNvSpPr/>
            <p:nvPr/>
          </p:nvSpPr>
          <p:spPr>
            <a:xfrm>
              <a:off x="665640" y="86328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0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81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79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82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PlaceHolder 29"/>
          <p:cNvSpPr>
            <a:spLocks noGrp="1"/>
          </p:cNvSpPr>
          <p:nvPr>
            <p:ph type="body"/>
          </p:nvPr>
        </p:nvSpPr>
        <p:spPr>
          <a:xfrm>
            <a:off x="412056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32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233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5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1236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4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5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6" name="PlaceHolder 29"/>
          <p:cNvSpPr>
            <a:spLocks noGrp="1"/>
          </p:cNvSpPr>
          <p:nvPr>
            <p:ph type="body"/>
          </p:nvPr>
        </p:nvSpPr>
        <p:spPr>
          <a:xfrm>
            <a:off x="412056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2"/>
          <p:cNvSpPr/>
          <p:nvPr/>
        </p:nvSpPr>
        <p:spPr>
          <a:xfrm>
            <a:off x="2630520" y="630000"/>
            <a:ext cx="3882600" cy="3882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3"/>
          <p:cNvSpPr/>
          <p:nvPr/>
        </p:nvSpPr>
        <p:spPr>
          <a:xfrm>
            <a:off x="5430240" y="228600"/>
            <a:ext cx="1387440" cy="138744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4"/>
          <p:cNvSpPr/>
          <p:nvPr/>
        </p:nvSpPr>
        <p:spPr>
          <a:xfrm>
            <a:off x="5908320" y="4660920"/>
            <a:ext cx="604800" cy="604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5"/>
          <p:cNvSpPr/>
          <p:nvPr/>
        </p:nvSpPr>
        <p:spPr>
          <a:xfrm>
            <a:off x="2706480" y="3872520"/>
            <a:ext cx="1096920" cy="1096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6"/>
          <p:cNvSpPr/>
          <p:nvPr/>
        </p:nvSpPr>
        <p:spPr>
          <a:xfrm>
            <a:off x="2081520" y="77112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7"/>
          <p:cNvSpPr/>
          <p:nvPr/>
        </p:nvSpPr>
        <p:spPr>
          <a:xfrm>
            <a:off x="6513480" y="16167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8"/>
          <p:cNvSpPr/>
          <p:nvPr/>
        </p:nvSpPr>
        <p:spPr>
          <a:xfrm>
            <a:off x="2420640" y="3611880"/>
            <a:ext cx="336240" cy="336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9"/>
          <p:cNvSpPr/>
          <p:nvPr/>
        </p:nvSpPr>
        <p:spPr>
          <a:xfrm>
            <a:off x="2362320" y="1670040"/>
            <a:ext cx="212400" cy="21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10"/>
          <p:cNvSpPr/>
          <p:nvPr/>
        </p:nvSpPr>
        <p:spPr>
          <a:xfrm>
            <a:off x="6818400" y="1338840"/>
            <a:ext cx="93240" cy="93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11"/>
          <p:cNvSpPr/>
          <p:nvPr/>
        </p:nvSpPr>
        <p:spPr>
          <a:xfrm>
            <a:off x="6163920" y="43743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12"/>
          <p:cNvSpPr/>
          <p:nvPr/>
        </p:nvSpPr>
        <p:spPr>
          <a:xfrm>
            <a:off x="2300760" y="99036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5" name="Group 13"/>
          <p:cNvGrpSpPr/>
          <p:nvPr/>
        </p:nvGrpSpPr>
        <p:grpSpPr>
          <a:xfrm>
            <a:off x="3000960" y="4182120"/>
            <a:ext cx="508320" cy="478080"/>
            <a:chOff x="3000960" y="4182120"/>
            <a:chExt cx="508320" cy="478080"/>
          </a:xfrm>
        </p:grpSpPr>
        <p:sp>
          <p:nvSpPr>
            <p:cNvPr id="1296" name="CustomShape 14"/>
            <p:cNvSpPr/>
            <p:nvPr/>
          </p:nvSpPr>
          <p:spPr>
            <a:xfrm>
              <a:off x="3000960" y="436356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15"/>
            <p:cNvSpPr/>
            <p:nvPr/>
          </p:nvSpPr>
          <p:spPr>
            <a:xfrm>
              <a:off x="3131280" y="418212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8" name="Group 16"/>
          <p:cNvGrpSpPr/>
          <p:nvPr/>
        </p:nvGrpSpPr>
        <p:grpSpPr>
          <a:xfrm>
            <a:off x="5861880" y="506520"/>
            <a:ext cx="524160" cy="831600"/>
            <a:chOff x="5861880" y="506520"/>
            <a:chExt cx="524160" cy="831600"/>
          </a:xfrm>
        </p:grpSpPr>
        <p:sp>
          <p:nvSpPr>
            <p:cNvPr id="1299" name="CustomShape 17"/>
            <p:cNvSpPr/>
            <p:nvPr/>
          </p:nvSpPr>
          <p:spPr>
            <a:xfrm>
              <a:off x="6019920" y="123156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18"/>
            <p:cNvSpPr/>
            <p:nvPr/>
          </p:nvSpPr>
          <p:spPr>
            <a:xfrm>
              <a:off x="6019920" y="118440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19"/>
            <p:cNvSpPr/>
            <p:nvPr/>
          </p:nvSpPr>
          <p:spPr>
            <a:xfrm>
              <a:off x="6019920" y="1277640"/>
              <a:ext cx="208440" cy="604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20"/>
            <p:cNvSpPr/>
            <p:nvPr/>
          </p:nvSpPr>
          <p:spPr>
            <a:xfrm>
              <a:off x="59972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21"/>
            <p:cNvSpPr/>
            <p:nvPr/>
          </p:nvSpPr>
          <p:spPr>
            <a:xfrm>
              <a:off x="5861880" y="506520"/>
              <a:ext cx="524160" cy="6274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22"/>
            <p:cNvSpPr/>
            <p:nvPr/>
          </p:nvSpPr>
          <p:spPr>
            <a:xfrm>
              <a:off x="61790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23"/>
            <p:cNvSpPr/>
            <p:nvPr/>
          </p:nvSpPr>
          <p:spPr>
            <a:xfrm>
              <a:off x="6032160" y="781560"/>
              <a:ext cx="183600" cy="392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24"/>
            <p:cNvSpPr/>
            <p:nvPr/>
          </p:nvSpPr>
          <p:spPr>
            <a:xfrm>
              <a:off x="6019920" y="1139760"/>
              <a:ext cx="2084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7" name="CustomShape 25"/>
          <p:cNvSpPr/>
          <p:nvPr/>
        </p:nvSpPr>
        <p:spPr>
          <a:xfrm>
            <a:off x="2757240" y="861840"/>
            <a:ext cx="300240" cy="30024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26"/>
          <p:cNvSpPr/>
          <p:nvPr/>
        </p:nvSpPr>
        <p:spPr>
          <a:xfrm>
            <a:off x="3510000" y="4757400"/>
            <a:ext cx="212400" cy="21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27"/>
          <p:cNvSpPr/>
          <p:nvPr/>
        </p:nvSpPr>
        <p:spPr>
          <a:xfrm>
            <a:off x="5494680" y="43743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PlaceHolder 2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1" name="PlaceHolder 2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2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363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5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1366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4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5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4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8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6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427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9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1430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8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9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CustomShape 2"/>
          <p:cNvSpPr/>
          <p:nvPr/>
        </p:nvSpPr>
        <p:spPr>
          <a:xfrm>
            <a:off x="2630520" y="630000"/>
            <a:ext cx="3882600" cy="3882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8" name="CustomShape 3"/>
          <p:cNvSpPr/>
          <p:nvPr/>
        </p:nvSpPr>
        <p:spPr>
          <a:xfrm>
            <a:off x="5430240" y="228600"/>
            <a:ext cx="1387440" cy="138744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4"/>
          <p:cNvSpPr/>
          <p:nvPr/>
        </p:nvSpPr>
        <p:spPr>
          <a:xfrm>
            <a:off x="5908320" y="4660920"/>
            <a:ext cx="604800" cy="604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5"/>
          <p:cNvSpPr/>
          <p:nvPr/>
        </p:nvSpPr>
        <p:spPr>
          <a:xfrm>
            <a:off x="2706480" y="3872520"/>
            <a:ext cx="1096920" cy="1096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1" name="CustomShape 6"/>
          <p:cNvSpPr/>
          <p:nvPr/>
        </p:nvSpPr>
        <p:spPr>
          <a:xfrm>
            <a:off x="2081520" y="77112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7"/>
          <p:cNvSpPr/>
          <p:nvPr/>
        </p:nvSpPr>
        <p:spPr>
          <a:xfrm>
            <a:off x="6513480" y="16167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CustomShape 8"/>
          <p:cNvSpPr/>
          <p:nvPr/>
        </p:nvSpPr>
        <p:spPr>
          <a:xfrm>
            <a:off x="2420640" y="3611880"/>
            <a:ext cx="336240" cy="336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9"/>
          <p:cNvSpPr/>
          <p:nvPr/>
        </p:nvSpPr>
        <p:spPr>
          <a:xfrm>
            <a:off x="2362320" y="1670040"/>
            <a:ext cx="212400" cy="21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10"/>
          <p:cNvSpPr/>
          <p:nvPr/>
        </p:nvSpPr>
        <p:spPr>
          <a:xfrm>
            <a:off x="6818400" y="1338840"/>
            <a:ext cx="93240" cy="93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11"/>
          <p:cNvSpPr/>
          <p:nvPr/>
        </p:nvSpPr>
        <p:spPr>
          <a:xfrm>
            <a:off x="6163920" y="43743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12"/>
          <p:cNvSpPr/>
          <p:nvPr/>
        </p:nvSpPr>
        <p:spPr>
          <a:xfrm>
            <a:off x="2300760" y="99036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88" name="Group 13"/>
          <p:cNvGrpSpPr/>
          <p:nvPr/>
        </p:nvGrpSpPr>
        <p:grpSpPr>
          <a:xfrm>
            <a:off x="3000960" y="4182120"/>
            <a:ext cx="508320" cy="478080"/>
            <a:chOff x="3000960" y="4182120"/>
            <a:chExt cx="508320" cy="478080"/>
          </a:xfrm>
        </p:grpSpPr>
        <p:sp>
          <p:nvSpPr>
            <p:cNvPr id="1489" name="CustomShape 14"/>
            <p:cNvSpPr/>
            <p:nvPr/>
          </p:nvSpPr>
          <p:spPr>
            <a:xfrm>
              <a:off x="3000960" y="436356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CustomShape 15"/>
            <p:cNvSpPr/>
            <p:nvPr/>
          </p:nvSpPr>
          <p:spPr>
            <a:xfrm>
              <a:off x="3131280" y="418212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1" name="Group 16"/>
          <p:cNvGrpSpPr/>
          <p:nvPr/>
        </p:nvGrpSpPr>
        <p:grpSpPr>
          <a:xfrm>
            <a:off x="5861880" y="506520"/>
            <a:ext cx="524160" cy="831600"/>
            <a:chOff x="5861880" y="506520"/>
            <a:chExt cx="524160" cy="831600"/>
          </a:xfrm>
        </p:grpSpPr>
        <p:sp>
          <p:nvSpPr>
            <p:cNvPr id="1492" name="CustomShape 17"/>
            <p:cNvSpPr/>
            <p:nvPr/>
          </p:nvSpPr>
          <p:spPr>
            <a:xfrm>
              <a:off x="6019920" y="123156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CustomShape 18"/>
            <p:cNvSpPr/>
            <p:nvPr/>
          </p:nvSpPr>
          <p:spPr>
            <a:xfrm>
              <a:off x="6019920" y="118440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CustomShape 19"/>
            <p:cNvSpPr/>
            <p:nvPr/>
          </p:nvSpPr>
          <p:spPr>
            <a:xfrm>
              <a:off x="6019920" y="1277640"/>
              <a:ext cx="208440" cy="604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CustomShape 20"/>
            <p:cNvSpPr/>
            <p:nvPr/>
          </p:nvSpPr>
          <p:spPr>
            <a:xfrm>
              <a:off x="59972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CustomShape 21"/>
            <p:cNvSpPr/>
            <p:nvPr/>
          </p:nvSpPr>
          <p:spPr>
            <a:xfrm>
              <a:off x="5861880" y="506520"/>
              <a:ext cx="524160" cy="6274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CustomShape 22"/>
            <p:cNvSpPr/>
            <p:nvPr/>
          </p:nvSpPr>
          <p:spPr>
            <a:xfrm>
              <a:off x="61790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CustomShape 23"/>
            <p:cNvSpPr/>
            <p:nvPr/>
          </p:nvSpPr>
          <p:spPr>
            <a:xfrm>
              <a:off x="6032160" y="781560"/>
              <a:ext cx="183600" cy="392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CustomShape 24"/>
            <p:cNvSpPr/>
            <p:nvPr/>
          </p:nvSpPr>
          <p:spPr>
            <a:xfrm>
              <a:off x="6019920" y="1139760"/>
              <a:ext cx="2084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0" name="CustomShape 25"/>
          <p:cNvSpPr/>
          <p:nvPr/>
        </p:nvSpPr>
        <p:spPr>
          <a:xfrm>
            <a:off x="2757240" y="861840"/>
            <a:ext cx="300240" cy="30024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26"/>
          <p:cNvSpPr/>
          <p:nvPr/>
        </p:nvSpPr>
        <p:spPr>
          <a:xfrm>
            <a:off x="3510000" y="4757400"/>
            <a:ext cx="212400" cy="21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27"/>
          <p:cNvSpPr/>
          <p:nvPr/>
        </p:nvSpPr>
        <p:spPr>
          <a:xfrm>
            <a:off x="5494680" y="43743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PlaceHolder 2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04" name="PlaceHolder 2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55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556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58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1559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67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8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5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6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9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620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22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1623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1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2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3" name="PlaceHolder 29"/>
          <p:cNvSpPr>
            <a:spLocks noGrp="1"/>
          </p:cNvSpPr>
          <p:nvPr>
            <p:ph type="body"/>
          </p:nvPr>
        </p:nvSpPr>
        <p:spPr>
          <a:xfrm>
            <a:off x="412056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3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84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685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7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1688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6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7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8" name="PlaceHolder 29"/>
          <p:cNvSpPr>
            <a:spLocks noGrp="1"/>
          </p:cNvSpPr>
          <p:nvPr>
            <p:ph type="body"/>
          </p:nvPr>
        </p:nvSpPr>
        <p:spPr>
          <a:xfrm>
            <a:off x="412056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9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750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2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1753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6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7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61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2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3" name="PlaceHolder 29"/>
          <p:cNvSpPr>
            <a:spLocks noGrp="1"/>
          </p:cNvSpPr>
          <p:nvPr>
            <p:ph type="body"/>
          </p:nvPr>
        </p:nvSpPr>
        <p:spPr>
          <a:xfrm>
            <a:off x="412056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2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3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5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6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7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8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9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0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1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3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14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815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6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7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1818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9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0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1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2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3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4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5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26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7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8" name="PlaceHolder 29"/>
          <p:cNvSpPr>
            <a:spLocks noGrp="1"/>
          </p:cNvSpPr>
          <p:nvPr>
            <p:ph type="body"/>
          </p:nvPr>
        </p:nvSpPr>
        <p:spPr>
          <a:xfrm>
            <a:off x="412056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3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44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147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PlaceHolder 29"/>
          <p:cNvSpPr>
            <a:spLocks noGrp="1"/>
          </p:cNvSpPr>
          <p:nvPr>
            <p:ph type="body"/>
          </p:nvPr>
        </p:nvSpPr>
        <p:spPr>
          <a:xfrm>
            <a:off x="412056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6" name="CustomShape 2"/>
          <p:cNvSpPr/>
          <p:nvPr/>
        </p:nvSpPr>
        <p:spPr>
          <a:xfrm>
            <a:off x="2630520" y="630000"/>
            <a:ext cx="3882600" cy="3882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7" name="CustomShape 3"/>
          <p:cNvSpPr/>
          <p:nvPr/>
        </p:nvSpPr>
        <p:spPr>
          <a:xfrm>
            <a:off x="5430240" y="228600"/>
            <a:ext cx="1387440" cy="138744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8" name="CustomShape 4"/>
          <p:cNvSpPr/>
          <p:nvPr/>
        </p:nvSpPr>
        <p:spPr>
          <a:xfrm>
            <a:off x="5908320" y="4660920"/>
            <a:ext cx="604800" cy="604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9" name="CustomShape 5"/>
          <p:cNvSpPr/>
          <p:nvPr/>
        </p:nvSpPr>
        <p:spPr>
          <a:xfrm>
            <a:off x="2706480" y="3872520"/>
            <a:ext cx="1096920" cy="1096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0" name="CustomShape 6"/>
          <p:cNvSpPr/>
          <p:nvPr/>
        </p:nvSpPr>
        <p:spPr>
          <a:xfrm>
            <a:off x="2081520" y="77112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1" name="CustomShape 7"/>
          <p:cNvSpPr/>
          <p:nvPr/>
        </p:nvSpPr>
        <p:spPr>
          <a:xfrm>
            <a:off x="6513480" y="16167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CustomShape 8"/>
          <p:cNvSpPr/>
          <p:nvPr/>
        </p:nvSpPr>
        <p:spPr>
          <a:xfrm>
            <a:off x="2420640" y="3611880"/>
            <a:ext cx="336240" cy="336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9"/>
          <p:cNvSpPr/>
          <p:nvPr/>
        </p:nvSpPr>
        <p:spPr>
          <a:xfrm>
            <a:off x="2362320" y="1670040"/>
            <a:ext cx="212400" cy="21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10"/>
          <p:cNvSpPr/>
          <p:nvPr/>
        </p:nvSpPr>
        <p:spPr>
          <a:xfrm>
            <a:off x="6818400" y="1338840"/>
            <a:ext cx="93240" cy="93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11"/>
          <p:cNvSpPr/>
          <p:nvPr/>
        </p:nvSpPr>
        <p:spPr>
          <a:xfrm>
            <a:off x="6163920" y="43743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12"/>
          <p:cNvSpPr/>
          <p:nvPr/>
        </p:nvSpPr>
        <p:spPr>
          <a:xfrm>
            <a:off x="2300760" y="99036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77" name="Group 13"/>
          <p:cNvGrpSpPr/>
          <p:nvPr/>
        </p:nvGrpSpPr>
        <p:grpSpPr>
          <a:xfrm>
            <a:off x="3000960" y="4182120"/>
            <a:ext cx="508320" cy="478080"/>
            <a:chOff x="3000960" y="4182120"/>
            <a:chExt cx="508320" cy="478080"/>
          </a:xfrm>
        </p:grpSpPr>
        <p:sp>
          <p:nvSpPr>
            <p:cNvPr id="1878" name="CustomShape 14"/>
            <p:cNvSpPr/>
            <p:nvPr/>
          </p:nvSpPr>
          <p:spPr>
            <a:xfrm>
              <a:off x="3000960" y="436356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CustomShape 15"/>
            <p:cNvSpPr/>
            <p:nvPr/>
          </p:nvSpPr>
          <p:spPr>
            <a:xfrm>
              <a:off x="3131280" y="418212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80" name="Group 16"/>
          <p:cNvGrpSpPr/>
          <p:nvPr/>
        </p:nvGrpSpPr>
        <p:grpSpPr>
          <a:xfrm>
            <a:off x="5861880" y="506520"/>
            <a:ext cx="524160" cy="831600"/>
            <a:chOff x="5861880" y="506520"/>
            <a:chExt cx="524160" cy="831600"/>
          </a:xfrm>
        </p:grpSpPr>
        <p:sp>
          <p:nvSpPr>
            <p:cNvPr id="1881" name="CustomShape 17"/>
            <p:cNvSpPr/>
            <p:nvPr/>
          </p:nvSpPr>
          <p:spPr>
            <a:xfrm>
              <a:off x="6019920" y="123156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CustomShape 18"/>
            <p:cNvSpPr/>
            <p:nvPr/>
          </p:nvSpPr>
          <p:spPr>
            <a:xfrm>
              <a:off x="6019920" y="1184400"/>
              <a:ext cx="208440" cy="453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CustomShape 19"/>
            <p:cNvSpPr/>
            <p:nvPr/>
          </p:nvSpPr>
          <p:spPr>
            <a:xfrm>
              <a:off x="6019920" y="1277640"/>
              <a:ext cx="208440" cy="604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CustomShape 20"/>
            <p:cNvSpPr/>
            <p:nvPr/>
          </p:nvSpPr>
          <p:spPr>
            <a:xfrm>
              <a:off x="59972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CustomShape 21"/>
            <p:cNvSpPr/>
            <p:nvPr/>
          </p:nvSpPr>
          <p:spPr>
            <a:xfrm>
              <a:off x="5861880" y="506520"/>
              <a:ext cx="524160" cy="6274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CustomShape 22"/>
            <p:cNvSpPr/>
            <p:nvPr/>
          </p:nvSpPr>
          <p:spPr>
            <a:xfrm>
              <a:off x="6179040" y="793800"/>
              <a:ext cx="71640" cy="3402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CustomShape 23"/>
            <p:cNvSpPr/>
            <p:nvPr/>
          </p:nvSpPr>
          <p:spPr>
            <a:xfrm>
              <a:off x="6032160" y="781560"/>
              <a:ext cx="183600" cy="392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CustomShape 24"/>
            <p:cNvSpPr/>
            <p:nvPr/>
          </p:nvSpPr>
          <p:spPr>
            <a:xfrm>
              <a:off x="6019920" y="1139760"/>
              <a:ext cx="2084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9" name="CustomShape 25"/>
          <p:cNvSpPr/>
          <p:nvPr/>
        </p:nvSpPr>
        <p:spPr>
          <a:xfrm>
            <a:off x="2757240" y="861840"/>
            <a:ext cx="300240" cy="30024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CustomShape 26"/>
          <p:cNvSpPr/>
          <p:nvPr/>
        </p:nvSpPr>
        <p:spPr>
          <a:xfrm>
            <a:off x="3510000" y="4757400"/>
            <a:ext cx="212400" cy="21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CustomShape 27"/>
          <p:cNvSpPr/>
          <p:nvPr/>
        </p:nvSpPr>
        <p:spPr>
          <a:xfrm>
            <a:off x="5494680" y="4374360"/>
            <a:ext cx="412560" cy="412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PlaceHolder 2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93" name="PlaceHolder 2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2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3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5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1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4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1945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6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47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1948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6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7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5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6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7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8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9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0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1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2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3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4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5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6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7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08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2009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11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2012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6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0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1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9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0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1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3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4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5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6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7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8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9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0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72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2073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4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5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2076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7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8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9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0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1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2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3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4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5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3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4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5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6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7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8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9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0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1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2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3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4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5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36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2137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8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39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2140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1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2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3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4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5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6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7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8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9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7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8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9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0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1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2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3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4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5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6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7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8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9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0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2201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03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2204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6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7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8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0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1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12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3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1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2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3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4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5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6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7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8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9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0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1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2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3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64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2265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6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67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2268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9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0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1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6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7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5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6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7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8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9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0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1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2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3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4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5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6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7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28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2329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0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31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2332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3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4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6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7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8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9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40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1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2" name="PlaceHolder 29"/>
          <p:cNvSpPr>
            <a:spLocks noGrp="1"/>
          </p:cNvSpPr>
          <p:nvPr>
            <p:ph type="body"/>
          </p:nvPr>
        </p:nvSpPr>
        <p:spPr>
          <a:xfrm>
            <a:off x="4120560" y="1200240"/>
            <a:ext cx="122724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217800" y="171360"/>
            <a:ext cx="1053360" cy="10533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1157040" y="-137160"/>
            <a:ext cx="398160" cy="3981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1397160" y="337680"/>
            <a:ext cx="136080" cy="1360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"/>
          <p:cNvSpPr/>
          <p:nvPr/>
        </p:nvSpPr>
        <p:spPr>
          <a:xfrm>
            <a:off x="488160" y="1334520"/>
            <a:ext cx="212400" cy="21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8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0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1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2"/>
          <p:cNvSpPr/>
          <p:nvPr/>
        </p:nvSpPr>
        <p:spPr>
          <a:xfrm>
            <a:off x="258120" y="157716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3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c406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7" name="Group 14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208" name="CustomShape 15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6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0" name="Group 17"/>
          <p:cNvGrpSpPr/>
          <p:nvPr/>
        </p:nvGrpSpPr>
        <p:grpSpPr>
          <a:xfrm>
            <a:off x="545760" y="382320"/>
            <a:ext cx="397800" cy="631440"/>
            <a:chOff x="545760" y="382320"/>
            <a:chExt cx="397800" cy="631440"/>
          </a:xfrm>
        </p:grpSpPr>
        <p:sp>
          <p:nvSpPr>
            <p:cNvPr id="211" name="CustomShape 18"/>
            <p:cNvSpPr/>
            <p:nvPr/>
          </p:nvSpPr>
          <p:spPr>
            <a:xfrm>
              <a:off x="665640" y="93312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9"/>
            <p:cNvSpPr/>
            <p:nvPr/>
          </p:nvSpPr>
          <p:spPr>
            <a:xfrm>
              <a:off x="665640" y="89712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0"/>
            <p:cNvSpPr/>
            <p:nvPr/>
          </p:nvSpPr>
          <p:spPr>
            <a:xfrm>
              <a:off x="665640" y="96804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1"/>
            <p:cNvSpPr/>
            <p:nvPr/>
          </p:nvSpPr>
          <p:spPr>
            <a:xfrm>
              <a:off x="648720" y="60048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2"/>
            <p:cNvSpPr/>
            <p:nvPr/>
          </p:nvSpPr>
          <p:spPr>
            <a:xfrm>
              <a:off x="545760" y="38232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3"/>
            <p:cNvSpPr/>
            <p:nvPr/>
          </p:nvSpPr>
          <p:spPr>
            <a:xfrm>
              <a:off x="786600" y="60048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4"/>
            <p:cNvSpPr/>
            <p:nvPr/>
          </p:nvSpPr>
          <p:spPr>
            <a:xfrm>
              <a:off x="675000" y="59112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5"/>
            <p:cNvSpPr/>
            <p:nvPr/>
          </p:nvSpPr>
          <p:spPr>
            <a:xfrm>
              <a:off x="665640" y="86328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9" name="CustomShape 26"/>
          <p:cNvSpPr/>
          <p:nvPr/>
        </p:nvSpPr>
        <p:spPr>
          <a:xfrm>
            <a:off x="-117360" y="847080"/>
            <a:ext cx="604800" cy="604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1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2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273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5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276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4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5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6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337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9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340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8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0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401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3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404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2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3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2"/>
          <p:cNvSpPr/>
          <p:nvPr/>
        </p:nvSpPr>
        <p:spPr>
          <a:xfrm>
            <a:off x="-167040" y="559440"/>
            <a:ext cx="2629800" cy="2629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"/>
          <p:cNvSpPr/>
          <p:nvPr/>
        </p:nvSpPr>
        <p:spPr>
          <a:xfrm>
            <a:off x="1812240" y="271440"/>
            <a:ext cx="1053360" cy="105336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"/>
          <p:cNvSpPr/>
          <p:nvPr/>
        </p:nvSpPr>
        <p:spPr>
          <a:xfrm>
            <a:off x="1704600" y="-129600"/>
            <a:ext cx="300240" cy="3002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5"/>
          <p:cNvSpPr/>
          <p:nvPr/>
        </p:nvSpPr>
        <p:spPr>
          <a:xfrm>
            <a:off x="228600" y="2887200"/>
            <a:ext cx="604800" cy="6048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6"/>
          <p:cNvSpPr/>
          <p:nvPr/>
        </p:nvSpPr>
        <p:spPr>
          <a:xfrm>
            <a:off x="1522800" y="31644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7"/>
          <p:cNvSpPr/>
          <p:nvPr/>
        </p:nvSpPr>
        <p:spPr>
          <a:xfrm>
            <a:off x="7848000" y="416808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8"/>
          <p:cNvSpPr/>
          <p:nvPr/>
        </p:nvSpPr>
        <p:spPr>
          <a:xfrm>
            <a:off x="8507520" y="2981160"/>
            <a:ext cx="774000" cy="77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9"/>
          <p:cNvSpPr/>
          <p:nvPr/>
        </p:nvSpPr>
        <p:spPr>
          <a:xfrm>
            <a:off x="8094240" y="3974040"/>
            <a:ext cx="412560" cy="4125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0"/>
          <p:cNvSpPr/>
          <p:nvPr/>
        </p:nvSpPr>
        <p:spPr>
          <a:xfrm>
            <a:off x="8622000" y="387252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1"/>
          <p:cNvSpPr/>
          <p:nvPr/>
        </p:nvSpPr>
        <p:spPr>
          <a:xfrm>
            <a:off x="7549920" y="4801680"/>
            <a:ext cx="212400" cy="2124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2"/>
          <p:cNvSpPr/>
          <p:nvPr/>
        </p:nvSpPr>
        <p:spPr>
          <a:xfrm>
            <a:off x="7325640" y="4674600"/>
            <a:ext cx="93240" cy="932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3"/>
          <p:cNvSpPr/>
          <p:nvPr/>
        </p:nvSpPr>
        <p:spPr>
          <a:xfrm>
            <a:off x="91800" y="2887200"/>
            <a:ext cx="93240" cy="9324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4"/>
          <p:cNvSpPr/>
          <p:nvPr/>
        </p:nvSpPr>
        <p:spPr>
          <a:xfrm>
            <a:off x="8726400" y="3200040"/>
            <a:ext cx="335880" cy="33588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4" name="Group 15"/>
          <p:cNvGrpSpPr/>
          <p:nvPr/>
        </p:nvGrpSpPr>
        <p:grpSpPr>
          <a:xfrm>
            <a:off x="8142480" y="4477680"/>
            <a:ext cx="507960" cy="478080"/>
            <a:chOff x="8142480" y="4477680"/>
            <a:chExt cx="507960" cy="478080"/>
          </a:xfrm>
        </p:grpSpPr>
        <p:sp>
          <p:nvSpPr>
            <p:cNvPr id="465" name="CustomShape 16"/>
            <p:cNvSpPr/>
            <p:nvPr/>
          </p:nvSpPr>
          <p:spPr>
            <a:xfrm>
              <a:off x="8142480" y="465912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17"/>
            <p:cNvSpPr/>
            <p:nvPr/>
          </p:nvSpPr>
          <p:spPr>
            <a:xfrm>
              <a:off x="8272440" y="447768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7" name="Group 18"/>
          <p:cNvGrpSpPr/>
          <p:nvPr/>
        </p:nvGrpSpPr>
        <p:grpSpPr>
          <a:xfrm>
            <a:off x="2139840" y="482400"/>
            <a:ext cx="397800" cy="631440"/>
            <a:chOff x="2139840" y="482400"/>
            <a:chExt cx="397800" cy="631440"/>
          </a:xfrm>
        </p:grpSpPr>
        <p:sp>
          <p:nvSpPr>
            <p:cNvPr id="468" name="CustomShape 19"/>
            <p:cNvSpPr/>
            <p:nvPr/>
          </p:nvSpPr>
          <p:spPr>
            <a:xfrm>
              <a:off x="2259720" y="1033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20"/>
            <p:cNvSpPr/>
            <p:nvPr/>
          </p:nvSpPr>
          <p:spPr>
            <a:xfrm>
              <a:off x="2259720" y="997200"/>
              <a:ext cx="158040" cy="342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21"/>
            <p:cNvSpPr/>
            <p:nvPr/>
          </p:nvSpPr>
          <p:spPr>
            <a:xfrm>
              <a:off x="2259720" y="1068120"/>
              <a:ext cx="158040" cy="45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22"/>
            <p:cNvSpPr/>
            <p:nvPr/>
          </p:nvSpPr>
          <p:spPr>
            <a:xfrm>
              <a:off x="224280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23"/>
            <p:cNvSpPr/>
            <p:nvPr/>
          </p:nvSpPr>
          <p:spPr>
            <a:xfrm>
              <a:off x="2139840" y="482400"/>
              <a:ext cx="397800" cy="4762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24"/>
            <p:cNvSpPr/>
            <p:nvPr/>
          </p:nvSpPr>
          <p:spPr>
            <a:xfrm>
              <a:off x="2380680" y="700560"/>
              <a:ext cx="54000" cy="258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25"/>
            <p:cNvSpPr/>
            <p:nvPr/>
          </p:nvSpPr>
          <p:spPr>
            <a:xfrm>
              <a:off x="2269440" y="691200"/>
              <a:ext cx="139320" cy="29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26"/>
            <p:cNvSpPr/>
            <p:nvPr/>
          </p:nvSpPr>
          <p:spPr>
            <a:xfrm>
              <a:off x="2259720" y="963360"/>
              <a:ext cx="1580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6" name="PlaceHolder 27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280" cy="2629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7" name="PlaceHolder 28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5680" cy="31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407160" y="407160"/>
            <a:ext cx="8328960" cy="432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2"/>
          <p:cNvSpPr/>
          <p:nvPr/>
        </p:nvSpPr>
        <p:spPr>
          <a:xfrm>
            <a:off x="3811680" y="-194760"/>
            <a:ext cx="1519560" cy="15195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"/>
          <p:cNvSpPr/>
          <p:nvPr/>
        </p:nvSpPr>
        <p:spPr>
          <a:xfrm>
            <a:off x="4982040" y="734760"/>
            <a:ext cx="774000" cy="77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4"/>
          <p:cNvSpPr/>
          <p:nvPr/>
        </p:nvSpPr>
        <p:spPr>
          <a:xfrm>
            <a:off x="3470040" y="811080"/>
            <a:ext cx="212400" cy="212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5"/>
          <p:cNvSpPr/>
          <p:nvPr/>
        </p:nvSpPr>
        <p:spPr>
          <a:xfrm>
            <a:off x="3110040" y="154440"/>
            <a:ext cx="507960" cy="5079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6"/>
          <p:cNvSpPr/>
          <p:nvPr/>
        </p:nvSpPr>
        <p:spPr>
          <a:xfrm>
            <a:off x="5395680" y="-85680"/>
            <a:ext cx="212400" cy="21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7"/>
          <p:cNvSpPr/>
          <p:nvPr/>
        </p:nvSpPr>
        <p:spPr>
          <a:xfrm>
            <a:off x="-140400" y="3784320"/>
            <a:ext cx="1096920" cy="1096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8"/>
          <p:cNvSpPr/>
          <p:nvPr/>
        </p:nvSpPr>
        <p:spPr>
          <a:xfrm>
            <a:off x="8079480" y="4416120"/>
            <a:ext cx="878760" cy="8787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9"/>
          <p:cNvSpPr/>
          <p:nvPr/>
        </p:nvSpPr>
        <p:spPr>
          <a:xfrm>
            <a:off x="407160" y="4701600"/>
            <a:ext cx="336240" cy="33624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0"/>
          <p:cNvSpPr/>
          <p:nvPr/>
        </p:nvSpPr>
        <p:spPr>
          <a:xfrm>
            <a:off x="8896680" y="4123440"/>
            <a:ext cx="291960" cy="2919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1"/>
          <p:cNvSpPr/>
          <p:nvPr/>
        </p:nvSpPr>
        <p:spPr>
          <a:xfrm>
            <a:off x="7800480" y="4653360"/>
            <a:ext cx="212400" cy="21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2"/>
          <p:cNvSpPr/>
          <p:nvPr/>
        </p:nvSpPr>
        <p:spPr>
          <a:xfrm>
            <a:off x="8471880" y="4203360"/>
            <a:ext cx="93240" cy="93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3"/>
          <p:cNvSpPr/>
          <p:nvPr/>
        </p:nvSpPr>
        <p:spPr>
          <a:xfrm>
            <a:off x="528480" y="3509280"/>
            <a:ext cx="212400" cy="21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4"/>
          <p:cNvSpPr/>
          <p:nvPr/>
        </p:nvSpPr>
        <p:spPr>
          <a:xfrm>
            <a:off x="8327880" y="4664880"/>
            <a:ext cx="381600" cy="38160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8" name="Group 15"/>
          <p:cNvGrpSpPr/>
          <p:nvPr/>
        </p:nvGrpSpPr>
        <p:grpSpPr>
          <a:xfrm>
            <a:off x="154080" y="4093560"/>
            <a:ext cx="508320" cy="478080"/>
            <a:chOff x="154080" y="4093560"/>
            <a:chExt cx="508320" cy="478080"/>
          </a:xfrm>
        </p:grpSpPr>
        <p:sp>
          <p:nvSpPr>
            <p:cNvPr id="529" name="CustomShape 16"/>
            <p:cNvSpPr/>
            <p:nvPr/>
          </p:nvSpPr>
          <p:spPr>
            <a:xfrm>
              <a:off x="154080" y="4275000"/>
              <a:ext cx="120600" cy="27108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7"/>
            <p:cNvSpPr/>
            <p:nvPr/>
          </p:nvSpPr>
          <p:spPr>
            <a:xfrm>
              <a:off x="284400" y="4093560"/>
              <a:ext cx="378000" cy="478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1" name="Group 18"/>
          <p:cNvGrpSpPr/>
          <p:nvPr/>
        </p:nvGrpSpPr>
        <p:grpSpPr>
          <a:xfrm>
            <a:off x="5222880" y="889560"/>
            <a:ext cx="292320" cy="464040"/>
            <a:chOff x="5222880" y="889560"/>
            <a:chExt cx="292320" cy="464040"/>
          </a:xfrm>
        </p:grpSpPr>
        <p:sp>
          <p:nvSpPr>
            <p:cNvPr id="532" name="CustomShape 19"/>
            <p:cNvSpPr/>
            <p:nvPr/>
          </p:nvSpPr>
          <p:spPr>
            <a:xfrm>
              <a:off x="5311080" y="1294200"/>
              <a:ext cx="115920" cy="248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20"/>
            <p:cNvSpPr/>
            <p:nvPr/>
          </p:nvSpPr>
          <p:spPr>
            <a:xfrm>
              <a:off x="5311080" y="1267920"/>
              <a:ext cx="115920" cy="248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21"/>
            <p:cNvSpPr/>
            <p:nvPr/>
          </p:nvSpPr>
          <p:spPr>
            <a:xfrm>
              <a:off x="5311080" y="1320120"/>
              <a:ext cx="115920" cy="334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22"/>
            <p:cNvSpPr/>
            <p:nvPr/>
          </p:nvSpPr>
          <p:spPr>
            <a:xfrm>
              <a:off x="5298480" y="1050120"/>
              <a:ext cx="39600" cy="18936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23"/>
            <p:cNvSpPr/>
            <p:nvPr/>
          </p:nvSpPr>
          <p:spPr>
            <a:xfrm>
              <a:off x="5222880" y="889560"/>
              <a:ext cx="292320" cy="34992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24"/>
            <p:cNvSpPr/>
            <p:nvPr/>
          </p:nvSpPr>
          <p:spPr>
            <a:xfrm>
              <a:off x="5400000" y="1050120"/>
              <a:ext cx="39600" cy="18936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25"/>
            <p:cNvSpPr/>
            <p:nvPr/>
          </p:nvSpPr>
          <p:spPr>
            <a:xfrm>
              <a:off x="5317920" y="1042920"/>
              <a:ext cx="101880" cy="2160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26"/>
            <p:cNvSpPr/>
            <p:nvPr/>
          </p:nvSpPr>
          <p:spPr>
            <a:xfrm>
              <a:off x="5311080" y="1243080"/>
              <a:ext cx="11592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02bd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0" name="CustomShape 27"/>
          <p:cNvSpPr/>
          <p:nvPr/>
        </p:nvSpPr>
        <p:spPr>
          <a:xfrm>
            <a:off x="3593520" y="9000"/>
            <a:ext cx="195660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96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541" name="PlaceHolder 2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2" name="PlaceHolder 2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0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CustomShape 1"/>
          <p:cNvSpPr/>
          <p:nvPr/>
        </p:nvSpPr>
        <p:spPr>
          <a:xfrm>
            <a:off x="3816000" y="3816000"/>
            <a:ext cx="251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450"/>
                </a:solidFill>
                <a:latin typeface="Arial"/>
              </a:rPr>
              <a:t>Presented By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450"/>
                </a:solidFill>
                <a:latin typeface="Arial"/>
              </a:rPr>
              <a:t>  </a:t>
            </a:r>
            <a:r>
              <a:rPr b="0" lang="en-IN" sz="1800" spc="-1" strike="noStrike">
                <a:solidFill>
                  <a:srgbClr val="fff450"/>
                </a:solidFill>
                <a:latin typeface="Arial"/>
              </a:rPr>
              <a:t>Group 17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80" name="CustomShape 2"/>
          <p:cNvSpPr/>
          <p:nvPr/>
        </p:nvSpPr>
        <p:spPr>
          <a:xfrm>
            <a:off x="2736360" y="864000"/>
            <a:ext cx="3628800" cy="32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br/>
            <a:r>
              <a:rPr b="0" lang="en-IN" sz="3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CL-AFF Shared Task – In Pursuit Of Happiness</a:t>
            </a:r>
            <a:br/>
            <a:endParaRPr b="0" lang="en-IN" sz="3600" spc="-1" strike="noStrike">
              <a:latin typeface="Arial"/>
            </a:endParaRPr>
          </a:p>
        </p:txBody>
      </p:sp>
      <p:pic>
        <p:nvPicPr>
          <p:cNvPr id="2381" name="" descr=""/>
          <p:cNvPicPr/>
          <p:nvPr/>
        </p:nvPicPr>
        <p:blipFill>
          <a:blip r:embed="rId1"/>
          <a:stretch/>
        </p:blipFill>
        <p:spPr>
          <a:xfrm>
            <a:off x="7776000" y="0"/>
            <a:ext cx="1315800" cy="76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CustomShape 1"/>
          <p:cNvSpPr/>
          <p:nvPr/>
        </p:nvSpPr>
        <p:spPr>
          <a:xfrm>
            <a:off x="2892600" y="2232000"/>
            <a:ext cx="3371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4a5c65"/>
                </a:solidFill>
                <a:latin typeface="Roboto Slab Light"/>
                <a:ea typeface="Roboto Slab Light"/>
              </a:rPr>
              <a:t>1.</a:t>
            </a:r>
            <a:br/>
            <a:r>
              <a:rPr b="0" lang="en-IN" sz="42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Baseline Model</a:t>
            </a:r>
            <a:endParaRPr b="0" lang="en-IN" sz="4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Model 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Details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15" name="CustomShape 2"/>
          <p:cNvSpPr/>
          <p:nvPr/>
        </p:nvSpPr>
        <p:spPr>
          <a:xfrm>
            <a:off x="2916000" y="54900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2000" spc="-1" strike="noStrike">
                <a:solidFill>
                  <a:srgbClr val="4a5c65"/>
                </a:solidFill>
                <a:latin typeface="Lato Light"/>
                <a:ea typeface="Lato Light"/>
              </a:rPr>
              <a:t>The baseline follows a simple rule-based approach.</a:t>
            </a:r>
            <a:endParaRPr b="0" lang="en-IN" sz="20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2000" spc="-1" strike="noStrike">
                <a:solidFill>
                  <a:srgbClr val="4a5c65"/>
                </a:solidFill>
                <a:latin typeface="Lato Light"/>
                <a:ea typeface="Lato Light"/>
              </a:rPr>
              <a:t>The classifier predicts “YES” for all the moments for both the labels, agency and social.</a:t>
            </a:r>
            <a:endParaRPr b="0" lang="en-IN" sz="20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2000" spc="-1" strike="noStrike">
                <a:solidFill>
                  <a:srgbClr val="4a5c65"/>
                </a:solidFill>
                <a:latin typeface="Lato Light"/>
                <a:ea typeface="Lato Light"/>
              </a:rPr>
              <a:t>The model was evaluated on the following metric: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16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8EB25600-1A9A-4DE5-B7E6-8E4F4F71341D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2417" name="Table 4"/>
          <p:cNvGraphicFramePr/>
          <p:nvPr/>
        </p:nvGraphicFramePr>
        <p:xfrm>
          <a:off x="2857680" y="3268440"/>
          <a:ext cx="4879800" cy="1149120"/>
        </p:xfrm>
        <a:graphic>
          <a:graphicData uri="http://schemas.openxmlformats.org/drawingml/2006/table">
            <a:tbl>
              <a:tblPr/>
              <a:tblGrid>
                <a:gridCol w="1626840"/>
                <a:gridCol w="1626840"/>
                <a:gridCol w="1626480"/>
              </a:tblGrid>
              <a:tr h="349920">
                <a:tc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Agency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Social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</a:tr>
              <a:tr h="399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</a:t>
                      </a: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73.82%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53.26%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CustomShape 1"/>
          <p:cNvSpPr/>
          <p:nvPr/>
        </p:nvSpPr>
        <p:spPr>
          <a:xfrm>
            <a:off x="2892600" y="2232000"/>
            <a:ext cx="3371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4a5c65"/>
                </a:solidFill>
                <a:latin typeface="Roboto Slab Light"/>
                <a:ea typeface="Roboto Slab Light"/>
              </a:rPr>
              <a:t>2.</a:t>
            </a:r>
            <a:br/>
            <a:r>
              <a:rPr b="0" lang="en-IN" sz="42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XGBoost Classifier</a:t>
            </a:r>
            <a:endParaRPr b="0" lang="en-IN" sz="4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CustomShape 1"/>
          <p:cNvSpPr/>
          <p:nvPr/>
        </p:nvSpPr>
        <p:spPr>
          <a:xfrm>
            <a:off x="3240000" y="2304000"/>
            <a:ext cx="4679640" cy="1871640"/>
          </a:xfrm>
          <a:custGeom>
            <a:avLst/>
            <a:gdLst/>
            <a:ahLst/>
            <a:rect l="l" t="t" r="r" b="b"/>
            <a:pathLst>
              <a:path w="13002" h="5202">
                <a:moveTo>
                  <a:pt x="866" y="0"/>
                </a:moveTo>
                <a:cubicBezTo>
                  <a:pt x="433" y="0"/>
                  <a:pt x="0" y="433"/>
                  <a:pt x="0" y="866"/>
                </a:cubicBezTo>
                <a:lnTo>
                  <a:pt x="0" y="4334"/>
                </a:lnTo>
                <a:cubicBezTo>
                  <a:pt x="0" y="4767"/>
                  <a:pt x="433" y="5201"/>
                  <a:pt x="866" y="5201"/>
                </a:cubicBezTo>
                <a:lnTo>
                  <a:pt x="12134" y="5201"/>
                </a:lnTo>
                <a:cubicBezTo>
                  <a:pt x="12567" y="5201"/>
                  <a:pt x="13001" y="4767"/>
                  <a:pt x="13001" y="4334"/>
                </a:cubicBezTo>
                <a:lnTo>
                  <a:pt x="13001" y="866"/>
                </a:lnTo>
                <a:cubicBezTo>
                  <a:pt x="13001" y="433"/>
                  <a:pt x="12567" y="0"/>
                  <a:pt x="12134" y="0"/>
                </a:cubicBezTo>
                <a:lnTo>
                  <a:pt x="866" y="0"/>
                </a:lnTo>
              </a:path>
            </a:pathLst>
          </a:custGeom>
          <a:solidFill>
            <a:srgbClr val="00b6bd"/>
          </a:solidFill>
          <a:ln>
            <a:solidFill>
              <a:srgbClr val="00b6b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0" name="CustomShape 2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Model 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Details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21" name="CustomShape 3"/>
          <p:cNvSpPr/>
          <p:nvPr/>
        </p:nvSpPr>
        <p:spPr>
          <a:xfrm>
            <a:off x="2916000" y="47700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This model focusses on profile features( age,gender,country,married,parenthood,reflection, and duration ) excluding the actual moment.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The data was preprocessed by performing label encoding for the features as follows : 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ffffff"/>
                </a:solidFill>
                <a:latin typeface="Lato Light"/>
                <a:ea typeface="Lato Light"/>
              </a:rPr>
              <a:t>-&gt; gender - [0:f, 1:m, 2:nan, 3:o]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ffffff"/>
                </a:solidFill>
                <a:latin typeface="Lato Light"/>
                <a:ea typeface="Lato Light"/>
              </a:rPr>
              <a:t>-&gt; married - [0:divorced, 1:married, 2:nan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ffffff"/>
                </a:solidFill>
                <a:latin typeface="Lato Light"/>
                <a:ea typeface="Lato Light"/>
              </a:rPr>
              <a:t>3:separated, 4:single, 5:widowed]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ffffff"/>
                </a:solidFill>
                <a:latin typeface="Lato Light"/>
                <a:ea typeface="Lato Light"/>
              </a:rPr>
              <a:t>-&gt; parenthood - [0:n, 1:nan, 2:y]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ffffff"/>
                </a:solidFill>
                <a:latin typeface="Lato Light"/>
                <a:ea typeface="Lato Light"/>
              </a:rPr>
              <a:t>-&gt; reflection - [0:24h, 1:3m]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2422" name="CustomShape 4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5617397B-77F1-4123-A405-2A94D6A93454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Model 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Evaluation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And Conclusion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24" name="CustomShape 2"/>
          <p:cNvSpPr/>
          <p:nvPr/>
        </p:nvSpPr>
        <p:spPr>
          <a:xfrm>
            <a:off x="2916000" y="54900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400" spc="-1" strike="noStrike">
                <a:solidFill>
                  <a:srgbClr val="4a5c65"/>
                </a:solidFill>
                <a:latin typeface="Lato Light"/>
                <a:ea typeface="Lato Light"/>
              </a:rPr>
              <a:t>The model obtained the following score on our evaluation metric: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400" spc="-1" strike="noStrike">
                <a:solidFill>
                  <a:srgbClr val="4a5c65"/>
                </a:solidFill>
                <a:latin typeface="Lato Light"/>
                <a:ea typeface="Lato Light"/>
              </a:rPr>
              <a:t>The model fails to provide accuracy better than our baseline model. Why?</a:t>
            </a: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400" spc="-1" strike="noStrike">
                <a:solidFill>
                  <a:srgbClr val="4a5c65"/>
                </a:solidFill>
                <a:latin typeface="Lato Light"/>
                <a:ea typeface="Lato Light"/>
              </a:rPr>
              <a:t>Can we use profile features to represent our happy moments and predict agency and social?</a:t>
            </a: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400" spc="-1" strike="noStrike">
                <a:solidFill>
                  <a:srgbClr val="4a5c65"/>
                </a:solidFill>
                <a:latin typeface="Lato Light"/>
                <a:ea typeface="Lato Light"/>
              </a:rPr>
              <a:t>Can this model be used anywhere?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25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377A0E52-D87F-445A-9345-D5CFEB7A48CC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2426" name="Table 4"/>
          <p:cNvGraphicFramePr/>
          <p:nvPr/>
        </p:nvGraphicFramePr>
        <p:xfrm>
          <a:off x="3077280" y="1250640"/>
          <a:ext cx="4879800" cy="1167480"/>
        </p:xfrm>
        <a:graphic>
          <a:graphicData uri="http://schemas.openxmlformats.org/drawingml/2006/table">
            <a:tbl>
              <a:tblPr/>
              <a:tblGrid>
                <a:gridCol w="1626840"/>
                <a:gridCol w="1626840"/>
                <a:gridCol w="1626480"/>
              </a:tblGrid>
              <a:tr h="368280">
                <a:tc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Agency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Social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</a:tr>
              <a:tr h="399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</a:t>
                      </a: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61.2%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72.83%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CustomShape 1"/>
          <p:cNvSpPr/>
          <p:nvPr/>
        </p:nvSpPr>
        <p:spPr>
          <a:xfrm>
            <a:off x="2892600" y="2232000"/>
            <a:ext cx="3371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4a5c65"/>
                </a:solidFill>
                <a:latin typeface="Roboto Slab Light"/>
                <a:ea typeface="Roboto Slab Light"/>
              </a:rPr>
              <a:t>3.</a:t>
            </a:r>
            <a:br/>
            <a:r>
              <a:rPr b="0" lang="en-IN" sz="36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Text </a:t>
            </a:r>
            <a:r>
              <a:rPr b="0" lang="en-IN" sz="36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Based </a:t>
            </a:r>
            <a:r>
              <a:rPr b="0" lang="en-IN" sz="36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Featu</a:t>
            </a:r>
            <a:r>
              <a:rPr b="0" lang="en-IN" sz="36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re </a:t>
            </a:r>
            <a:r>
              <a:rPr b="0" lang="en-IN" sz="36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Engin</a:t>
            </a:r>
            <a:r>
              <a:rPr b="0" lang="en-IN" sz="36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eerin</a:t>
            </a:r>
            <a:r>
              <a:rPr b="0" lang="en-IN" sz="36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g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Model 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Details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29" name="CustomShape 2"/>
          <p:cNvSpPr/>
          <p:nvPr/>
        </p:nvSpPr>
        <p:spPr>
          <a:xfrm>
            <a:off x="2916000" y="54900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This models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uses the n-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gram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approach to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build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features out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of the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moment.</a:t>
            </a: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For the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purpose, we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used n=4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and created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n-grams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along with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preprocessin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g steps like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stop word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removal and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stemming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done on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them.</a:t>
            </a: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The 4-grams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were then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represented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as TF-IDF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features and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fed to the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model for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prediction.</a:t>
            </a: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We have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compared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accuracies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on several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models and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the following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results were </a:t>
            </a: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obtained.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30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395AF340-0AC5-4109-8BFD-5604D59C1DCE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Model 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Evaluation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And Conclusion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32" name="CustomShape 2"/>
          <p:cNvSpPr/>
          <p:nvPr/>
        </p:nvSpPr>
        <p:spPr>
          <a:xfrm>
            <a:off x="2916000" y="54900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400" spc="-1" strike="noStrike">
                <a:solidFill>
                  <a:srgbClr val="4a5c65"/>
                </a:solidFill>
                <a:latin typeface="Lato Light"/>
                <a:ea typeface="Lato Light"/>
              </a:rPr>
              <a:t>The model obtained the following score on our evaluation metrics:</a:t>
            </a: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433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97EC217C-C7FE-49B8-95B6-0BA5DDBA28B4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2434" name="Table 4"/>
          <p:cNvGraphicFramePr/>
          <p:nvPr/>
        </p:nvGraphicFramePr>
        <p:xfrm>
          <a:off x="2762280" y="1460160"/>
          <a:ext cx="5661720" cy="2427840"/>
        </p:xfrm>
        <a:graphic>
          <a:graphicData uri="http://schemas.openxmlformats.org/drawingml/2006/table">
            <a:tbl>
              <a:tblPr/>
              <a:tblGrid>
                <a:gridCol w="1887120"/>
                <a:gridCol w="1887120"/>
                <a:gridCol w="1887480"/>
              </a:tblGrid>
              <a:tr h="3729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  </a:t>
                      </a:r>
                      <a:r>
                        <a:rPr b="0" lang="en-IN" sz="18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Model</a:t>
                      </a:r>
                      <a:endParaRPr b="0" lang="en-IN" sz="1800" spc="-1" strike="noStrike">
                        <a:solidFill>
                          <a:srgbClr val="1c1c1c"/>
                        </a:solid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  <a:ea typeface="Noto Sans CJK SC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  <a:ea typeface="Noto Sans CJK SC"/>
                        </a:rPr>
                        <a:t>Agency </a:t>
                      </a:r>
                      <a:r>
                        <a:rPr b="0" lang="en-IN" sz="1000" spc="-1" strike="noStrike">
                          <a:latin typeface="Arial"/>
                        </a:rPr>
                        <a:t>(Accuracy)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  <a:ea typeface="Noto Sans CJK SC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  <a:ea typeface="Noto Sans CJK SC"/>
                        </a:rPr>
                        <a:t>Social </a:t>
                      </a:r>
                      <a:r>
                        <a:rPr b="0" lang="en-IN" sz="1000" spc="-1" strike="noStrike">
                          <a:latin typeface="Arial"/>
                        </a:rPr>
                        <a:t>(Accuracy)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</a:tr>
              <a:tr h="428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16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Naive Bayes</a:t>
                      </a:r>
                      <a:endParaRPr b="0" lang="en-IN" sz="1600" spc="-1" strike="noStrike">
                        <a:solidFill>
                          <a:srgbClr val="1c1c1c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50.19%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72.54%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</a:tr>
              <a:tr h="614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  </a:t>
                      </a:r>
                      <a:r>
                        <a:rPr b="0" lang="en-IN" sz="16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Logistic  Regression</a:t>
                      </a:r>
                      <a:endParaRPr b="0" lang="en-IN" sz="1600" spc="-1" strike="noStrike">
                        <a:solidFill>
                          <a:srgbClr val="1c1c1c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50%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72.92%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</a:tr>
              <a:tr h="428400"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16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XGBoost Forest</a:t>
                      </a:r>
                      <a:endParaRPr b="0" lang="en-IN" sz="1600" spc="-1" strike="noStrike">
                        <a:solidFill>
                          <a:srgbClr val="1c1c1c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58%   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74.59%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583200"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NN with 2 hidden layers</a:t>
                      </a:r>
                      <a:endParaRPr b="0" lang="en-IN" sz="1600" spc="-1" strike="noStrike">
                        <a:solidFill>
                          <a:srgbClr val="1c1c1c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49.19%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74.61%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CustomShape 1"/>
          <p:cNvSpPr/>
          <p:nvPr/>
        </p:nvSpPr>
        <p:spPr>
          <a:xfrm>
            <a:off x="2892600" y="2232000"/>
            <a:ext cx="3371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4a5c65"/>
                </a:solidFill>
                <a:latin typeface="Roboto Slab Light"/>
                <a:ea typeface="Roboto Slab Light"/>
              </a:rPr>
              <a:t>3.</a:t>
            </a:r>
            <a:br/>
            <a:r>
              <a:rPr b="0" lang="en-IN" sz="36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Emotion Based Feature Engg.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Model 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Details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37" name="CustomShape 2"/>
          <p:cNvSpPr/>
          <p:nvPr/>
        </p:nvSpPr>
        <p:spPr>
          <a:xfrm>
            <a:off x="2916000" y="54900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In this model, we follow the bottom up approach i.e. studying the moments to define features.</a:t>
            </a: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Social is a happy moment involving more than one person.</a:t>
            </a: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So can we identify if there is more than one person involved?</a:t>
            </a: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We use POS Tagging to identify this. Part Of Speech tags sequence that repeats might help us to make a rule for identifying socially influenced moments.</a:t>
            </a: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38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46368C4A-D68F-4057-94F0-409B6A83C074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Introduction to</a:t>
            </a:r>
            <a:br/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the Problem Statement and Motivation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83" name="CustomShape 2"/>
          <p:cNvSpPr/>
          <p:nvPr/>
        </p:nvSpPr>
        <p:spPr>
          <a:xfrm>
            <a:off x="2451960" y="936000"/>
            <a:ext cx="2515680" cy="25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400" spc="-1" strike="noStrike">
                <a:solidFill>
                  <a:srgbClr val="4a5c65"/>
                </a:solidFill>
                <a:latin typeface="Lato Light"/>
                <a:ea typeface="Lato Light"/>
              </a:rPr>
              <a:t>What is In Pursuit of Happiness?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400" spc="-1" strike="noStrike">
                <a:solidFill>
                  <a:srgbClr val="4a5c65"/>
                </a:solidFill>
                <a:latin typeface="Lato Light"/>
                <a:ea typeface="Lato Light"/>
              </a:rPr>
              <a:t>In Pursuit of happiness is an interesting field of research where the problem statement is to understand, define &amp; quantify “Happiness” in short, it is an attempt to answer the question, “What makes one happy?”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384" name="CustomShape 3"/>
          <p:cNvSpPr/>
          <p:nvPr/>
        </p:nvSpPr>
        <p:spPr>
          <a:xfrm>
            <a:off x="5328000" y="942840"/>
            <a:ext cx="3050640" cy="23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200" spc="-1" strike="noStrike">
                <a:solidFill>
                  <a:srgbClr val="4a5c65"/>
                </a:solidFill>
                <a:latin typeface="Lato Light"/>
                <a:ea typeface="Lato Light"/>
              </a:rPr>
              <a:t>Motivation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400" spc="-1" strike="noStrike">
                <a:solidFill>
                  <a:srgbClr val="4a5c65"/>
                </a:solidFill>
                <a:latin typeface="Lato Light"/>
                <a:ea typeface="Lato Light"/>
              </a:rPr>
              <a:t>This understanding has many business use cases such as answering “What are the popular sports/movies/books/purchased products/tourist destinations that make people happy?”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400" spc="-1" strike="noStrike">
                <a:solidFill>
                  <a:srgbClr val="4a5c65"/>
                </a:solidFill>
                <a:latin typeface="Lato Light"/>
                <a:ea typeface="Lato Light"/>
              </a:rPr>
              <a:t>Thus modelling happiness and analysis of happy moments can be a major help to many avenues.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385" name="CustomShape 4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E16993D8-2B04-4CA4-B4CE-B8AF888D4B88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9" name="Table 1"/>
          <p:cNvGraphicFramePr/>
          <p:nvPr/>
        </p:nvGraphicFramePr>
        <p:xfrm>
          <a:off x="2600280" y="3094200"/>
          <a:ext cx="6120000" cy="1036440"/>
        </p:xfrm>
        <a:graphic>
          <a:graphicData uri="http://schemas.openxmlformats.org/drawingml/2006/table">
            <a:tbl>
              <a:tblPr/>
              <a:tblGrid>
                <a:gridCol w="1860480"/>
                <a:gridCol w="4259520"/>
              </a:tblGrid>
              <a:tr h="343440">
                <a:tc>
                  <a:txBody>
                    <a:bodyPr lIns="90000" rIns="90000" tIns="46800" bIns="46800"/>
                    <a:p>
                      <a:pPr algn="just">
                        <a:spcBef>
                          <a:spcPts val="680"/>
                        </a:spcBef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Moment Data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spcBef>
                          <a:spcPts val="680"/>
                        </a:spcBef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 tag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just">
                        <a:spcBef>
                          <a:spcPts val="680"/>
                        </a:spcBef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 cooked a new recipe for dinner and it turned out great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just">
                        <a:spcBef>
                          <a:spcPts val="680"/>
                        </a:spcBef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 got an A on the test that I barely studied for.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</a:tbl>
          </a:graphicData>
        </a:graphic>
      </p:graphicFrame>
      <p:sp>
        <p:nvSpPr>
          <p:cNvPr id="2440" name="CustomShape 2"/>
          <p:cNvSpPr/>
          <p:nvPr/>
        </p:nvSpPr>
        <p:spPr>
          <a:xfrm>
            <a:off x="2831040" y="1200240"/>
            <a:ext cx="2515680" cy="31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1" name="CustomShape 3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POS Tagging For Social 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42" name="CustomShape 4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C6FFC249-291A-4054-8C2C-5D10378D2ED0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443" name="TextShape 5"/>
          <p:cNvSpPr txBox="1"/>
          <p:nvPr/>
        </p:nvSpPr>
        <p:spPr>
          <a:xfrm>
            <a:off x="2736000" y="504000"/>
            <a:ext cx="5544000" cy="126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Roboto Slab Light"/>
                <a:ea typeface="Noto Sans CJK SC"/>
              </a:rPr>
              <a:t>F</a:t>
            </a:r>
            <a:r>
              <a:rPr b="0" lang="en-IN" sz="1200" spc="-1" strike="noStrike">
                <a:latin typeface="Roboto Slab Light"/>
              </a:rPr>
              <a:t>or this purpose, we use POS Tagging to find out patterns that indicate presence of more than one person.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Roboto Slab Light"/>
              </a:rPr>
              <a:t>Social = YES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2444" name="Table 6"/>
          <p:cNvGraphicFramePr/>
          <p:nvPr/>
        </p:nvGraphicFramePr>
        <p:xfrm>
          <a:off x="2571480" y="1314000"/>
          <a:ext cx="6119640" cy="1469880"/>
        </p:xfrm>
        <a:graphic>
          <a:graphicData uri="http://schemas.openxmlformats.org/drawingml/2006/table">
            <a:tbl>
              <a:tblPr/>
              <a:tblGrid>
                <a:gridCol w="1369080"/>
                <a:gridCol w="4750920"/>
              </a:tblGrid>
              <a:tr h="344520">
                <a:tc>
                  <a:txBody>
                    <a:bodyPr lIns="90000" rIns="90000" tIns="46800" bIns="46800"/>
                    <a:p>
                      <a:pPr algn="just">
                        <a:spcBef>
                          <a:spcPts val="680"/>
                        </a:spcBef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Moment data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spcBef>
                          <a:spcPts val="680"/>
                        </a:spcBef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 tag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</a:tr>
              <a:tr h="718560">
                <a:tc>
                  <a:txBody>
                    <a:bodyPr lIns="90000" rIns="90000" tIns="46800" bIns="46800"/>
                    <a:p>
                      <a:pPr algn="just">
                        <a:spcBef>
                          <a:spcPts val="680"/>
                        </a:spcBef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 was happy when my son got 90% marks in his examination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</a:tr>
              <a:tr h="406800">
                <a:tc>
                  <a:txBody>
                    <a:bodyPr lIns="90000" rIns="90000" tIns="46800" bIns="46800"/>
                    <a:p>
                      <a:pPr algn="just">
                        <a:spcBef>
                          <a:spcPts val="680"/>
                        </a:spcBef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My father bought me a bicycle.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</a:tbl>
          </a:graphicData>
        </a:graphic>
      </p:graphicFrame>
      <p:pic>
        <p:nvPicPr>
          <p:cNvPr id="2445" name="" descr=""/>
          <p:cNvPicPr/>
          <p:nvPr/>
        </p:nvPicPr>
        <p:blipFill>
          <a:blip r:embed="rId1"/>
          <a:stretch/>
        </p:blipFill>
        <p:spPr>
          <a:xfrm>
            <a:off x="4104000" y="1740960"/>
            <a:ext cx="3384000" cy="419040"/>
          </a:xfrm>
          <a:prstGeom prst="rect">
            <a:avLst/>
          </a:prstGeom>
          <a:ln>
            <a:noFill/>
          </a:ln>
        </p:spPr>
      </p:pic>
      <p:pic>
        <p:nvPicPr>
          <p:cNvPr id="2446" name="" descr=""/>
          <p:cNvPicPr/>
          <p:nvPr/>
        </p:nvPicPr>
        <p:blipFill>
          <a:blip r:embed="rId2"/>
          <a:stretch/>
        </p:blipFill>
        <p:spPr>
          <a:xfrm>
            <a:off x="4176000" y="2395080"/>
            <a:ext cx="1958040" cy="388440"/>
          </a:xfrm>
          <a:prstGeom prst="rect">
            <a:avLst/>
          </a:prstGeom>
          <a:ln>
            <a:noFill/>
          </a:ln>
        </p:spPr>
      </p:pic>
      <p:sp>
        <p:nvSpPr>
          <p:cNvPr id="2447" name="TextShape 7"/>
          <p:cNvSpPr txBox="1"/>
          <p:nvPr/>
        </p:nvSpPr>
        <p:spPr>
          <a:xfrm>
            <a:off x="2736000" y="2825280"/>
            <a:ext cx="532800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Roboto Slab Light"/>
              </a:rPr>
              <a:t>Social = NO</a:t>
            </a:r>
            <a:endParaRPr b="0" lang="en-IN" sz="1200" spc="-1" strike="noStrike">
              <a:latin typeface="Roboto Slab Light"/>
            </a:endParaRPr>
          </a:p>
        </p:txBody>
      </p:sp>
      <p:pic>
        <p:nvPicPr>
          <p:cNvPr id="2448" name="" descr=""/>
          <p:cNvPicPr/>
          <p:nvPr/>
        </p:nvPicPr>
        <p:blipFill>
          <a:blip r:embed="rId3"/>
          <a:stretch/>
        </p:blipFill>
        <p:spPr>
          <a:xfrm>
            <a:off x="4608000" y="3456000"/>
            <a:ext cx="3291480" cy="479880"/>
          </a:xfrm>
          <a:prstGeom prst="rect">
            <a:avLst/>
          </a:prstGeom>
          <a:ln>
            <a:noFill/>
          </a:ln>
        </p:spPr>
      </p:pic>
      <p:pic>
        <p:nvPicPr>
          <p:cNvPr id="2449" name="" descr=""/>
          <p:cNvPicPr/>
          <p:nvPr/>
        </p:nvPicPr>
        <p:blipFill>
          <a:blip r:embed="rId4"/>
          <a:stretch/>
        </p:blipFill>
        <p:spPr>
          <a:xfrm>
            <a:off x="4699440" y="3960000"/>
            <a:ext cx="2788560" cy="44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CustomShape 1"/>
          <p:cNvSpPr/>
          <p:nvPr/>
        </p:nvSpPr>
        <p:spPr>
          <a:xfrm>
            <a:off x="2831040" y="1200240"/>
            <a:ext cx="2515680" cy="31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1" name="CustomShape 2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Observations on Social POS Tagging 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52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74D2D775-F162-4066-A020-0D4A3BD7E623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453" name="TextShape 4"/>
          <p:cNvSpPr txBox="1"/>
          <p:nvPr/>
        </p:nvSpPr>
        <p:spPr>
          <a:xfrm>
            <a:off x="2808000" y="530640"/>
            <a:ext cx="5544000" cy="73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454" name="TextShape 5"/>
          <p:cNvSpPr txBox="1"/>
          <p:nvPr/>
        </p:nvSpPr>
        <p:spPr>
          <a:xfrm>
            <a:off x="2808000" y="649800"/>
            <a:ext cx="5544000" cy="349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1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Conclusion for Social Label</a:t>
            </a:r>
            <a:endParaRPr b="0" lang="en-IN" sz="1300" spc="-1" strike="noStrike">
              <a:latin typeface="Roboto Slab Light"/>
            </a:endParaRPr>
          </a:p>
          <a:p>
            <a:pPr algn="just"/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 </a:t>
            </a:r>
            <a:endParaRPr b="0" lang="en-IN" sz="1300" spc="-1" strike="noStrike">
              <a:latin typeface="Roboto Slab Light"/>
            </a:endParaRPr>
          </a:p>
          <a:p>
            <a:pPr algn="just"/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Social = YES </a:t>
            </a:r>
            <a:endParaRPr b="0" lang="en-IN" sz="1300" spc="-1" strike="noStrike">
              <a:latin typeface="Roboto Slab Light"/>
            </a:endParaRPr>
          </a:p>
          <a:p>
            <a:pPr algn="just"/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Presence of Pronoun followed by JJ*NN  or presence of IN followed by NNS has high probability of the sentence being a Social Happy Moment.</a:t>
            </a:r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algn="just"/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Social = NO</a:t>
            </a:r>
            <a:endParaRPr b="0" lang="en-IN" sz="1300" spc="-1" strike="noStrike">
              <a:latin typeface="Roboto Slab Light"/>
            </a:endParaRPr>
          </a:p>
          <a:p>
            <a:pPr algn="just"/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Typically, all the non-social moments only involve I or just a statement. With the previous observations, we concluded the below:</a:t>
            </a:r>
            <a:endParaRPr b="0" lang="en-IN" sz="1300" spc="-1" strike="noStrike">
              <a:latin typeface="Roboto Slab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Do not remove stopwords. Or do not include pronouns in the stopword list.</a:t>
            </a:r>
            <a:endParaRPr b="0" lang="en-IN" sz="1300" spc="-1" strike="noStrike">
              <a:latin typeface="Roboto Slab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Do not stem the words. Friends &amp; friend may impact the prediction.</a:t>
            </a:r>
            <a:endParaRPr b="0" lang="en-IN" sz="1300" spc="-1" strike="noStrike">
              <a:latin typeface="Roboto Slab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Try building Bag of words with the relevant pos tags.</a:t>
            </a:r>
            <a:endParaRPr b="0" lang="en-IN" sz="1300" spc="-1" strike="noStrike">
              <a:latin typeface="Roboto Slab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CustomShape 1"/>
          <p:cNvSpPr/>
          <p:nvPr/>
        </p:nvSpPr>
        <p:spPr>
          <a:xfrm>
            <a:off x="2831040" y="1200240"/>
            <a:ext cx="2515680" cy="31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6" name="CustomShape 2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Agency Hypothesis 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57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FEE39813-D0C4-405B-8698-275288D83456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458" name="TextShape 4"/>
          <p:cNvSpPr txBox="1"/>
          <p:nvPr/>
        </p:nvSpPr>
        <p:spPr>
          <a:xfrm>
            <a:off x="2808000" y="530640"/>
            <a:ext cx="5544000" cy="73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459" name="TextShape 5"/>
          <p:cNvSpPr txBox="1"/>
          <p:nvPr/>
        </p:nvSpPr>
        <p:spPr>
          <a:xfrm>
            <a:off x="2808000" y="471240"/>
            <a:ext cx="5544000" cy="276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IN" sz="1200" spc="-1" strike="noStrike">
                <a:solidFill>
                  <a:srgbClr val="000000"/>
                </a:solidFill>
                <a:latin typeface="Roboto Slab Light"/>
                <a:ea typeface="Arial"/>
              </a:rPr>
              <a:t>Using POS Tagging is rather tricky for agency since the moments are very concise. However, we offer two intuitive hypothesis for agency:</a:t>
            </a:r>
            <a:endParaRPr b="0" lang="en-IN" sz="1200" spc="-1" strike="noStrike">
              <a:latin typeface="Roboto Slab Light"/>
            </a:endParaRPr>
          </a:p>
          <a:p>
            <a:pPr algn="just"/>
            <a:endParaRPr b="0" lang="en-IN" sz="1200" spc="-1" strike="noStrike">
              <a:latin typeface="Roboto Slab Light"/>
            </a:endParaRPr>
          </a:p>
          <a:p>
            <a:pPr algn="just"/>
            <a:r>
              <a:rPr b="1" lang="en-IN" sz="1200" spc="-1" strike="noStrike">
                <a:solidFill>
                  <a:srgbClr val="000000"/>
                </a:solidFill>
                <a:latin typeface="Roboto Slab Light"/>
                <a:ea typeface="Arial"/>
              </a:rPr>
              <a:t>Hypothesis 1</a:t>
            </a:r>
            <a:r>
              <a:rPr b="0" lang="en-IN" sz="1200" spc="-1" strike="noStrike">
                <a:solidFill>
                  <a:srgbClr val="000000"/>
                </a:solidFill>
                <a:latin typeface="Roboto Slab Light"/>
                <a:ea typeface="Arial"/>
              </a:rPr>
              <a:t>: Agent not in control is not verbose</a:t>
            </a:r>
            <a:endParaRPr b="0" lang="en-IN" sz="1200" spc="-1" strike="noStrike">
              <a:latin typeface="Roboto Slab Light"/>
            </a:endParaRPr>
          </a:p>
          <a:p>
            <a:pPr algn="just"/>
            <a:r>
              <a:rPr b="0" lang="en-IN" sz="1200" spc="-1" strike="noStrike">
                <a:solidFill>
                  <a:srgbClr val="000000"/>
                </a:solidFill>
                <a:latin typeface="Roboto Slab Light"/>
                <a:ea typeface="Arial"/>
              </a:rPr>
              <a:t>Experiment : The average lengths of both yes and no values of agency are 13.05 and 14.53 which are not similar.</a:t>
            </a:r>
            <a:endParaRPr b="0" lang="en-IN" sz="1200" spc="-1" strike="noStrike">
              <a:latin typeface="Roboto Slab Light"/>
            </a:endParaRPr>
          </a:p>
          <a:p>
            <a:pPr algn="just"/>
            <a:r>
              <a:rPr b="0" lang="en-IN" sz="1200" spc="-1" strike="noStrike">
                <a:solidFill>
                  <a:srgbClr val="000000"/>
                </a:solidFill>
                <a:latin typeface="Roboto Slab Light"/>
                <a:ea typeface="Arial"/>
              </a:rPr>
              <a:t>Hence we cannot use this hypothesis.</a:t>
            </a:r>
            <a:endParaRPr b="0" lang="en-IN" sz="1200" spc="-1" strike="noStrike">
              <a:latin typeface="Roboto Slab Light"/>
            </a:endParaRPr>
          </a:p>
          <a:p>
            <a:pPr algn="just"/>
            <a:endParaRPr b="0" lang="en-IN" sz="1200" spc="-1" strike="noStrike">
              <a:latin typeface="Roboto Slab Light"/>
            </a:endParaRPr>
          </a:p>
          <a:p>
            <a:pPr algn="just"/>
            <a:r>
              <a:rPr b="1" lang="en-IN" sz="1200" spc="-1" strike="noStrike">
                <a:solidFill>
                  <a:srgbClr val="000000"/>
                </a:solidFill>
                <a:latin typeface="Roboto Slab Light"/>
                <a:ea typeface="Arial"/>
              </a:rPr>
              <a:t>Hypothesis 2</a:t>
            </a:r>
            <a:r>
              <a:rPr b="0" lang="en-IN" sz="1200" spc="-1" strike="noStrike">
                <a:solidFill>
                  <a:srgbClr val="000000"/>
                </a:solidFill>
                <a:latin typeface="Roboto Slab Light"/>
                <a:ea typeface="Arial"/>
              </a:rPr>
              <a:t> : Use of neutral sentiments when agent is in control</a:t>
            </a:r>
            <a:endParaRPr b="0" lang="en-IN" sz="1200" spc="-1" strike="noStrike">
              <a:latin typeface="Roboto Slab Light"/>
            </a:endParaRPr>
          </a:p>
          <a:p>
            <a:pPr algn="just"/>
            <a:r>
              <a:rPr b="0" lang="en-IN" sz="1200" spc="-1" strike="noStrike">
                <a:solidFill>
                  <a:srgbClr val="000000"/>
                </a:solidFill>
                <a:latin typeface="Roboto Slab Light"/>
                <a:ea typeface="Arial"/>
              </a:rPr>
              <a:t>Experiment: We manually examined a sample of both the classes of agency with Semantria Lexalytics tool to calculate the sentiment of given sentences.</a:t>
            </a:r>
            <a:endParaRPr b="0" lang="en-IN" sz="1200" spc="-1" strike="noStrike">
              <a:latin typeface="Arial"/>
            </a:endParaRPr>
          </a:p>
          <a:p>
            <a:pPr algn="just"/>
            <a:endParaRPr b="0" lang="en-IN" sz="1200" spc="-1" strike="noStrike">
              <a:latin typeface="Roboto Slab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1200" spc="-1" strike="noStrike">
              <a:latin typeface="Roboto Slab Light"/>
            </a:endParaRPr>
          </a:p>
          <a:p>
            <a:pPr algn="just"/>
            <a:endParaRPr b="0" lang="en-IN" sz="1200" spc="-1" strike="noStrike">
              <a:latin typeface="Roboto Slab Light"/>
            </a:endParaRPr>
          </a:p>
        </p:txBody>
      </p:sp>
      <p:graphicFrame>
        <p:nvGraphicFramePr>
          <p:cNvPr id="2460" name="Table 6"/>
          <p:cNvGraphicFramePr/>
          <p:nvPr/>
        </p:nvGraphicFramePr>
        <p:xfrm>
          <a:off x="2776320" y="2692080"/>
          <a:ext cx="5183280" cy="1475640"/>
        </p:xfrm>
        <a:graphic>
          <a:graphicData uri="http://schemas.openxmlformats.org/drawingml/2006/table">
            <a:tbl>
              <a:tblPr/>
              <a:tblGrid>
                <a:gridCol w="844560"/>
                <a:gridCol w="2584440"/>
                <a:gridCol w="1754640"/>
              </a:tblGrid>
              <a:tr h="27252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latin typeface="Calibri"/>
                        </a:rPr>
                        <a:t>Agency</a:t>
                      </a:r>
                      <a:endParaRPr b="0" lang="en-IN" sz="12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latin typeface="Calibri"/>
                        </a:rPr>
                        <a:t>Sentence</a:t>
                      </a:r>
                      <a:endParaRPr b="0" lang="en-IN" sz="12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latin typeface="Calibri"/>
                        </a:rPr>
                        <a:t>Sentiment</a:t>
                      </a:r>
                      <a:endParaRPr b="0" lang="en-IN" sz="12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</a:tr>
              <a:tr h="3898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went to movies with my friends it was fun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Calibri"/>
                        </a:rPr>
                        <a:t>0.550</a:t>
                      </a:r>
                      <a:endParaRPr b="0" lang="en-IN" sz="10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</a:tr>
              <a:tr h="3898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Calibri"/>
                        </a:rPr>
                        <a:t>YES</a:t>
                      </a:r>
                      <a:endParaRPr b="0" lang="en-IN" sz="10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Calibri"/>
                        </a:rPr>
                        <a:t>The day I got my degree in industrial engineering</a:t>
                      </a:r>
                      <a:endParaRPr b="0" lang="en-IN" sz="10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Calibri"/>
                        </a:rPr>
                        <a:t>0.0</a:t>
                      </a:r>
                      <a:endParaRPr b="0" lang="en-IN" sz="10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6bd"/>
                    </a:solidFill>
                  </a:tcPr>
                </a:tc>
              </a:tr>
              <a:tr h="24192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Calibri"/>
                        </a:rPr>
                        <a:t>NO</a:t>
                      </a:r>
                      <a:endParaRPr b="0" lang="en-IN" sz="10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Calibri"/>
                        </a:rPr>
                        <a:t>My father bought me a bicycle.</a:t>
                      </a:r>
                      <a:endParaRPr b="0" lang="en-IN" sz="10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Calibri"/>
                        </a:rPr>
                        <a:t>0.0</a:t>
                      </a:r>
                      <a:endParaRPr b="0" lang="en-IN" sz="10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</a:tr>
              <a:tr h="5378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Calibri"/>
                        </a:rPr>
                        <a:t>NO</a:t>
                      </a:r>
                      <a:endParaRPr b="0" lang="en-IN" sz="10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Calibri"/>
                        </a:rPr>
                        <a:t>My girlfriend told me she is really happy with me and that she was happy she met me.</a:t>
                      </a:r>
                      <a:endParaRPr b="0" lang="en-IN" sz="10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Calibri"/>
                        </a:rPr>
                        <a:t>0.68</a:t>
                      </a:r>
                      <a:endParaRPr b="0" lang="en-IN" sz="1000" spc="-1" strike="noStrike">
                        <a:latin typeface="Calibri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CustomShape 1"/>
          <p:cNvSpPr/>
          <p:nvPr/>
        </p:nvSpPr>
        <p:spPr>
          <a:xfrm>
            <a:off x="2831040" y="1200240"/>
            <a:ext cx="2515680" cy="31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2" name="CustomShape 2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Observations on Agency Hypothesis and Analysis 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63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929A4C32-004D-4170-8CC1-CF5F6A00AD66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464" name="TextShape 4"/>
          <p:cNvSpPr txBox="1"/>
          <p:nvPr/>
        </p:nvSpPr>
        <p:spPr>
          <a:xfrm>
            <a:off x="2808000" y="530640"/>
            <a:ext cx="5544000" cy="73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465" name="TextShape 5"/>
          <p:cNvSpPr txBox="1"/>
          <p:nvPr/>
        </p:nvSpPr>
        <p:spPr>
          <a:xfrm>
            <a:off x="2808000" y="649800"/>
            <a:ext cx="5544000" cy="273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1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Conclusion for Agency Hypothesis</a:t>
            </a:r>
            <a:endParaRPr b="0" lang="en-IN" sz="1300" spc="-1" strike="noStrike">
              <a:latin typeface="Roboto Slab Light"/>
            </a:endParaRPr>
          </a:p>
          <a:p>
            <a:pPr algn="just"/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Our hypothesis fails since we did not notice any useful pattern in  both classes.</a:t>
            </a:r>
            <a:endParaRPr b="0" lang="en-IN" sz="1300" spc="-1" strike="noStrike">
              <a:latin typeface="Roboto Slab Light"/>
            </a:endParaRPr>
          </a:p>
          <a:p>
            <a:pPr algn="just"/>
            <a:r>
              <a:rPr b="1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Emotion Features don’t map Agency well !!</a:t>
            </a:r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algn="just"/>
            <a:r>
              <a:rPr b="1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Model Summary</a:t>
            </a:r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algn="just"/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 </a:t>
            </a:r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</p:txBody>
      </p:sp>
      <p:graphicFrame>
        <p:nvGraphicFramePr>
          <p:cNvPr id="2466" name="Table 6"/>
          <p:cNvGraphicFramePr/>
          <p:nvPr/>
        </p:nvGraphicFramePr>
        <p:xfrm>
          <a:off x="2476440" y="1930320"/>
          <a:ext cx="5763600" cy="1152360"/>
        </p:xfrm>
        <a:graphic>
          <a:graphicData uri="http://schemas.openxmlformats.org/drawingml/2006/table">
            <a:tbl>
              <a:tblPr/>
              <a:tblGrid>
                <a:gridCol w="953640"/>
                <a:gridCol w="1235520"/>
                <a:gridCol w="910440"/>
                <a:gridCol w="1057680"/>
                <a:gridCol w="821160"/>
                <a:gridCol w="785160"/>
              </a:tblGrid>
              <a:tr h="5302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Model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Preprocessing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Features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Feature Representation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Social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Agency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</a:tr>
              <a:tr h="3898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XGBoost Forest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POS Tagging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Noun Phrases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TFIDF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84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76.39%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</a:tr>
              <a:tr h="8337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XGBoost Forest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POS Tagging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All except verbs, punct, adjectives &amp; adverbs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Word2Vec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88.9%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NA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</a:tr>
              <a:tr h="5378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XGBoost Forest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POS Tagging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All except adjectives &amp; adverbs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Word2Vec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NA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82.53%</a:t>
                      </a:r>
                      <a:endParaRPr b="0" lang="en-IN" sz="10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CustomShape 1"/>
          <p:cNvSpPr/>
          <p:nvPr/>
        </p:nvSpPr>
        <p:spPr>
          <a:xfrm>
            <a:off x="2892600" y="2232000"/>
            <a:ext cx="3371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4a5c65"/>
                </a:solidFill>
                <a:latin typeface="Roboto Slab Light"/>
                <a:ea typeface="Roboto Slab Light"/>
              </a:rPr>
              <a:t>4.</a:t>
            </a:r>
            <a:br/>
            <a:r>
              <a:rPr b="0" lang="en-IN" sz="3600" spc="-1" strike="noStrike">
                <a:solidFill>
                  <a:srgbClr val="02bdc7"/>
                </a:solidFill>
                <a:latin typeface="Roboto Slab Light"/>
                <a:ea typeface="Roboto Slab Light"/>
              </a:rPr>
              <a:t>Convolutional Neural Network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Model 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Details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69" name="CustomShape 2"/>
          <p:cNvSpPr/>
          <p:nvPr/>
        </p:nvSpPr>
        <p:spPr>
          <a:xfrm>
            <a:off x="2916000" y="54900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We now use deep learning to tackle task 1.</a:t>
            </a: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The model workflow is as follows:</a:t>
            </a: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0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A1B08118-A689-4EC1-875F-755AE54FE286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471" name="CustomShape 4"/>
          <p:cNvSpPr/>
          <p:nvPr/>
        </p:nvSpPr>
        <p:spPr>
          <a:xfrm>
            <a:off x="2808000" y="2088000"/>
            <a:ext cx="1224000" cy="576000"/>
          </a:xfrm>
          <a:prstGeom prst="rect">
            <a:avLst/>
          </a:prstGeom>
          <a:solidFill>
            <a:srgbClr val="00b6b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latin typeface="Arial"/>
              </a:rPr>
              <a:t>Data Preprocessing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472" name="CustomShape 5"/>
          <p:cNvSpPr/>
          <p:nvPr/>
        </p:nvSpPr>
        <p:spPr>
          <a:xfrm>
            <a:off x="4032000" y="2304000"/>
            <a:ext cx="504000" cy="144000"/>
          </a:xfrm>
          <a:custGeom>
            <a:avLst/>
            <a:gdLst/>
            <a:ahLst/>
            <a:rect l="0" t="0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1c1c1c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3" name="CustomShape 6"/>
          <p:cNvSpPr/>
          <p:nvPr/>
        </p:nvSpPr>
        <p:spPr>
          <a:xfrm>
            <a:off x="4536000" y="2088000"/>
            <a:ext cx="1224000" cy="576000"/>
          </a:xfrm>
          <a:prstGeom prst="rect">
            <a:avLst/>
          </a:prstGeom>
          <a:solidFill>
            <a:srgbClr val="00b6b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latin typeface="Arial"/>
              </a:rPr>
              <a:t>Sentence Padding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474" name="CustomShape 7"/>
          <p:cNvSpPr/>
          <p:nvPr/>
        </p:nvSpPr>
        <p:spPr>
          <a:xfrm>
            <a:off x="5760000" y="2304000"/>
            <a:ext cx="504000" cy="144000"/>
          </a:xfrm>
          <a:custGeom>
            <a:avLst/>
            <a:gdLst/>
            <a:ahLst/>
            <a:rect l="0" t="0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1c1c1c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5" name="CustomShape 8"/>
          <p:cNvSpPr/>
          <p:nvPr/>
        </p:nvSpPr>
        <p:spPr>
          <a:xfrm>
            <a:off x="4536000" y="2808000"/>
            <a:ext cx="1224000" cy="576000"/>
          </a:xfrm>
          <a:prstGeom prst="rect">
            <a:avLst/>
          </a:prstGeom>
          <a:solidFill>
            <a:srgbClr val="00b6b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latin typeface="Arial"/>
              </a:rPr>
              <a:t>Label Vectorization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476" name="CustomShape 9"/>
          <p:cNvSpPr/>
          <p:nvPr/>
        </p:nvSpPr>
        <p:spPr>
          <a:xfrm>
            <a:off x="5760000" y="3024000"/>
            <a:ext cx="504000" cy="144000"/>
          </a:xfrm>
          <a:custGeom>
            <a:avLst/>
            <a:gdLst/>
            <a:ahLst/>
            <a:rect l="0" t="0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1c1c1c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477" name="" descr=""/>
          <p:cNvPicPr/>
          <p:nvPr/>
        </p:nvPicPr>
        <p:blipFill>
          <a:blip r:embed="rId1"/>
          <a:stretch/>
        </p:blipFill>
        <p:spPr>
          <a:xfrm>
            <a:off x="6120000" y="1800000"/>
            <a:ext cx="2916000" cy="1640160"/>
          </a:xfrm>
          <a:prstGeom prst="rect">
            <a:avLst/>
          </a:prstGeom>
          <a:ln>
            <a:noFill/>
          </a:ln>
        </p:spPr>
      </p:pic>
      <p:sp>
        <p:nvSpPr>
          <p:cNvPr id="2478" name="TextShape 10"/>
          <p:cNvSpPr txBox="1"/>
          <p:nvPr/>
        </p:nvSpPr>
        <p:spPr>
          <a:xfrm>
            <a:off x="6624000" y="3168000"/>
            <a:ext cx="187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latin typeface="Arial"/>
              </a:rPr>
              <a:t>CNN Model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79" name="CustomShape 11"/>
          <p:cNvSpPr/>
          <p:nvPr/>
        </p:nvSpPr>
        <p:spPr>
          <a:xfrm flipH="1">
            <a:off x="455760" y="2829600"/>
            <a:ext cx="2231280" cy="1152000"/>
          </a:xfrm>
          <a:prstGeom prst="borderCallout1">
            <a:avLst>
              <a:gd name="adj1" fmla="val 18750"/>
              <a:gd name="adj2" fmla="val -8333"/>
              <a:gd name="adj3" fmla="val -12745"/>
              <a:gd name="adj4" fmla="val -15018"/>
            </a:avLst>
          </a:prstGeom>
          <a:solidFill>
            <a:srgbClr val="59c5c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300" spc="-1" strike="noStrike">
                <a:solidFill>
                  <a:srgbClr val="1c1c1c"/>
                </a:solidFill>
                <a:latin typeface="Arial"/>
              </a:rPr>
              <a:t>1. Sentences -&gt; Bag Of </a:t>
            </a:r>
            <a:r>
              <a:rPr b="0" lang="en-IN" sz="1300" spc="-1" strike="noStrike">
                <a:solidFill>
                  <a:srgbClr val="1c1c1c"/>
                </a:solidFill>
                <a:latin typeface="Arial"/>
              </a:rPr>
              <a:t>words</a:t>
            </a:r>
            <a:endParaRPr b="0" lang="en-IN" sz="1300" spc="-1" strike="noStrike">
              <a:solidFill>
                <a:srgbClr val="1c1c1c"/>
              </a:solid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1c1c1c"/>
                </a:solidFill>
                <a:latin typeface="Arial"/>
              </a:rPr>
              <a:t>2. Stop Word Removal</a:t>
            </a:r>
            <a:endParaRPr b="0" lang="en-IN" sz="1300" spc="-1" strike="noStrike">
              <a:solidFill>
                <a:srgbClr val="1c1c1c"/>
              </a:solid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1c1c1c"/>
                </a:solidFill>
                <a:latin typeface="Arial"/>
              </a:rPr>
              <a:t>3. Punctuation removal</a:t>
            </a:r>
            <a:endParaRPr b="0" lang="en-IN" sz="1300" spc="-1" strike="noStrike">
              <a:solidFill>
                <a:srgbClr val="1c1c1c"/>
              </a:solid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IN" sz="1300" spc="-1" strike="noStrike">
                <a:solidFill>
                  <a:srgbClr val="1c1c1c"/>
                </a:solidFill>
                <a:latin typeface="Arial"/>
              </a:rPr>
              <a:t>(except for don’t : dont)</a:t>
            </a:r>
            <a:endParaRPr b="0" lang="en-IN" sz="13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2480" name="CustomShape 12"/>
          <p:cNvSpPr/>
          <p:nvPr/>
        </p:nvSpPr>
        <p:spPr>
          <a:xfrm flipH="1">
            <a:off x="2878200" y="3024720"/>
            <a:ext cx="1313640" cy="1079640"/>
          </a:xfrm>
          <a:prstGeom prst="borderCallout1">
            <a:avLst>
              <a:gd name="adj1" fmla="val 18750"/>
              <a:gd name="adj2" fmla="val -8333"/>
              <a:gd name="adj3" fmla="val -36865"/>
              <a:gd name="adj4" fmla="val -26958"/>
            </a:avLst>
          </a:prstGeom>
          <a:solidFill>
            <a:srgbClr val="59c5c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Arial"/>
              </a:rPr>
              <a:t>Pre-pad sentences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with 0s to 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make them of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same length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81" name="CustomShape 13"/>
          <p:cNvSpPr/>
          <p:nvPr/>
        </p:nvSpPr>
        <p:spPr>
          <a:xfrm>
            <a:off x="5490360" y="3600000"/>
            <a:ext cx="1349640" cy="107964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-19962"/>
              <a:gd name="adj6" fmla="val -33333"/>
            </a:avLst>
          </a:prstGeom>
          <a:solidFill>
            <a:srgbClr val="59c5c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Arial"/>
              </a:rPr>
              <a:t>The agency and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Social labels: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One Hot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Encoded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	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Preprocessi-ng Details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83" name="CustomShape 2"/>
          <p:cNvSpPr/>
          <p:nvPr/>
        </p:nvSpPr>
        <p:spPr>
          <a:xfrm>
            <a:off x="2772360" y="90936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The Bag Of Words representation is used to construct an index.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Every word is given a number except 0 (reserved for padding)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The sentences are converted to vectors containing word numbers. Hence sentences are vectorized.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All sentences are pruned or padded to be of the same length. We have set the max length to 20.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4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5C07745E-3899-4BD9-B594-E1E176398A51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GloVe :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Pre-Trained &amp;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Trained on HappyDB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86" name="CustomShape 2"/>
          <p:cNvSpPr/>
          <p:nvPr/>
        </p:nvSpPr>
        <p:spPr>
          <a:xfrm>
            <a:off x="2772360" y="76536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We use GloVe word embeddings for better representation of the sentences.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The model is evaluated first on pre-trained word embeddings ( trained from twitter data of 100 dim vectors ).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The word embeddings are then trained on the sentences that we have in the happy moments of the dataset.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Since the dataset is limited, pre-trained embeddings give us a better accuracy for both agency and social labels. 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7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5C651723-10D6-4400-B302-2E15974DC210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CNN Model Design</a:t>
            </a:r>
            <a:r>
              <a:rPr b="0" lang="en-IN" sz="26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89" name="CustomShape 2"/>
          <p:cNvSpPr/>
          <p:nvPr/>
        </p:nvSpPr>
        <p:spPr>
          <a:xfrm>
            <a:off x="2772360" y="76536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endParaRPr b="0" lang="en-IN" sz="18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0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D3E78DA1-FAA7-4DC7-9D19-F062D9564B90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491" name="CustomShape 4"/>
          <p:cNvSpPr/>
          <p:nvPr/>
        </p:nvSpPr>
        <p:spPr>
          <a:xfrm>
            <a:off x="2880000" y="1008000"/>
            <a:ext cx="2016000" cy="674640"/>
          </a:xfrm>
          <a:prstGeom prst="rect">
            <a:avLst/>
          </a:prstGeom>
          <a:solidFill>
            <a:srgbClr val="adc5e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Arial"/>
              </a:rPr>
              <a:t>Embedding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2" name="CustomShape 5"/>
          <p:cNvSpPr/>
          <p:nvPr/>
        </p:nvSpPr>
        <p:spPr>
          <a:xfrm>
            <a:off x="6048000" y="3573360"/>
            <a:ext cx="2088000" cy="674640"/>
          </a:xfrm>
          <a:prstGeom prst="rect">
            <a:avLst/>
          </a:prstGeom>
          <a:solidFill>
            <a:srgbClr val="adc5e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Arial"/>
              </a:rPr>
              <a:t>Max Pooling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3" name="CustomShape 6"/>
          <p:cNvSpPr/>
          <p:nvPr/>
        </p:nvSpPr>
        <p:spPr>
          <a:xfrm>
            <a:off x="6048000" y="2232000"/>
            <a:ext cx="2088000" cy="674640"/>
          </a:xfrm>
          <a:prstGeom prst="rect">
            <a:avLst/>
          </a:prstGeom>
          <a:solidFill>
            <a:srgbClr val="adc5e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Arial"/>
              </a:rPr>
              <a:t>Dropout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4" name="CustomShape 7"/>
          <p:cNvSpPr/>
          <p:nvPr/>
        </p:nvSpPr>
        <p:spPr>
          <a:xfrm>
            <a:off x="5976000" y="1008000"/>
            <a:ext cx="2088000" cy="674640"/>
          </a:xfrm>
          <a:prstGeom prst="rect">
            <a:avLst/>
          </a:prstGeom>
          <a:solidFill>
            <a:srgbClr val="adc5e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Arial"/>
              </a:rPr>
              <a:t>Convolutional Layer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1D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5" name="Line 8"/>
          <p:cNvSpPr/>
          <p:nvPr/>
        </p:nvSpPr>
        <p:spPr>
          <a:xfrm>
            <a:off x="4896000" y="1296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6" name="Line 9"/>
          <p:cNvSpPr/>
          <p:nvPr/>
        </p:nvSpPr>
        <p:spPr>
          <a:xfrm>
            <a:off x="7056000" y="1682640"/>
            <a:ext cx="0" cy="549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7" name="Line 10"/>
          <p:cNvSpPr/>
          <p:nvPr/>
        </p:nvSpPr>
        <p:spPr>
          <a:xfrm>
            <a:off x="7056000" y="2906640"/>
            <a:ext cx="0" cy="666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8" name="CustomShape 11"/>
          <p:cNvSpPr/>
          <p:nvPr/>
        </p:nvSpPr>
        <p:spPr>
          <a:xfrm flipH="1">
            <a:off x="553680" y="3163320"/>
            <a:ext cx="1750320" cy="107964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-146199"/>
              <a:gd name="adj6" fmla="val -32879"/>
            </a:avLst>
          </a:prstGeom>
          <a:solidFill>
            <a:srgbClr val="bce4e5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 u="sng">
                <a:uFillTx/>
                <a:latin typeface="Arial"/>
              </a:rPr>
              <a:t>Input :</a:t>
            </a:r>
            <a:r>
              <a:rPr b="0" lang="en-IN" sz="1000" spc="-1" strike="noStrike">
                <a:latin typeface="Arial"/>
              </a:rPr>
              <a:t> 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Padded 1D </a:t>
            </a:r>
            <a:r>
              <a:rPr b="0" lang="en-IN" sz="1000" spc="-1" strike="noStrike">
                <a:latin typeface="Arial"/>
              </a:rPr>
              <a:t>Sentences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 u="sng">
                <a:uFillTx/>
                <a:latin typeface="Arial"/>
              </a:rPr>
              <a:t>Ouput :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2D </a:t>
            </a:r>
            <a:r>
              <a:rPr b="0" lang="en-IN" sz="1000" spc="-1" strike="noStrike">
                <a:latin typeface="Arial"/>
              </a:rPr>
              <a:t>repsresentation </a:t>
            </a:r>
            <a:r>
              <a:rPr b="0" lang="en-IN" sz="1000" spc="-1" strike="noStrike">
                <a:latin typeface="Arial"/>
              </a:rPr>
              <a:t>(20 x 100)</a:t>
            </a:r>
            <a:endParaRPr b="0" lang="en-IN" sz="1000" spc="-1" strike="noStrike">
              <a:latin typeface="Arial"/>
            </a:endParaRPr>
          </a:p>
          <a:p>
            <a:pPr algn="ctr"/>
            <a:endParaRPr b="0" lang="en-IN" sz="1000" spc="-1" strike="noStrike">
              <a:latin typeface="Arial"/>
            </a:endParaRPr>
          </a:p>
        </p:txBody>
      </p:sp>
      <p:sp>
        <p:nvSpPr>
          <p:cNvPr id="2499" name="CustomShape 12"/>
          <p:cNvSpPr/>
          <p:nvPr/>
        </p:nvSpPr>
        <p:spPr>
          <a:xfrm flipH="1">
            <a:off x="3096000" y="1800000"/>
            <a:ext cx="1350000" cy="107964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-29064"/>
              <a:gd name="adj6" fmla="val -123032"/>
            </a:avLst>
          </a:prstGeom>
          <a:solidFill>
            <a:srgbClr val="bce4e5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100" spc="-1" strike="noStrike">
                <a:latin typeface="Arial"/>
              </a:rPr>
              <a:t>The layer tranforms</a:t>
            </a:r>
            <a:endParaRPr b="0" lang="en-IN" sz="1100" spc="-1" strike="noStrike">
              <a:latin typeface="Arial"/>
            </a:endParaRPr>
          </a:p>
          <a:p>
            <a:pPr algn="ctr"/>
            <a:r>
              <a:rPr b="0" lang="en-IN" sz="1100" spc="-1" strike="noStrike">
                <a:latin typeface="Arial"/>
              </a:rPr>
              <a:t>2D matrix to 1D </a:t>
            </a:r>
            <a:endParaRPr b="0" lang="en-IN" sz="1100" spc="-1" strike="noStrike">
              <a:latin typeface="Arial"/>
            </a:endParaRPr>
          </a:p>
          <a:p>
            <a:pPr algn="ctr"/>
            <a:r>
              <a:rPr b="0" lang="en-IN" sz="1100" spc="-1" strike="noStrike">
                <a:latin typeface="Arial"/>
              </a:rPr>
              <a:t>using filters/kernel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500" name="CustomShape 13"/>
          <p:cNvSpPr/>
          <p:nvPr/>
        </p:nvSpPr>
        <p:spPr>
          <a:xfrm flipH="1">
            <a:off x="4536000" y="2376000"/>
            <a:ext cx="1206000" cy="107964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13365"/>
              <a:gd name="adj6" fmla="val -25333"/>
            </a:avLst>
          </a:prstGeom>
          <a:solidFill>
            <a:srgbClr val="bce4e5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Arial"/>
              </a:rPr>
              <a:t> </a:t>
            </a:r>
            <a:r>
              <a:rPr b="0" lang="en-IN" sz="1100" spc="-1" strike="noStrike">
                <a:latin typeface="Arial"/>
              </a:rPr>
              <a:t>reduc</a:t>
            </a:r>
            <a:r>
              <a:rPr b="0" lang="en-IN" sz="1100" spc="-1" strike="noStrike">
                <a:latin typeface="Arial"/>
              </a:rPr>
              <a:t>e </a:t>
            </a:r>
            <a:r>
              <a:rPr b="0" lang="en-IN" sz="1100" spc="-1" strike="noStrike">
                <a:latin typeface="Arial"/>
              </a:rPr>
              <a:t>overfi</a:t>
            </a:r>
            <a:r>
              <a:rPr b="0" lang="en-IN" sz="1100" spc="-1" strike="noStrike">
                <a:latin typeface="Arial"/>
              </a:rPr>
              <a:t>tting </a:t>
            </a:r>
            <a:endParaRPr b="0" lang="en-IN" sz="1100" spc="-1" strike="noStrike">
              <a:latin typeface="Arial"/>
            </a:endParaRPr>
          </a:p>
          <a:p>
            <a:pPr algn="ctr"/>
            <a:r>
              <a:rPr b="0" lang="en-IN" sz="1100" spc="-1" strike="noStrike">
                <a:latin typeface="Arial"/>
              </a:rPr>
              <a:t>&amp;</a:t>
            </a:r>
            <a:endParaRPr b="0" lang="en-IN" sz="1100" spc="-1" strike="noStrike">
              <a:latin typeface="Arial"/>
            </a:endParaRPr>
          </a:p>
          <a:p>
            <a:pPr algn="ctr"/>
            <a:r>
              <a:rPr b="0" lang="en-IN" sz="1100" spc="-1" strike="noStrike">
                <a:latin typeface="Arial"/>
              </a:rPr>
              <a:t> </a:t>
            </a:r>
            <a:r>
              <a:rPr b="0" lang="en-IN" sz="1100" spc="-1" strike="noStrike">
                <a:latin typeface="Arial"/>
              </a:rPr>
              <a:t>impro</a:t>
            </a:r>
            <a:r>
              <a:rPr b="0" lang="en-IN" sz="1100" spc="-1" strike="noStrike">
                <a:latin typeface="Arial"/>
              </a:rPr>
              <a:t>ve </a:t>
            </a:r>
            <a:endParaRPr b="0" lang="en-IN" sz="1100" spc="-1" strike="noStrike">
              <a:latin typeface="Arial"/>
            </a:endParaRPr>
          </a:p>
          <a:p>
            <a:pPr algn="ctr"/>
            <a:r>
              <a:rPr b="0" lang="en-IN" sz="1100" spc="-1" strike="noStrike">
                <a:latin typeface="Arial"/>
              </a:rPr>
              <a:t>gener</a:t>
            </a:r>
            <a:r>
              <a:rPr b="0" lang="en-IN" sz="1100" spc="-1" strike="noStrike">
                <a:latin typeface="Arial"/>
              </a:rPr>
              <a:t>alizati</a:t>
            </a:r>
            <a:r>
              <a:rPr b="0" lang="en-IN" sz="1100" spc="-1" strike="noStrike">
                <a:latin typeface="Arial"/>
              </a:rPr>
              <a:t>on </a:t>
            </a:r>
            <a:r>
              <a:rPr b="0" lang="en-IN" sz="1100" spc="-1" strike="noStrike">
                <a:latin typeface="Arial"/>
              </a:rPr>
              <a:t>error</a:t>
            </a:r>
            <a:endParaRPr b="0" lang="en-IN" sz="1100" spc="-1" strike="noStrike">
              <a:latin typeface="Arial"/>
            </a:endParaRPr>
          </a:p>
          <a:p>
            <a:pPr algn="ctr"/>
            <a:r>
              <a:rPr b="0" lang="en-IN" sz="1100" spc="-1" strike="noStrike">
                <a:latin typeface="Arial"/>
              </a:rPr>
              <a:t>(valu</a:t>
            </a:r>
            <a:r>
              <a:rPr b="0" lang="en-IN" sz="1100" spc="-1" strike="noStrike">
                <a:latin typeface="Arial"/>
              </a:rPr>
              <a:t>e = </a:t>
            </a:r>
            <a:r>
              <a:rPr b="0" lang="en-IN" sz="1100" spc="-1" strike="noStrike">
                <a:latin typeface="Arial"/>
              </a:rPr>
              <a:t>0.2)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501" name="CustomShape 14"/>
          <p:cNvSpPr/>
          <p:nvPr/>
        </p:nvSpPr>
        <p:spPr>
          <a:xfrm>
            <a:off x="3528000" y="3573360"/>
            <a:ext cx="2088000" cy="674640"/>
          </a:xfrm>
          <a:prstGeom prst="rect">
            <a:avLst/>
          </a:prstGeom>
          <a:solidFill>
            <a:srgbClr val="adc5e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Arial"/>
              </a:rPr>
              <a:t>Dense Layers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( 2 detached)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2" name="Line 15"/>
          <p:cNvSpPr/>
          <p:nvPr/>
        </p:nvSpPr>
        <p:spPr>
          <a:xfrm flipH="1">
            <a:off x="5616000" y="3888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Contd Model Details..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04" name="CustomShape 2"/>
          <p:cNvSpPr/>
          <p:nvPr/>
        </p:nvSpPr>
        <p:spPr>
          <a:xfrm>
            <a:off x="2772360" y="765360"/>
            <a:ext cx="529164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The embeddings in the embedding layer are : randomly initialized, pre-trained glove and trained on corpus Glove. They are kept fixed throughout the training.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A 1D convolutional layer, generally used for NLP, employs a kernel that slides over 2D input, producing a 1D output of max length.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After convolving the data, dropout and max pooling are performed.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r>
              <a:rPr b="0" lang="en-IN" sz="1600" spc="-1" strike="noStrike">
                <a:solidFill>
                  <a:srgbClr val="4a5c65"/>
                </a:solidFill>
                <a:latin typeface="Lato Light"/>
                <a:ea typeface="Lato Light"/>
              </a:rPr>
              <a:t>We run the model twice, once for predicting agency and then for social. </a:t>
            </a: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endParaRPr b="0" lang="en-IN" sz="16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spcBef>
                <a:spcPts val="1001"/>
              </a:spcBef>
              <a:buClr>
                <a:srgbClr val="a6bcc9"/>
              </a:buClr>
              <a:buFont typeface="Lato Light"/>
              <a:buChar char="○"/>
            </a:pPr>
            <a:r>
              <a:rPr b="0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5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3F063ADF-19C0-42B2-B8AD-A1066271C56D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CustomShape 1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Task Divison and Our Focus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87" name="CustomShape 2"/>
          <p:cNvSpPr/>
          <p:nvPr/>
        </p:nvSpPr>
        <p:spPr>
          <a:xfrm>
            <a:off x="2451960" y="792000"/>
            <a:ext cx="2515680" cy="25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200" spc="-1" strike="noStrike">
                <a:solidFill>
                  <a:srgbClr val="4a5c65"/>
                </a:solidFill>
                <a:latin typeface="Lato Light"/>
                <a:ea typeface="Lato Light"/>
              </a:rPr>
              <a:t>The Task: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050" spc="-1" strike="noStrike">
                <a:solidFill>
                  <a:srgbClr val="4a5c65"/>
                </a:solidFill>
                <a:latin typeface="Lato Light"/>
                <a:ea typeface="Lato Light"/>
              </a:rPr>
              <a:t>GIVEN: An account of a happy moment, marked with individual's demographics, recollection time and relevant labels.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050" spc="-1" strike="noStrike">
                <a:solidFill>
                  <a:srgbClr val="4a5c65"/>
                </a:solidFill>
                <a:latin typeface="Lato Light"/>
                <a:ea typeface="Lato Light"/>
              </a:rPr>
              <a:t>TASK 1: WHAT ARE THE INGREDIENTS FOR HAPPINESS ?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05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r>
              <a:rPr b="0" lang="en-IN" sz="1050" spc="-1" strike="noStrike">
                <a:solidFill>
                  <a:srgbClr val="4a5c65"/>
                </a:solidFill>
                <a:latin typeface="Lato Light"/>
                <a:ea typeface="Lato Light"/>
              </a:rPr>
              <a:t>Semi-supervised learning task: Predict agency and social labels 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050" spc="-1" strike="noStrike">
                <a:solidFill>
                  <a:srgbClr val="4a5c65"/>
                </a:solidFill>
                <a:latin typeface="Lato Light"/>
                <a:ea typeface="Lato Light"/>
              </a:rPr>
              <a:t>TASK 2: HOW CAN WE MODEL HAPPINESS ?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050" spc="-1" strike="noStrike">
                <a:solidFill>
                  <a:srgbClr val="4a5c65"/>
                </a:solidFill>
                <a:latin typeface="Lato Light"/>
                <a:ea typeface="Lato Light"/>
              </a:rPr>
              <a:t>Unsupervised task: Propose new characterizations and insights (not necessarily and not limited to themes) for happy moments in the test set, e.g., in terms of affect, emotion, participants and content.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endParaRPr b="0" lang="en-IN" sz="1050" spc="-1" strike="noStrike">
              <a:latin typeface="Arial"/>
            </a:endParaRPr>
          </a:p>
        </p:txBody>
      </p:sp>
      <p:sp>
        <p:nvSpPr>
          <p:cNvPr id="2388" name="CustomShape 3"/>
          <p:cNvSpPr/>
          <p:nvPr/>
        </p:nvSpPr>
        <p:spPr>
          <a:xfrm>
            <a:off x="5328000" y="942840"/>
            <a:ext cx="3050640" cy="23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200" spc="-1" strike="noStrike">
                <a:solidFill>
                  <a:srgbClr val="4a5c65"/>
                </a:solidFill>
                <a:latin typeface="Lato Light"/>
                <a:ea typeface="Lato Light"/>
              </a:rPr>
              <a:t>Our Major Focus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4a5c65"/>
                </a:solidFill>
                <a:latin typeface="Lato Light"/>
                <a:ea typeface="Lato Light"/>
              </a:rPr>
              <a:t>We have proposed several deep learning models to achieve Task 1 i.e. predicting agency and social labels for the happy moments.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2389" name="CustomShape 4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A85D0C1A-1285-4DB8-BEC3-455DAC3960B0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CustomShape 1"/>
          <p:cNvSpPr/>
          <p:nvPr/>
        </p:nvSpPr>
        <p:spPr>
          <a:xfrm>
            <a:off x="2831040" y="1200240"/>
            <a:ext cx="2515680" cy="31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7" name="CustomShape 2"/>
          <p:cNvSpPr/>
          <p:nvPr/>
        </p:nvSpPr>
        <p:spPr>
          <a:xfrm>
            <a:off x="144000" y="5594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Model Evaluation 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08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2A4E125C-25C5-4DE9-B51F-E1DAB249C5FB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509" name="TextShape 4"/>
          <p:cNvSpPr txBox="1"/>
          <p:nvPr/>
        </p:nvSpPr>
        <p:spPr>
          <a:xfrm>
            <a:off x="2808000" y="530640"/>
            <a:ext cx="5544000" cy="73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510" name="TextShape 5"/>
          <p:cNvSpPr txBox="1"/>
          <p:nvPr/>
        </p:nvSpPr>
        <p:spPr>
          <a:xfrm>
            <a:off x="2808000" y="649800"/>
            <a:ext cx="5544000" cy="17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    </a:t>
            </a:r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Model Evaluation has yielded the following results:</a:t>
            </a:r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algn="just"/>
            <a:r>
              <a:rPr b="0" lang="en-IN" sz="1300" spc="-1" strike="noStrike">
                <a:solidFill>
                  <a:srgbClr val="000000"/>
                </a:solidFill>
                <a:latin typeface="Roboto Slab Light"/>
                <a:ea typeface="Arial"/>
              </a:rPr>
              <a:t> </a:t>
            </a:r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1300" spc="-1" strike="noStrike">
              <a:latin typeface="Roboto Slab Light"/>
            </a:endParaRPr>
          </a:p>
          <a:p>
            <a:pPr algn="just"/>
            <a:endParaRPr b="0" lang="en-IN" sz="1300" spc="-1" strike="noStrike">
              <a:latin typeface="Roboto Slab Light"/>
            </a:endParaRPr>
          </a:p>
        </p:txBody>
      </p:sp>
      <p:graphicFrame>
        <p:nvGraphicFramePr>
          <p:cNvPr id="2511" name="Table 6"/>
          <p:cNvGraphicFramePr/>
          <p:nvPr/>
        </p:nvGraphicFramePr>
        <p:xfrm>
          <a:off x="3084840" y="1198800"/>
          <a:ext cx="4762800" cy="2185200"/>
        </p:xfrm>
        <a:graphic>
          <a:graphicData uri="http://schemas.openxmlformats.org/drawingml/2006/table">
            <a:tbl>
              <a:tblPr/>
              <a:tblGrid>
                <a:gridCol w="1196640"/>
                <a:gridCol w="1550520"/>
                <a:gridCol w="1030320"/>
                <a:gridCol w="985680"/>
              </a:tblGrid>
              <a:tr h="5518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Model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Embeddings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Social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Agency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598"/>
                    </a:solidFill>
                  </a:tcPr>
                </a:tc>
              </a:tr>
              <a:tr h="5133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CNN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Randomly initialized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 </a:t>
                      </a:r>
                      <a:r>
                        <a:rPr b="0" lang="en-IN" sz="1400" spc="-1" strike="noStrike">
                          <a:latin typeface="Arial"/>
                        </a:rPr>
                        <a:t>88.46%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82.177%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aad"/>
                    </a:solidFill>
                  </a:tcPr>
                </a:tc>
              </a:tr>
              <a:tr h="5594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CNN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Pre-Trained GloVe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 </a:t>
                      </a:r>
                      <a:r>
                        <a:rPr b="0" lang="en-IN" sz="1400" spc="-1" strike="noStrike">
                          <a:latin typeface="Arial"/>
                        </a:rPr>
                        <a:t>89%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83.08%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c5c7"/>
                    </a:solidFill>
                  </a:tcPr>
                </a:tc>
              </a:tr>
              <a:tr h="56052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CNN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GloVe trained on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Corpus 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 </a:t>
                      </a:r>
                      <a:r>
                        <a:rPr b="0" lang="en-IN" sz="1400" spc="-1" strike="noStrike">
                          <a:latin typeface="Arial"/>
                        </a:rPr>
                        <a:t>80.6%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latin typeface="Arial"/>
                        </a:rPr>
                        <a:t>81.065%</a:t>
                      </a:r>
                      <a:endParaRPr b="0" lang="en-IN" sz="1400" spc="-1" strike="noStrike">
                        <a:latin typeface="Arial"/>
                        <a:ea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CustomShape 1"/>
          <p:cNvSpPr/>
          <p:nvPr/>
        </p:nvSpPr>
        <p:spPr>
          <a:xfrm>
            <a:off x="411120" y="635760"/>
            <a:ext cx="832752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Conclusion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13" name="CustomShape 2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2EE5D471-7DE6-4750-AF58-8BDF4CD22240}" type="slidenum">
              <a:rPr b="0" lang="en-IN" sz="12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CustomShape 1"/>
          <p:cNvSpPr/>
          <p:nvPr/>
        </p:nvSpPr>
        <p:spPr>
          <a:xfrm>
            <a:off x="1466280" y="1583280"/>
            <a:ext cx="62110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5" name="CustomShape 2"/>
          <p:cNvSpPr/>
          <p:nvPr/>
        </p:nvSpPr>
        <p:spPr>
          <a:xfrm>
            <a:off x="1492920" y="648000"/>
            <a:ext cx="62110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r>
              <a:rPr b="0" lang="en-IN" sz="2000" spc="-1" strike="noStrike">
                <a:solidFill>
                  <a:srgbClr val="4a5c65"/>
                </a:solidFill>
                <a:latin typeface="Lato Light"/>
                <a:ea typeface="Lato Light"/>
              </a:rPr>
              <a:t>Future Work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16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2100E364-A54A-4620-B808-51A80E2784F1}" type="slidenum">
              <a:rPr b="0" lang="en-IN" sz="12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CustomShape 1"/>
          <p:cNvSpPr/>
          <p:nvPr/>
        </p:nvSpPr>
        <p:spPr>
          <a:xfrm>
            <a:off x="685800" y="724320"/>
            <a:ext cx="777168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References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518" name="CustomShape 2"/>
          <p:cNvSpPr/>
          <p:nvPr/>
        </p:nvSpPr>
        <p:spPr>
          <a:xfrm>
            <a:off x="685800" y="1182600"/>
            <a:ext cx="777168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9" name="CustomShape 3"/>
          <p:cNvSpPr/>
          <p:nvPr/>
        </p:nvSpPr>
        <p:spPr>
          <a:xfrm>
            <a:off x="685800" y="3353040"/>
            <a:ext cx="777168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0" name="CustomShape 4"/>
          <p:cNvSpPr/>
          <p:nvPr/>
        </p:nvSpPr>
        <p:spPr>
          <a:xfrm>
            <a:off x="685800" y="3811680"/>
            <a:ext cx="777168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1" name="CustomShape 5"/>
          <p:cNvSpPr/>
          <p:nvPr/>
        </p:nvSpPr>
        <p:spPr>
          <a:xfrm>
            <a:off x="685800" y="2038680"/>
            <a:ext cx="777168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2" name="CustomShape 6"/>
          <p:cNvSpPr/>
          <p:nvPr/>
        </p:nvSpPr>
        <p:spPr>
          <a:xfrm>
            <a:off x="685800" y="2497320"/>
            <a:ext cx="777168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3" name="CustomShape 7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D40ED3CD-A2C2-40FD-8C1E-C28211CC0F64}" type="slidenum">
              <a:rPr b="0" lang="en-IN" sz="12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524" name="TextShape 8"/>
          <p:cNvSpPr txBox="1"/>
          <p:nvPr/>
        </p:nvSpPr>
        <p:spPr>
          <a:xfrm>
            <a:off x="1224000" y="1440000"/>
            <a:ext cx="6552000" cy="185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1400" spc="-1" strike="noStrike">
                <a:latin typeface="Arial"/>
              </a:rPr>
              <a:t>The CL-Aff Happiness Shared Task: Results andKey Insights</a:t>
            </a:r>
            <a:r>
              <a:rPr b="0" lang="en-IN" sz="1400" spc="-1" strike="noStrike">
                <a:latin typeface="Arial"/>
              </a:rPr>
              <a:t> paper by Kokil Jaidka et al.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1400" spc="-1" strike="noStrike">
                <a:latin typeface="Arial"/>
              </a:rPr>
              <a:t>CruzAffect at AffCon 2019 Shared Task:A feature-rich approach to characterize happiness </a:t>
            </a:r>
            <a:r>
              <a:rPr b="0" lang="en-IN" sz="1400" spc="-1" strike="noStrike">
                <a:latin typeface="Arial"/>
              </a:rPr>
              <a:t>paper by Jiaqi Wu et al.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1400" spc="-1" strike="noStrike">
                <a:latin typeface="Arial"/>
              </a:rPr>
              <a:t>[CL-Aff Shared Task] Happiness IngredientsDetection using Multi-Task Deep Learning</a:t>
            </a:r>
            <a:r>
              <a:rPr b="0" lang="en-IN" sz="1400" spc="-1" strike="noStrike">
                <a:latin typeface="Arial"/>
              </a:rPr>
              <a:t> paper by Weizhao Xin and Diana Inkpen.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CustomShape 1"/>
          <p:cNvSpPr/>
          <p:nvPr/>
        </p:nvSpPr>
        <p:spPr>
          <a:xfrm>
            <a:off x="685800" y="1507320"/>
            <a:ext cx="6593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Thanks!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2526" name="CustomShape 2"/>
          <p:cNvSpPr/>
          <p:nvPr/>
        </p:nvSpPr>
        <p:spPr>
          <a:xfrm>
            <a:off x="685800" y="2401920"/>
            <a:ext cx="6593040" cy="17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2000" spc="-1" strike="noStrike">
                <a:solidFill>
                  <a:srgbClr val="4a5c65"/>
                </a:solidFill>
                <a:latin typeface="Lato Light"/>
                <a:ea typeface="Lato Light"/>
              </a:rPr>
              <a:t>Find the code here: </a:t>
            </a:r>
            <a:r>
              <a:rPr b="0" lang="en-IN" sz="2000" spc="-1" strike="noStrike">
                <a:solidFill>
                  <a:srgbClr val="4a5c65"/>
                </a:solidFill>
                <a:latin typeface="Lato Light"/>
                <a:ea typeface="Lato Light"/>
              </a:rPr>
              <a:t>https://github.com/DeepthiKarnam00/InPursuitOfHappiness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27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19102C93-151C-4ACA-8824-D501222A8F60}" type="slidenum">
              <a:rPr b="0" lang="en-IN" sz="12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528" name="TextShape 4"/>
          <p:cNvSpPr txBox="1"/>
          <p:nvPr/>
        </p:nvSpPr>
        <p:spPr>
          <a:xfrm>
            <a:off x="720000" y="2520000"/>
            <a:ext cx="4608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Roboto Slab Light"/>
              </a:rPr>
              <a:t>Hope you learnt something new..</a:t>
            </a:r>
            <a:endParaRPr b="0" lang="en-IN" sz="1800" spc="-1" strike="noStrike">
              <a:latin typeface="Roboto Slab Light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CustomShape 1"/>
          <p:cNvSpPr/>
          <p:nvPr/>
        </p:nvSpPr>
        <p:spPr>
          <a:xfrm>
            <a:off x="3459600" y="627840"/>
            <a:ext cx="2224080" cy="22240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0" name="CustomShape 2"/>
          <p:cNvSpPr/>
          <p:nvPr/>
        </p:nvSpPr>
        <p:spPr>
          <a:xfrm>
            <a:off x="2205360" y="2709000"/>
            <a:ext cx="473256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Big concept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2531" name="CustomShape 3"/>
          <p:cNvSpPr/>
          <p:nvPr/>
        </p:nvSpPr>
        <p:spPr>
          <a:xfrm>
            <a:off x="2205360" y="3640320"/>
            <a:ext cx="473256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r>
              <a:rPr b="0" lang="en-IN" sz="2000" spc="-1" strike="noStrike">
                <a:solidFill>
                  <a:srgbClr val="4a5c65"/>
                </a:solidFill>
                <a:latin typeface="Lato Light"/>
                <a:ea typeface="Lato Light"/>
              </a:rPr>
              <a:t>Just in case we need this slide for design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2532" name="Group 4"/>
          <p:cNvGrpSpPr/>
          <p:nvPr/>
        </p:nvGrpSpPr>
        <p:grpSpPr>
          <a:xfrm>
            <a:off x="3940200" y="627840"/>
            <a:ext cx="1446840" cy="1446840"/>
            <a:chOff x="3940200" y="627840"/>
            <a:chExt cx="1446840" cy="1446840"/>
          </a:xfrm>
        </p:grpSpPr>
        <p:sp>
          <p:nvSpPr>
            <p:cNvPr id="2533" name="CustomShape 5"/>
            <p:cNvSpPr/>
            <p:nvPr/>
          </p:nvSpPr>
          <p:spPr>
            <a:xfrm>
              <a:off x="4475880" y="1163880"/>
              <a:ext cx="749160" cy="749160"/>
            </a:xfrm>
            <a:custGeom>
              <a:avLst/>
              <a:gdLst/>
              <a:ahLst/>
              <a:rect l="l" t="t" r="r" b="b"/>
              <a:pathLst>
                <a:path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80">
              <a:solidFill>
                <a:srgbClr val="ff975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4" name="CustomShape 6"/>
            <p:cNvSpPr/>
            <p:nvPr/>
          </p:nvSpPr>
          <p:spPr>
            <a:xfrm>
              <a:off x="3940200" y="627840"/>
              <a:ext cx="1446840" cy="1446840"/>
            </a:xfrm>
            <a:custGeom>
              <a:avLst/>
              <a:gdLst/>
              <a:ahLst/>
              <a:rect l="l" t="t" r="r" b="b"/>
              <a:pathLst>
                <a:path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80">
              <a:solidFill>
                <a:srgbClr val="ff975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35" name="Group 7"/>
          <p:cNvGrpSpPr/>
          <p:nvPr/>
        </p:nvGrpSpPr>
        <p:grpSpPr>
          <a:xfrm>
            <a:off x="3554640" y="2228040"/>
            <a:ext cx="686520" cy="686520"/>
            <a:chOff x="3554640" y="2228040"/>
            <a:chExt cx="686520" cy="686520"/>
          </a:xfrm>
        </p:grpSpPr>
        <p:sp>
          <p:nvSpPr>
            <p:cNvPr id="2536" name="CustomShape 8"/>
            <p:cNvSpPr/>
            <p:nvPr/>
          </p:nvSpPr>
          <p:spPr>
            <a:xfrm rot="21013800">
              <a:off x="3600720" y="2273760"/>
              <a:ext cx="594360" cy="59436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80">
              <a:solidFill>
                <a:srgbClr val="fc40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7" name="CustomShape 9"/>
            <p:cNvSpPr/>
            <p:nvPr/>
          </p:nvSpPr>
          <p:spPr>
            <a:xfrm rot="21013800">
              <a:off x="3668040" y="2778840"/>
              <a:ext cx="97560" cy="9756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80">
              <a:solidFill>
                <a:srgbClr val="fc40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8" name="CustomShape 10"/>
            <p:cNvSpPr/>
            <p:nvPr/>
          </p:nvSpPr>
          <p:spPr>
            <a:xfrm rot="21013800">
              <a:off x="3749760" y="2825640"/>
              <a:ext cx="62280" cy="6228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80">
              <a:solidFill>
                <a:srgbClr val="fc40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CustomShape 11"/>
            <p:cNvSpPr/>
            <p:nvPr/>
          </p:nvSpPr>
          <p:spPr>
            <a:xfrm rot="21013800">
              <a:off x="3636000" y="2745720"/>
              <a:ext cx="62280" cy="6228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80">
              <a:solidFill>
                <a:srgbClr val="fc40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40" name="CustomShape 12"/>
          <p:cNvSpPr/>
          <p:nvPr/>
        </p:nvSpPr>
        <p:spPr>
          <a:xfrm>
            <a:off x="3593880" y="962280"/>
            <a:ext cx="225360" cy="21528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1" name="CustomShape 13"/>
          <p:cNvSpPr/>
          <p:nvPr/>
        </p:nvSpPr>
        <p:spPr>
          <a:xfrm rot="2697600">
            <a:off x="5346720" y="2148120"/>
            <a:ext cx="342720" cy="32724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2" name="CustomShape 14"/>
          <p:cNvSpPr/>
          <p:nvPr/>
        </p:nvSpPr>
        <p:spPr>
          <a:xfrm>
            <a:off x="5356800" y="1881000"/>
            <a:ext cx="136800" cy="13068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3" name="CustomShape 15"/>
          <p:cNvSpPr/>
          <p:nvPr/>
        </p:nvSpPr>
        <p:spPr>
          <a:xfrm rot="1280400">
            <a:off x="3589200" y="1613160"/>
            <a:ext cx="136800" cy="13068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4" name="CustomShape 16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AF1BFDAF-D990-4F20-A977-8D7E93110FB9}" type="slidenum">
              <a:rPr b="0" lang="en-IN" sz="12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CustomShape 1"/>
          <p:cNvSpPr/>
          <p:nvPr/>
        </p:nvSpPr>
        <p:spPr>
          <a:xfrm>
            <a:off x="685800" y="1507320"/>
            <a:ext cx="6593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b600"/>
                </a:solidFill>
                <a:latin typeface="Roboto Slab Light"/>
                <a:ea typeface="Roboto Slab Light"/>
              </a:rPr>
              <a:t>Data Analysis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2391" name="CustomShape 2"/>
          <p:cNvSpPr/>
          <p:nvPr/>
        </p:nvSpPr>
        <p:spPr>
          <a:xfrm>
            <a:off x="685800" y="2401920"/>
            <a:ext cx="6593040" cy="17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392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A7C2E91D-7703-4052-8E5E-C9741E59B7B1}" type="slidenum">
              <a:rPr b="0" lang="en-IN" sz="1200" spc="-1" strike="noStrike">
                <a:solidFill>
                  <a:srgbClr val="ffffff"/>
                </a:solidFill>
                <a:latin typeface="Lato Light"/>
                <a:ea typeface="Lato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2393" name="" descr=""/>
          <p:cNvPicPr/>
          <p:nvPr/>
        </p:nvPicPr>
        <p:blipFill>
          <a:blip r:embed="rId1"/>
          <a:stretch/>
        </p:blipFill>
        <p:spPr>
          <a:xfrm>
            <a:off x="5850360" y="2016000"/>
            <a:ext cx="2285280" cy="22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CustomShape 1"/>
          <p:cNvSpPr/>
          <p:nvPr/>
        </p:nvSpPr>
        <p:spPr>
          <a:xfrm>
            <a:off x="450360" y="5378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Dataset Description and Source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95" name="CustomShape 2"/>
          <p:cNvSpPr/>
          <p:nvPr/>
        </p:nvSpPr>
        <p:spPr>
          <a:xfrm>
            <a:off x="2826000" y="621000"/>
            <a:ext cx="5381640" cy="36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  <a:ea typeface="Arial"/>
              </a:rPr>
              <a:t>The dataset we have used is HappyDB Corpus, a corpus of crowd-sourced happy moments published by Megagon Labs.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  <a:ea typeface="Arial"/>
              </a:rPr>
              <a:t>It is a labelled data with 10,560 entries of happy moments.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  <a:ea typeface="Arial"/>
              </a:rPr>
              <a:t>Each entry has single-sentence happy moments from the available HappyDBcorpus, annotated with demographic labels of the author, as well as labels that are agency, social and concept labels.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  <a:ea typeface="Arial"/>
              </a:rPr>
              <a:t>The features in dataset includes happy ‘moment’, information of author like ‘age’, ‘country’, ‘gender’, ‘married’, ‘parenthood’ and features indicating time effect of happy moment like ‘reflection’ and ‘duration’.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96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E002F0D9-45CA-47EE-BE28-9854F1E2306E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CustomShape 1"/>
          <p:cNvSpPr/>
          <p:nvPr/>
        </p:nvSpPr>
        <p:spPr>
          <a:xfrm>
            <a:off x="450360" y="5378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Correlation Between Features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98" name="CustomShape 2"/>
          <p:cNvSpPr/>
          <p:nvPr/>
        </p:nvSpPr>
        <p:spPr>
          <a:xfrm>
            <a:off x="2826000" y="621000"/>
            <a:ext cx="5381640" cy="36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W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p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m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c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y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s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s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b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w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s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s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s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w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d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w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k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d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d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p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d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s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y</a:t>
            </a: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399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03702533-B7F2-474F-B90E-0EC0F032AEAA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2400" name="" descr=""/>
          <p:cNvPicPr/>
          <p:nvPr/>
        </p:nvPicPr>
        <p:blipFill>
          <a:blip r:embed="rId1"/>
          <a:stretch/>
        </p:blipFill>
        <p:spPr>
          <a:xfrm>
            <a:off x="2664000" y="1669320"/>
            <a:ext cx="2642760" cy="2290680"/>
          </a:xfrm>
          <a:prstGeom prst="rect">
            <a:avLst/>
          </a:prstGeom>
          <a:ln>
            <a:noFill/>
          </a:ln>
        </p:spPr>
      </p:pic>
      <p:pic>
        <p:nvPicPr>
          <p:cNvPr id="2401" name="" descr=""/>
          <p:cNvPicPr/>
          <p:nvPr/>
        </p:nvPicPr>
        <p:blipFill>
          <a:blip r:embed="rId2"/>
          <a:stretch/>
        </p:blipFill>
        <p:spPr>
          <a:xfrm>
            <a:off x="5760000" y="1656000"/>
            <a:ext cx="2728440" cy="23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CustomShape 1"/>
          <p:cNvSpPr/>
          <p:nvPr/>
        </p:nvSpPr>
        <p:spPr>
          <a:xfrm>
            <a:off x="450360" y="5378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Label Based Analysis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03" name="CustomShape 2"/>
          <p:cNvSpPr/>
          <p:nvPr/>
        </p:nvSpPr>
        <p:spPr>
          <a:xfrm>
            <a:off x="2826000" y="621000"/>
            <a:ext cx="5381640" cy="36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According to Task 1, we need to predict agency and social, both binary features.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Agency: focus of control of author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Social: conceptualizes interpersonal engagement in the moment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Data Distribution for Agency and Social :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  <a:ea typeface="Arial"/>
              </a:rPr>
              <a:t>The data thus seems a little skewed with more positive responses for Social label than for Agency label. **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04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39F94A17-056C-40E6-A27B-4B56442582AC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2405" name="" descr=""/>
          <p:cNvPicPr/>
          <p:nvPr/>
        </p:nvPicPr>
        <p:blipFill>
          <a:blip r:embed="rId1"/>
          <a:stretch/>
        </p:blipFill>
        <p:spPr>
          <a:xfrm>
            <a:off x="3367080" y="2572560"/>
            <a:ext cx="3885480" cy="88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CustomShape 1"/>
          <p:cNvSpPr/>
          <p:nvPr/>
        </p:nvSpPr>
        <p:spPr>
          <a:xfrm>
            <a:off x="450360" y="537840"/>
            <a:ext cx="214128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Moments Statistics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07" name="CustomShape 2"/>
          <p:cNvSpPr/>
          <p:nvPr/>
        </p:nvSpPr>
        <p:spPr>
          <a:xfrm>
            <a:off x="2826000" y="621000"/>
            <a:ext cx="5381640" cy="36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The moment description has the following statistics :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Sentence Level Stats: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Sentence Level Stats based on labels ( Yes/No) 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Lato Light"/>
              </a:rPr>
              <a:t>These stats will help us take better decisions for data prepocessing before we feed the data to our model. **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408" name="CustomShape 3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3AC580F7-05E3-4824-8F12-6C267009ADE5}" type="slidenum">
              <a:rPr b="0" lang="en-IN" sz="1200" spc="-1" strike="noStrike">
                <a:solidFill>
                  <a:srgbClr val="a6bcc9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2409" name="" descr=""/>
          <p:cNvPicPr/>
          <p:nvPr/>
        </p:nvPicPr>
        <p:blipFill>
          <a:blip r:embed="rId1"/>
          <a:stretch/>
        </p:blipFill>
        <p:spPr>
          <a:xfrm>
            <a:off x="3168000" y="1396800"/>
            <a:ext cx="5123880" cy="978840"/>
          </a:xfrm>
          <a:prstGeom prst="rect">
            <a:avLst/>
          </a:prstGeom>
          <a:ln>
            <a:noFill/>
          </a:ln>
        </p:spPr>
      </p:pic>
      <p:pic>
        <p:nvPicPr>
          <p:cNvPr id="2410" name="" descr=""/>
          <p:cNvPicPr/>
          <p:nvPr/>
        </p:nvPicPr>
        <p:blipFill>
          <a:blip r:embed="rId2"/>
          <a:stretch/>
        </p:blipFill>
        <p:spPr>
          <a:xfrm>
            <a:off x="3168000" y="2967120"/>
            <a:ext cx="3546000" cy="77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CustomShape 1"/>
          <p:cNvSpPr/>
          <p:nvPr/>
        </p:nvSpPr>
        <p:spPr>
          <a:xfrm>
            <a:off x="1242360" y="1440000"/>
            <a:ext cx="665892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r>
              <a:rPr b="0" lang="en-IN" sz="2500" spc="-1" strike="noStrike">
                <a:solidFill>
                  <a:srgbClr val="4a5c65"/>
                </a:solidFill>
                <a:latin typeface="Lato Light"/>
                <a:ea typeface="Lato Light"/>
              </a:rPr>
              <a:t> </a:t>
            </a:r>
            <a:r>
              <a:rPr b="0" lang="en-IN" sz="2500" spc="-1" strike="noStrike">
                <a:solidFill>
                  <a:srgbClr val="4a5c65"/>
                </a:solidFill>
                <a:latin typeface="Lato Light"/>
                <a:ea typeface="Lato Light"/>
              </a:rPr>
              <a:t>We have come up with various approaches to achieve Task 1.</a:t>
            </a:r>
            <a:endParaRPr b="0" lang="en-IN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r>
              <a:rPr b="0" lang="en-IN" sz="2500" spc="-1" strike="noStrike">
                <a:solidFill>
                  <a:srgbClr val="4a5c65"/>
                </a:solidFill>
                <a:latin typeface="Lato Light"/>
                <a:ea typeface="Lato Light"/>
              </a:rPr>
              <a:t>The section after this deals with each model in-depth, followed by an analysis of the best suitable model.</a:t>
            </a:r>
            <a:endParaRPr b="0" lang="en-IN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r>
              <a:rPr b="0" lang="en-IN" sz="2500" spc="-1" strike="noStrike">
                <a:solidFill>
                  <a:srgbClr val="4a5c65"/>
                </a:solidFill>
                <a:latin typeface="Lato Light"/>
                <a:ea typeface="Lato Light"/>
              </a:rPr>
              <a:t>So, let’s start..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2412" name="CustomShape 2"/>
          <p:cNvSpPr/>
          <p:nvPr/>
        </p:nvSpPr>
        <p:spPr>
          <a:xfrm>
            <a:off x="8118000" y="41796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170C16DB-EC92-4790-ABAF-F1D75072B275}" type="slidenum">
              <a:rPr b="0" lang="en-IN" sz="12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2019-11-10T21:05:15Z</dcterms:modified>
  <cp:revision>15</cp:revision>
  <dc:subject/>
  <dc:title/>
</cp:coreProperties>
</file>