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D6AD-91AB-459D-A154-734D22DD9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D0439-2E08-4DE2-824F-9AB6372FC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BD57-C3F2-4803-A8F6-7715A802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76D7-B2C8-4447-8AA0-437CDC90D59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2612-5FF2-419D-91BF-E7DB374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3C2D8-76A0-44A8-B2AA-7E32C0B7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026-1D54-4AEA-BFD1-C3B88DCCA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7ADE-92AB-4933-9E59-6E081946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D5900-55E9-44D5-BA25-F998B18F4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A3F1F-4E0C-41A8-BFF2-9B49E699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76D7-B2C8-4447-8AA0-437CDC90D59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E7CB-C01C-40A3-B377-B05F0DCD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239B-AFE3-46BB-ACF5-2CF84018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026-1D54-4AEA-BFD1-C3B88DCCA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8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FC246-1CBD-4E37-B49A-9FAF4AB5F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49400-0D87-4633-8575-EFD73D57D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11A52-9B62-4F27-A202-BCF5B723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76D7-B2C8-4447-8AA0-437CDC90D59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E318-C696-408C-975A-25CF8AF0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59F22-0E6B-4FC2-B0E1-537B9914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026-1D54-4AEA-BFD1-C3B88DCCA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50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8B1B-E841-47D1-8412-4FC0ABAC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3246-009C-4477-A154-C4201FF3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FA3B-BEE0-4226-AFA4-9D55A090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76D7-B2C8-4447-8AA0-437CDC90D59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1175-3E6C-45F9-9FA1-695DEB11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C343-5853-4D1A-84BF-10CBC9ED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026-1D54-4AEA-BFD1-C3B88DCCA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3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7A8C-DFCE-4085-A542-706C970A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87ADC-ACBC-46B2-8817-EAFB2AC3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5BE9-32F6-4FBA-9E9B-14B8E518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76D7-B2C8-4447-8AA0-437CDC90D59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3A640-7B8E-4107-A4CB-DC3B8C81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1F341-4DC6-422F-BC31-2C31B29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026-1D54-4AEA-BFD1-C3B88DCCA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4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3178-49F6-4F30-A610-A5867D1C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5296-D5C2-4387-816A-F8B1A4D5B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A1E15-92A6-4EAB-90D1-E05C9058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6EF5A-3E1E-4491-869B-025BE5FF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76D7-B2C8-4447-8AA0-437CDC90D59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0688-1B54-4F45-BB6D-4AEEFF5E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3084E-8CD3-4112-B2CA-5276D921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026-1D54-4AEA-BFD1-C3B88DCCA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85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8593-B709-49FA-9A5E-CE1BFEA0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EC319-6E39-4B00-83E1-A6BD283D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52122-F0D2-4CFF-81BA-E3ECC39D2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E4D45-32BC-489F-981D-3F5F13E8C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6B834-864C-4493-BBDC-1608DD7BC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12A3D-D224-4525-BA0C-560C7461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76D7-B2C8-4447-8AA0-437CDC90D59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083A0-03E7-4B38-ABAE-3D2A0996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BBE04-D154-43C3-BF6A-4AE0DA27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026-1D54-4AEA-BFD1-C3B88DCCA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61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40D0-E311-4BC5-A3EE-DA235E6B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44CD5-0F20-4FCC-84CC-00D68FE7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76D7-B2C8-4447-8AA0-437CDC90D59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FDC41-8A1C-4C28-B1D1-5F1F28AF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4EFE5-B864-46BC-AF1A-1B0B4D91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026-1D54-4AEA-BFD1-C3B88DCCA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11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10D31-9390-49ED-A578-BC97AB75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76D7-B2C8-4447-8AA0-437CDC90D59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638B9-95AB-4019-8C97-5DBF8845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2DD5E-D7E2-42E3-8A8B-986F702E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026-1D54-4AEA-BFD1-C3B88DCCA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AC70-0D76-462C-9690-36E4C6A9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D405-1000-43E5-9ED9-14E0DC760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1BD2D-1C9F-45BF-A2BE-63503E371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DAD27-4F9E-4B33-B570-1127A7E9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76D7-B2C8-4447-8AA0-437CDC90D59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5FC49-5F2C-473F-A4C0-C60F2B1B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7540D-62FB-4106-8D4F-DA37D457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026-1D54-4AEA-BFD1-C3B88DCCA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2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BDC6-BB8F-4B29-88B3-AC7B4C2C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FB5DE-2C9D-44B1-8E04-E7576FE73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B648B-74D5-4576-9339-A2607716C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3FFFE-7215-4F13-A737-37242405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76D7-B2C8-4447-8AA0-437CDC90D59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F69B9-C659-4698-ABC2-30CEDFD2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6ABA7-B75E-4CB1-B479-DCCFC326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026-1D54-4AEA-BFD1-C3B88DCCA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3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0220B-236A-4E4E-B42C-214EAA7C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79DF0-47D5-40DE-810D-A64F4F55A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B1374-F641-42CA-B0F7-4E14D3E88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C76D7-B2C8-4447-8AA0-437CDC90D59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8CD48-9F5A-46A6-A133-9132B941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B2D3C-B107-4AB9-A949-EA485002D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57026-1D54-4AEA-BFD1-C3B88DCCA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2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E8F-9209-488C-BF2F-CA003C005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omic Sans MS" panose="030F0702030302020204" pitchFamily="66" charset="0"/>
              </a:rPr>
              <a:t>VBA Macro Documenter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E9D41-ACEA-4B45-AA41-D4F8B485A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Automated Analysis and Documentation of Excel VBA Macros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95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A43E-FB02-4746-811F-FCA39DC4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21"/>
            <a:ext cx="10515600" cy="84785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CC6F-85CB-4457-A1F6-8EF0F6BB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3" y="1805473"/>
            <a:ext cx="10515600" cy="324705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VBA Macro Documenter is a cutting-edge web application designed to revolutionize the analysis and documentation of Visual Basic for Applications (VBA) macros in Microsoft Excel files. </a:t>
            </a:r>
          </a:p>
          <a:p>
            <a:pPr algn="just"/>
            <a:r>
              <a:rPr lang="en-US" sz="2400" dirty="0"/>
              <a:t>By harnessing the power of machine learning and natural language processing, our tool offers unprecedented insights into the structure, functionality, and complexity of VBA code.</a:t>
            </a:r>
          </a:p>
          <a:p>
            <a:pPr algn="just"/>
            <a:r>
              <a:rPr lang="en-US" sz="2400" dirty="0"/>
              <a:t>Pre trained models like </a:t>
            </a:r>
            <a:r>
              <a:rPr lang="en-US" sz="2400" dirty="0" err="1"/>
              <a:t>CodeBERT</a:t>
            </a:r>
            <a:r>
              <a:rPr lang="en-US" sz="2400" dirty="0"/>
              <a:t>, CodeT5, BART were employed for code analysis. 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61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A43E-FB02-4746-811F-FCA39DC4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374"/>
            <a:ext cx="10515600" cy="84785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CC6F-85CB-4457-A1F6-8EF0F6BB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3" y="1805472"/>
            <a:ext cx="10515600" cy="346632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Our application is built on a robust architecture, combining a Flask-based backend with a user-friendly HTML frontend. </a:t>
            </a:r>
          </a:p>
          <a:p>
            <a:pPr algn="just"/>
            <a:r>
              <a:rPr lang="en-US" sz="2400" dirty="0"/>
              <a:t>The core components include </a:t>
            </a:r>
          </a:p>
          <a:p>
            <a:pPr lvl="1" algn="just"/>
            <a:r>
              <a:rPr lang="en-US" sz="2400" dirty="0"/>
              <a:t>This structure ensures ef</a:t>
            </a:r>
            <a:r>
              <a:rPr lang="en-US" dirty="0"/>
              <a:t>app.py for handling requests, </a:t>
            </a:r>
          </a:p>
          <a:p>
            <a:pPr lvl="1" algn="just"/>
            <a:r>
              <a:rPr lang="en-US" dirty="0"/>
              <a:t>vba_analyser.py for code extraction and analysis, and </a:t>
            </a:r>
          </a:p>
          <a:p>
            <a:pPr lvl="1" algn="just"/>
            <a:r>
              <a:rPr lang="en-US" dirty="0"/>
              <a:t>ml_model.py for implementing sophisticated machine learning models. </a:t>
            </a:r>
          </a:p>
          <a:p>
            <a:pPr algn="just"/>
            <a:r>
              <a:rPr lang="en-US" sz="2400" dirty="0" err="1"/>
              <a:t>ficient</a:t>
            </a:r>
            <a:r>
              <a:rPr lang="en-US" sz="2400" dirty="0"/>
              <a:t> processing and a seamless user experience.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083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A43E-FB02-4746-811F-FCA39DC4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281"/>
            <a:ext cx="10515600" cy="84785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Data Flow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3FF746-3299-4798-B9FB-E73EA46C80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5487" y="1626804"/>
            <a:ext cx="9258267" cy="363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uploads Excel file via web interface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is securely stored on server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VBA code extracted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oletools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library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Multiple analysis tasks run concurrently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Documentation and flowchart generated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Results presented to user through web interface </a:t>
            </a:r>
          </a:p>
        </p:txBody>
      </p:sp>
    </p:spTree>
    <p:extLst>
      <p:ext uri="{BB962C8B-B14F-4D97-AF65-F5344CB8AC3E}">
        <p14:creationId xmlns:p14="http://schemas.microsoft.com/office/powerpoint/2010/main" val="289790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A43E-FB02-4746-811F-FCA39DC4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944"/>
            <a:ext cx="10515600" cy="84785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Key Components and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CC6F-85CB-4457-A1F6-8EF0F6BB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3" y="1222311"/>
            <a:ext cx="10515600" cy="543974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400" dirty="0"/>
              <a:t>At the heart of our system are three powerful machine learning models:</a:t>
            </a:r>
          </a:p>
          <a:p>
            <a:pPr lvl="1" algn="just">
              <a:lnSpc>
                <a:spcPct val="110000"/>
              </a:lnSpc>
            </a:pPr>
            <a:r>
              <a:rPr lang="en-US" dirty="0" err="1"/>
              <a:t>CodeBERT</a:t>
            </a:r>
            <a:r>
              <a:rPr lang="en-US" dirty="0"/>
              <a:t>  - classification and complexity assessment, 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CodeBERT</a:t>
            </a:r>
            <a:r>
              <a:rPr lang="en-US" dirty="0"/>
              <a:t> was selected for its superior performance in code-related tasks. It 	has been pre-trained on a large corpus of programming languages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CodeT5 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dirty="0"/>
              <a:t>	CodeT5 was chosen for summarization and translation tasks due to its specific 	design for code-related generation tasks.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BART for code explanation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dirty="0"/>
              <a:t>	BART was selected for code explanation due to its strong performance in text 	generation 	tasks. Its encoder-decoder architecture makes it particularly 	suitable for generating natural 	language explanations from structured input like 	code.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These models work in tandem with our custom algorithms to provide a comprehensive analysis of VBA code.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3741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A43E-FB02-4746-811F-FCA39DC4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944"/>
            <a:ext cx="10515600" cy="84785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Analysis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CC6F-85CB-4457-A1F6-8EF0F6BB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3" y="1343607"/>
            <a:ext cx="10515600" cy="5318449"/>
          </a:xfrm>
        </p:spPr>
        <p:txBody>
          <a:bodyPr>
            <a:normAutofit/>
          </a:bodyPr>
          <a:lstStyle/>
          <a:p>
            <a:r>
              <a:rPr lang="en-IN" sz="2400" dirty="0"/>
              <a:t>Complexity Assessment</a:t>
            </a:r>
          </a:p>
          <a:p>
            <a:pPr marL="0" indent="0">
              <a:buNone/>
            </a:pPr>
            <a:r>
              <a:rPr lang="en-IN" sz="2400" dirty="0"/>
              <a:t>	Leverages </a:t>
            </a:r>
            <a:r>
              <a:rPr lang="en-IN" sz="2400" dirty="0" err="1"/>
              <a:t>CodeBERT</a:t>
            </a:r>
            <a:r>
              <a:rPr lang="en-IN" sz="2400" dirty="0"/>
              <a:t> to assign a complexity score to code snippets. 	This provides a quantitative measure of code complexity.</a:t>
            </a:r>
          </a:p>
          <a:p>
            <a:r>
              <a:rPr lang="en-IN" sz="2400" dirty="0"/>
              <a:t>Code Summarization</a:t>
            </a:r>
          </a:p>
          <a:p>
            <a:pPr marL="0" indent="0">
              <a:buNone/>
            </a:pPr>
            <a:r>
              <a:rPr lang="en-IN" sz="2400" dirty="0"/>
              <a:t>	It extracts key components, identifies important terms using TF-IDF, 	and infers the main purpose of the code.</a:t>
            </a:r>
          </a:p>
          <a:p>
            <a:r>
              <a:rPr lang="en-IN" sz="2400" dirty="0"/>
              <a:t>Python Translation</a:t>
            </a:r>
          </a:p>
          <a:p>
            <a:pPr marL="0" indent="0">
              <a:buNone/>
            </a:pPr>
            <a:r>
              <a:rPr lang="en-IN" sz="2400" dirty="0"/>
              <a:t>	Uses a combination of rule-based translation and CodeT5 to convert 	VBA code to equivalent Python code. Flowchart Generation</a:t>
            </a:r>
          </a:p>
          <a:p>
            <a:r>
              <a:rPr lang="en-IN" sz="2400" dirty="0"/>
              <a:t>The </a:t>
            </a:r>
            <a:r>
              <a:rPr lang="en-IN" sz="2400" dirty="0" err="1"/>
              <a:t>generate_flowchart_text</a:t>
            </a:r>
            <a:r>
              <a:rPr lang="en-IN" sz="2400" dirty="0"/>
              <a:t> function creates a textual representation of the code's logic flow, which is then visualized using the </a:t>
            </a:r>
            <a:r>
              <a:rPr lang="en-IN" sz="2400" dirty="0" err="1"/>
              <a:t>NetworkX</a:t>
            </a:r>
            <a:r>
              <a:rPr lang="en-IN" sz="2400" dirty="0"/>
              <a:t> library. </a:t>
            </a:r>
          </a:p>
        </p:txBody>
      </p:sp>
    </p:spTree>
    <p:extLst>
      <p:ext uri="{BB962C8B-B14F-4D97-AF65-F5344CB8AC3E}">
        <p14:creationId xmlns:p14="http://schemas.microsoft.com/office/powerpoint/2010/main" val="302787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CC6F-85CB-4457-A1F6-8EF0F6BB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3" y="1754155"/>
            <a:ext cx="10515600" cy="4907901"/>
          </a:xfrm>
        </p:spPr>
        <p:txBody>
          <a:bodyPr>
            <a:normAutofit/>
          </a:bodyPr>
          <a:lstStyle/>
          <a:p>
            <a:r>
              <a:rPr lang="en-US" sz="2400" dirty="0"/>
              <a:t>Concurrent processing to parallelize time-consuming tasks, employ </a:t>
            </a:r>
            <a:r>
              <a:rPr lang="en-US" sz="2400" dirty="0" err="1"/>
              <a:t>memoization</a:t>
            </a:r>
            <a:r>
              <a:rPr lang="en-US" sz="2400" dirty="0"/>
              <a:t> to cache expensive function calls, and leverage Flask-Caching to store and quickly retrieve previous analysis results.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sophisticated ML models require significant computational resources, which can impact scalability.</a:t>
            </a:r>
          </a:p>
          <a:p>
            <a:r>
              <a:rPr lang="en-US" sz="2400" dirty="0"/>
              <a:t>Additionally, constrained by the limitations of freely available language models, which, while robust, may not match the capabilities of the most advanced proprietary models.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2ED44-B90A-4FD2-9035-CBEA5976FA34}"/>
              </a:ext>
            </a:extLst>
          </p:cNvPr>
          <p:cNvSpPr txBox="1"/>
          <p:nvPr/>
        </p:nvSpPr>
        <p:spPr>
          <a:xfrm>
            <a:off x="1012198" y="774441"/>
            <a:ext cx="249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Optimisations</a:t>
            </a:r>
            <a:endParaRPr lang="en-IN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D4B2F-2D65-4402-BEF9-1D42158A7C88}"/>
              </a:ext>
            </a:extLst>
          </p:cNvPr>
          <p:cNvSpPr txBox="1"/>
          <p:nvPr/>
        </p:nvSpPr>
        <p:spPr>
          <a:xfrm>
            <a:off x="1077513" y="3044890"/>
            <a:ext cx="203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Limitations</a:t>
            </a:r>
            <a:endParaRPr lang="en-IN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5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A43E-FB02-4746-811F-FCA39DC4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426"/>
            <a:ext cx="10515600" cy="84785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Improvement!!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CC6F-85CB-4457-A1F6-8EF0F6BB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3" y="2136710"/>
            <a:ext cx="10515600" cy="2183363"/>
          </a:xfrm>
        </p:spPr>
        <p:txBody>
          <a:bodyPr>
            <a:normAutofit/>
          </a:bodyPr>
          <a:lstStyle/>
          <a:p>
            <a:r>
              <a:rPr lang="en-US" sz="2400" dirty="0"/>
              <a:t>Fine-tuning our models specifically for VBA, </a:t>
            </a:r>
          </a:p>
          <a:p>
            <a:r>
              <a:rPr lang="en-US" sz="2400" dirty="0"/>
              <a:t>Implementing interactive visualizations for complex code structures, and </a:t>
            </a:r>
          </a:p>
          <a:p>
            <a:r>
              <a:rPr lang="en-US" sz="2400" dirty="0"/>
              <a:t>Bolstering security measures to handle sensitive code.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677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316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Office Theme</vt:lpstr>
      <vt:lpstr>VBA Macro Documenter</vt:lpstr>
      <vt:lpstr>Introduction</vt:lpstr>
      <vt:lpstr>Architecture Overview</vt:lpstr>
      <vt:lpstr>Data Flow</vt:lpstr>
      <vt:lpstr>Key Components and Algorithms</vt:lpstr>
      <vt:lpstr>Analysis Features</vt:lpstr>
      <vt:lpstr>PowerPoint Presentation</vt:lpstr>
      <vt:lpstr>Improvement!!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Macro Documenter</dc:title>
  <dc:creator>Deepthi R</dc:creator>
  <cp:lastModifiedBy>Deepthi R</cp:lastModifiedBy>
  <cp:revision>4</cp:revision>
  <dcterms:created xsi:type="dcterms:W3CDTF">2024-07-14T09:59:08Z</dcterms:created>
  <dcterms:modified xsi:type="dcterms:W3CDTF">2024-07-14T10:26:00Z</dcterms:modified>
</cp:coreProperties>
</file>