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8459-527B-4AA3-A3F7-DF8DC8F746F2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06168-5CF3-4F75-A5E7-31D22FC91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70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DOM = Document Object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06168-5CF3-4F75-A5E7-31D22FC914F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953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06168-5CF3-4F75-A5E7-31D22FC914F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43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B9151A-E8A9-4EBD-A4AF-AF3E16C8E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3667" y="5279131"/>
            <a:ext cx="7766936" cy="109689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r>
              <a:rPr lang="en-US" sz="1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r>
              <a:rPr lang="en-US" sz="1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Deepthi R</a:t>
            </a:r>
            <a:endParaRPr lang="en-IN" sz="12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5DE9C0-2ED8-4420-ACCE-9F229B503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654" y="878564"/>
            <a:ext cx="7014949" cy="440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8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14EF-4704-40E7-916C-7A49CA380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02783"/>
            <a:ext cx="8596668" cy="66540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INTRODUCRION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E261B-E870-4413-AF9A-D9A67C43F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1832"/>
            <a:ext cx="8596668" cy="459892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simple words Node.js is ‘server-side JavaScript’.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not-so-simple words Node.js is a high- performance network applications framework, well optimized for high concurrent environments.</a:t>
            </a:r>
            <a:endParaRPr lang="fi-FI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i-F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runs on V8 engine.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V8 is an open source JavaScript engine developed by Google. Its written in C++ and is used in Google Chrome Browser.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created by Ryan Dahl in 2009.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still in Beta phase.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95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88D9-8E05-4F8F-A536-BE61B16E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2377"/>
          </a:xfrm>
        </p:spPr>
        <p:txBody>
          <a:bodyPr>
            <a:normAutofit fontScale="90000"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42858-85D3-484E-898F-8EDA8192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44755"/>
            <a:ext cx="8821508" cy="55036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command line tool.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‘Node.js’ , ‘.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doesn’t mean that its only written JavaScript. It is 40% JS and 60% C++.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 version is 12.13.0.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Open Source and runs well on Linux systems, can also run on Windows systems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is released under the MIT license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‘Nodes goal is to provide an easy way to build scalable network programs’ 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90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A4DA3-9676-415B-ADB7-3834CA1CB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13" y="872701"/>
            <a:ext cx="8596668" cy="53220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is a platform built on Chrome's JavaScript runtime for easily building fast and scalable network applications.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uses an event-driven, non-blocking I/O model that makes it lightweight and efficient, perfect for data-intensive real-time applications that run across distributed devices.</a:t>
            </a:r>
          </a:p>
          <a:p>
            <a:r>
              <a:rPr lang="en-US" sz="2000" dirty="0"/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DOM implementation provided by Node.js, i.e. you can not do this: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var element =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elementId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‛);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Everything inside Node.js runs in a single-thread.</a:t>
            </a:r>
          </a:p>
        </p:txBody>
      </p:sp>
    </p:spTree>
    <p:extLst>
      <p:ext uri="{BB962C8B-B14F-4D97-AF65-F5344CB8AC3E}">
        <p14:creationId xmlns:p14="http://schemas.microsoft.com/office/powerpoint/2010/main" val="402257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682B-4F32-4F94-A0C4-1640E2D4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24755"/>
            <a:ext cx="8596668" cy="1320800"/>
          </a:xfrm>
        </p:spPr>
        <p:txBody>
          <a:bodyPr/>
          <a:lstStyle/>
          <a:p>
            <a:r>
              <a:rPr lang="en-IN" dirty="0"/>
              <a:t>What Can Node.js Do?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6178D-8BC5-4632-8202-F030E7D08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can generate dynamic page content.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can create, open, read, write, delete, and close files on the server.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can collect form data.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can add, delete, modify data in your database.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create a DNS ,Static File Server ,Web Chat Application like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GTalk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browser.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can also be used for creating online games, collaboration tools or anything which sends updates to the user in real-time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0123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4CB62-A377-4F8C-AB10-D7AE09C88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18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marL="0" indent="0">
              <a:buNone/>
            </a:pPr>
            <a:endParaRPr lang="en-IN" sz="18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4883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305</TotalTime>
  <Words>228</Words>
  <Application>Microsoft Office PowerPoint</Application>
  <PresentationFormat>Widescreen</PresentationFormat>
  <Paragraphs>34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INTRODUCRION</vt:lpstr>
      <vt:lpstr>PowerPoint Presentation</vt:lpstr>
      <vt:lpstr>PowerPoint Presentation</vt:lpstr>
      <vt:lpstr>What Can Node.js Do?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 The server-side JavaScript</dc:title>
  <dc:creator>Office</dc:creator>
  <cp:lastModifiedBy>Office</cp:lastModifiedBy>
  <cp:revision>21</cp:revision>
  <dcterms:created xsi:type="dcterms:W3CDTF">2019-11-18T14:41:30Z</dcterms:created>
  <dcterms:modified xsi:type="dcterms:W3CDTF">2019-11-19T04:03:54Z</dcterms:modified>
</cp:coreProperties>
</file>