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770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41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15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3881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11/21/2019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31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3179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11/21/2019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85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11/21/2019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9616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11/21/2019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360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5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11/21/2019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37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11/21/2019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45054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265E-61DA-4214-99BA-2C23BB006FD0}"/>
              </a:ext>
            </a:extLst>
          </p:cNvPr>
          <p:cNvSpPr>
            <a:spLocks noGrp="1"/>
          </p:cNvSpPr>
          <p:nvPr>
            <p:ph type="ctrTitle"/>
          </p:nvPr>
        </p:nvSpPr>
        <p:spPr>
          <a:xfrm>
            <a:off x="1030310" y="1714612"/>
            <a:ext cx="6661682" cy="2268559"/>
          </a:xfrm>
        </p:spPr>
        <p:txBody>
          <a:bodyPr>
            <a:normAutofit fontScale="90000"/>
          </a:bodyPr>
          <a:lstStyle/>
          <a:p>
            <a:r>
              <a:rPr lang="en-IN" dirty="0">
                <a:latin typeface="Algerian" panose="04020705040A02060702" pitchFamily="82" charset="0"/>
              </a:rPr>
              <a:t>PERFORMANCE OF MULTITHREAD PROGRAMMING</a:t>
            </a:r>
          </a:p>
        </p:txBody>
      </p:sp>
      <p:sp>
        <p:nvSpPr>
          <p:cNvPr id="3" name="Subtitle 2">
            <a:extLst>
              <a:ext uri="{FF2B5EF4-FFF2-40B4-BE49-F238E27FC236}">
                <a16:creationId xmlns:a16="http://schemas.microsoft.com/office/drawing/2014/main" id="{57752341-97AC-4142-940F-586A2D8B96EC}"/>
              </a:ext>
            </a:extLst>
          </p:cNvPr>
          <p:cNvSpPr>
            <a:spLocks noGrp="1"/>
          </p:cNvSpPr>
          <p:nvPr>
            <p:ph type="subTitle" idx="1"/>
          </p:nvPr>
        </p:nvSpPr>
        <p:spPr>
          <a:xfrm>
            <a:off x="1030310" y="2525981"/>
            <a:ext cx="7331383" cy="4032585"/>
          </a:xfrm>
        </p:spPr>
        <p:txBody>
          <a:bodyPr>
            <a:normAutofit/>
          </a:bodyPr>
          <a:lstStyle/>
          <a:p>
            <a:r>
              <a:rPr lang="en-IN" dirty="0"/>
              <a:t>BY,</a:t>
            </a:r>
          </a:p>
          <a:p>
            <a:r>
              <a:rPr lang="en-IN" dirty="0"/>
              <a:t>DEEPTHI R</a:t>
            </a:r>
          </a:p>
          <a:p>
            <a:r>
              <a:rPr lang="en-IN" dirty="0"/>
              <a:t>AATHIRA</a:t>
            </a:r>
          </a:p>
          <a:p>
            <a:r>
              <a:rPr lang="en-IN" dirty="0"/>
              <a:t>SARIKA</a:t>
            </a:r>
          </a:p>
          <a:p>
            <a:r>
              <a:rPr lang="en-IN" dirty="0"/>
              <a:t>RAGINI R</a:t>
            </a:r>
          </a:p>
        </p:txBody>
      </p:sp>
    </p:spTree>
    <p:extLst>
      <p:ext uri="{BB962C8B-B14F-4D97-AF65-F5344CB8AC3E}">
        <p14:creationId xmlns:p14="http://schemas.microsoft.com/office/powerpoint/2010/main" val="153348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3E86-FDCE-417E-BEE9-7709C277AA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159CA8-E8B9-492F-943A-D2291EAE4308}"/>
              </a:ext>
            </a:extLst>
          </p:cNvPr>
          <p:cNvSpPr>
            <a:spLocks noGrp="1"/>
          </p:cNvSpPr>
          <p:nvPr>
            <p:ph idx="1"/>
          </p:nvPr>
        </p:nvSpPr>
        <p:spPr/>
        <p:txBody>
          <a:bodyPr>
            <a:normAutofit/>
          </a:bodyPr>
          <a:lstStyle/>
          <a:p>
            <a:pPr marL="0" indent="0">
              <a:buNone/>
            </a:pPr>
            <a:r>
              <a:rPr lang="en-IN" sz="9600" dirty="0">
                <a:latin typeface="Algerian" panose="04020705040A02060702" pitchFamily="82" charset="0"/>
              </a:rPr>
              <a:t>  THANK YOU</a:t>
            </a:r>
          </a:p>
        </p:txBody>
      </p:sp>
    </p:spTree>
    <p:extLst>
      <p:ext uri="{BB962C8B-B14F-4D97-AF65-F5344CB8AC3E}">
        <p14:creationId xmlns:p14="http://schemas.microsoft.com/office/powerpoint/2010/main" val="285693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4D77-E0B1-45AC-B35A-A1DAC34C5048}"/>
              </a:ext>
            </a:extLst>
          </p:cNvPr>
          <p:cNvSpPr>
            <a:spLocks noGrp="1"/>
          </p:cNvSpPr>
          <p:nvPr>
            <p:ph type="title"/>
          </p:nvPr>
        </p:nvSpPr>
        <p:spPr/>
        <p:txBody>
          <a:bodyPr/>
          <a:lstStyle/>
          <a:p>
            <a:r>
              <a:rPr lang="en-IN" dirty="0"/>
              <a:t>WHAT WE LEARN ABOUT</a:t>
            </a:r>
          </a:p>
        </p:txBody>
      </p:sp>
      <p:sp>
        <p:nvSpPr>
          <p:cNvPr id="3" name="Content Placeholder 2">
            <a:extLst>
              <a:ext uri="{FF2B5EF4-FFF2-40B4-BE49-F238E27FC236}">
                <a16:creationId xmlns:a16="http://schemas.microsoft.com/office/drawing/2014/main" id="{FEA45F26-FB7A-4BFC-8EF0-C00CBF701059}"/>
              </a:ext>
            </a:extLst>
          </p:cNvPr>
          <p:cNvSpPr>
            <a:spLocks noGrp="1"/>
          </p:cNvSpPr>
          <p:nvPr>
            <p:ph idx="1"/>
          </p:nvPr>
        </p:nvSpPr>
        <p:spPr/>
        <p:txBody>
          <a:bodyPr/>
          <a:lstStyle/>
          <a:p>
            <a:r>
              <a:rPr lang="en-IN" dirty="0"/>
              <a:t>Performance implication of a multithreaded program when run on a single core/processor machine versus multi core/processor machine.</a:t>
            </a:r>
          </a:p>
        </p:txBody>
      </p:sp>
    </p:spTree>
    <p:extLst>
      <p:ext uri="{BB962C8B-B14F-4D97-AF65-F5344CB8AC3E}">
        <p14:creationId xmlns:p14="http://schemas.microsoft.com/office/powerpoint/2010/main" val="57667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D1C0-19C1-480D-BE22-F1A269E19215}"/>
              </a:ext>
            </a:extLst>
          </p:cNvPr>
          <p:cNvSpPr>
            <a:spLocks noGrp="1"/>
          </p:cNvSpPr>
          <p:nvPr>
            <p:ph type="title"/>
          </p:nvPr>
        </p:nvSpPr>
        <p:spPr/>
        <p:txBody>
          <a:bodyPr>
            <a:normAutofit fontScale="90000"/>
          </a:bodyPr>
          <a:lstStyle/>
          <a:p>
            <a:r>
              <a:rPr lang="en-US" sz="3100" dirty="0"/>
              <a:t>First let's discuss, how to find out how many processors you have on your machine? </a:t>
            </a:r>
            <a:br>
              <a:rPr lang="en-US" sz="3100" dirty="0"/>
            </a:br>
            <a:endParaRPr lang="en-IN" dirty="0"/>
          </a:p>
        </p:txBody>
      </p:sp>
      <p:sp>
        <p:nvSpPr>
          <p:cNvPr id="3" name="Content Placeholder 2">
            <a:extLst>
              <a:ext uri="{FF2B5EF4-FFF2-40B4-BE49-F238E27FC236}">
                <a16:creationId xmlns:a16="http://schemas.microsoft.com/office/drawing/2014/main" id="{DD91A907-9B5B-4969-BD45-6066E2127AA1}"/>
              </a:ext>
            </a:extLst>
          </p:cNvPr>
          <p:cNvSpPr>
            <a:spLocks noGrp="1"/>
          </p:cNvSpPr>
          <p:nvPr>
            <p:ph idx="1"/>
          </p:nvPr>
        </p:nvSpPr>
        <p:spPr/>
        <p:txBody>
          <a:bodyPr>
            <a:normAutofit lnSpcReduction="10000"/>
          </a:bodyPr>
          <a:lstStyle/>
          <a:p>
            <a:r>
              <a:rPr lang="en-US" dirty="0"/>
              <a:t>1. Right click on the Task bar and select "Start Task Manager" option from the context menu. Click on the </a:t>
            </a:r>
            <a:r>
              <a:rPr lang="en-US" dirty="0" err="1"/>
              <a:t>the</a:t>
            </a:r>
            <a:r>
              <a:rPr lang="en-US" dirty="0"/>
              <a:t> performance tab. The number of green boxes under "CPU Usage History" should correspond to the number of processors on the machine.</a:t>
            </a:r>
          </a:p>
          <a:p>
            <a:r>
              <a:rPr lang="en-US" dirty="0"/>
              <a:t> 2. The following code can be used in any </a:t>
            </a:r>
            <a:r>
              <a:rPr lang="en-US" dirty="0" err="1"/>
              <a:t>.net</a:t>
            </a:r>
            <a:r>
              <a:rPr lang="en-US" dirty="0"/>
              <a:t> application to find out the total processors on the machine </a:t>
            </a:r>
            <a:r>
              <a:rPr lang="en-US" dirty="0" err="1"/>
              <a:t>Environment.ProcessorCount</a:t>
            </a:r>
            <a:r>
              <a:rPr lang="en-US" dirty="0"/>
              <a:t> </a:t>
            </a:r>
          </a:p>
          <a:p>
            <a:r>
              <a:rPr lang="en-US" dirty="0"/>
              <a:t>3. On the windows command prompt window, type the following echo %NUMBER_OF_PROCESSORS% </a:t>
            </a:r>
            <a:br>
              <a:rPr lang="en-US" dirty="0"/>
            </a:br>
            <a:endParaRPr lang="en-IN" dirty="0"/>
          </a:p>
        </p:txBody>
      </p:sp>
    </p:spTree>
    <p:extLst>
      <p:ext uri="{BB962C8B-B14F-4D97-AF65-F5344CB8AC3E}">
        <p14:creationId xmlns:p14="http://schemas.microsoft.com/office/powerpoint/2010/main" val="351071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262B-C77B-4C33-9609-0A7CA082139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0B6223-BB9E-429F-B3A8-2E229E55491D}"/>
              </a:ext>
            </a:extLst>
          </p:cNvPr>
          <p:cNvPicPr>
            <a:picLocks noGrp="1" noChangeAspect="1"/>
          </p:cNvPicPr>
          <p:nvPr>
            <p:ph idx="1"/>
          </p:nvPr>
        </p:nvPicPr>
        <p:blipFill rotWithShape="1">
          <a:blip r:embed="rId2"/>
          <a:srcRect l="10186" t="17276" r="19387" b="16998"/>
          <a:stretch/>
        </p:blipFill>
        <p:spPr>
          <a:xfrm>
            <a:off x="1519706" y="1147782"/>
            <a:ext cx="9261735" cy="4562435"/>
          </a:xfrm>
        </p:spPr>
      </p:pic>
    </p:spTree>
    <p:extLst>
      <p:ext uri="{BB962C8B-B14F-4D97-AF65-F5344CB8AC3E}">
        <p14:creationId xmlns:p14="http://schemas.microsoft.com/office/powerpoint/2010/main" val="289208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0FF20-1838-4BF7-A1B5-C174C48A1C2B}"/>
              </a:ext>
            </a:extLst>
          </p:cNvPr>
          <p:cNvSpPr>
            <a:spLocks noGrp="1"/>
          </p:cNvSpPr>
          <p:nvPr>
            <p:ph idx="1"/>
          </p:nvPr>
        </p:nvSpPr>
        <p:spPr>
          <a:xfrm>
            <a:off x="2498501" y="206062"/>
            <a:ext cx="8071638" cy="5843882"/>
          </a:xfrm>
        </p:spPr>
        <p:txBody>
          <a:bodyPr/>
          <a:lstStyle/>
          <a:p>
            <a:r>
              <a:rPr lang="en-US" b="1" dirty="0"/>
              <a:t>On a machine that has multiple processors</a:t>
            </a:r>
            <a:r>
              <a:rPr lang="en-US" dirty="0"/>
              <a:t>, multiple threads can execute application code in parallel on different cores. For example, if there are two threads and two cores, then each thread would run on an individual </a:t>
            </a:r>
            <a:r>
              <a:rPr lang="en-US" dirty="0" err="1"/>
              <a:t>core.This</a:t>
            </a:r>
            <a:r>
              <a:rPr lang="en-US" dirty="0"/>
              <a:t> means, performance is better.</a:t>
            </a:r>
            <a:br>
              <a:rPr lang="en-US" dirty="0"/>
            </a:br>
            <a:r>
              <a:rPr lang="en-US" dirty="0"/>
              <a:t>If two threads take 10 milli-seconds each to complete, then on a machine with 2 processors, the total time taken is 10 milli-seconds</a:t>
            </a:r>
          </a:p>
          <a:p>
            <a:endParaRPr lang="en-IN" dirty="0"/>
          </a:p>
        </p:txBody>
      </p:sp>
    </p:spTree>
    <p:extLst>
      <p:ext uri="{BB962C8B-B14F-4D97-AF65-F5344CB8AC3E}">
        <p14:creationId xmlns:p14="http://schemas.microsoft.com/office/powerpoint/2010/main" val="348290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16CDF-BC67-4553-8F4F-0D532B2B6227}"/>
              </a:ext>
            </a:extLst>
          </p:cNvPr>
          <p:cNvSpPr>
            <a:spLocks noGrp="1"/>
          </p:cNvSpPr>
          <p:nvPr>
            <p:ph idx="1"/>
          </p:nvPr>
        </p:nvSpPr>
        <p:spPr>
          <a:xfrm>
            <a:off x="2717442" y="824248"/>
            <a:ext cx="7826939" cy="5406000"/>
          </a:xfrm>
        </p:spPr>
        <p:txBody>
          <a:bodyPr>
            <a:normAutofit/>
          </a:bodyPr>
          <a:lstStyle/>
          <a:p>
            <a:r>
              <a:rPr lang="en-US" b="1" dirty="0"/>
              <a:t>On a machine that has a single processor</a:t>
            </a:r>
            <a:r>
              <a:rPr lang="en-US" dirty="0"/>
              <a:t>, multiple threads execute, one after the other or wait until one thread finishes. It is not possible for a single processor system to execute multiple threads in parallel. Since the operating system switches between the threads so fast, it just gives us the illusion that the threads run in parallel. On a single core/processor machine multiple threads can affect performance negatively as there is overhead involved with context-switching.</a:t>
            </a:r>
          </a:p>
          <a:p>
            <a:r>
              <a:rPr lang="en-US" dirty="0"/>
              <a:t>If two threads take 10 milli-seconds each to complete, then on a machine with 1 processor, the total time taken is 20 milli-seconds + (Thread context switching time, if any)</a:t>
            </a:r>
            <a:br>
              <a:rPr lang="en-US" dirty="0"/>
            </a:br>
            <a:endParaRPr lang="en-IN" dirty="0"/>
          </a:p>
        </p:txBody>
      </p:sp>
    </p:spTree>
    <p:extLst>
      <p:ext uri="{BB962C8B-B14F-4D97-AF65-F5344CB8AC3E}">
        <p14:creationId xmlns:p14="http://schemas.microsoft.com/office/powerpoint/2010/main" val="350743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AAD1-5328-4963-83E4-07EBA44B17A6}"/>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6CB7F058-6D75-470F-9D47-B40A3A022E82}"/>
              </a:ext>
            </a:extLst>
          </p:cNvPr>
          <p:cNvPicPr>
            <a:picLocks noGrp="1" noChangeAspect="1"/>
          </p:cNvPicPr>
          <p:nvPr>
            <p:ph idx="1"/>
          </p:nvPr>
        </p:nvPicPr>
        <p:blipFill rotWithShape="1">
          <a:blip r:embed="rId2"/>
          <a:srcRect l="15245" t="9845" r="39564" b="8827"/>
          <a:stretch/>
        </p:blipFill>
        <p:spPr>
          <a:xfrm>
            <a:off x="2389310" y="220441"/>
            <a:ext cx="6560119" cy="6637559"/>
          </a:xfrm>
        </p:spPr>
      </p:pic>
    </p:spTree>
    <p:extLst>
      <p:ext uri="{BB962C8B-B14F-4D97-AF65-F5344CB8AC3E}">
        <p14:creationId xmlns:p14="http://schemas.microsoft.com/office/powerpoint/2010/main" val="361780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637A-2DC6-4D34-8744-C3158F8CC4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5135604-2B27-4D51-BBF5-844F81F53E85}"/>
              </a:ext>
            </a:extLst>
          </p:cNvPr>
          <p:cNvPicPr>
            <a:picLocks noGrp="1" noChangeAspect="1"/>
          </p:cNvPicPr>
          <p:nvPr>
            <p:ph idx="1"/>
          </p:nvPr>
        </p:nvPicPr>
        <p:blipFill rotWithShape="1">
          <a:blip r:embed="rId2"/>
          <a:srcRect l="15438" t="23574" r="39641" b="4815"/>
          <a:stretch/>
        </p:blipFill>
        <p:spPr>
          <a:xfrm>
            <a:off x="2519043" y="159026"/>
            <a:ext cx="7474317" cy="6698974"/>
          </a:xfrm>
        </p:spPr>
      </p:pic>
    </p:spTree>
    <p:extLst>
      <p:ext uri="{BB962C8B-B14F-4D97-AF65-F5344CB8AC3E}">
        <p14:creationId xmlns:p14="http://schemas.microsoft.com/office/powerpoint/2010/main" val="260749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9A05-5890-4A12-B1D0-606BCA94BEFA}"/>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7E2AB8D8-85B3-4F06-B479-7675B6767C8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9680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75</TotalTime>
  <Words>323</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MS Shell Dlg 2</vt:lpstr>
      <vt:lpstr>Wingdings</vt:lpstr>
      <vt:lpstr>Wingdings 3</vt:lpstr>
      <vt:lpstr>Madison</vt:lpstr>
      <vt:lpstr>PERFORMANCE OF MULTITHREAD PROGRAMMING</vt:lpstr>
      <vt:lpstr>WHAT WE LEARN ABOUT</vt:lpstr>
      <vt:lpstr>First let's discuss, how to find out how many processors you have on your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OF MULTITHREAD PROGRAMMING</dc:title>
  <dc:creator>Office</dc:creator>
  <cp:lastModifiedBy>Office</cp:lastModifiedBy>
  <cp:revision>7</cp:revision>
  <dcterms:created xsi:type="dcterms:W3CDTF">2019-11-20T15:56:30Z</dcterms:created>
  <dcterms:modified xsi:type="dcterms:W3CDTF">2019-11-20T23:01:36Z</dcterms:modified>
</cp:coreProperties>
</file>