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B388-AD8E-4120-99FA-B4F3EEA2F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delegates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A7E4A-95F6-49D8-84E4-9AC24D12D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825096"/>
          </a:xfrm>
        </p:spPr>
        <p:txBody>
          <a:bodyPr>
            <a:normAutofit/>
          </a:bodyPr>
          <a:lstStyle/>
          <a:p>
            <a:r>
              <a:rPr lang="en-US" sz="1100" dirty="0"/>
              <a:t>                                                                                                                                                                                                   </a:t>
            </a:r>
            <a:r>
              <a:rPr lang="en-US" sz="2400" dirty="0"/>
              <a:t>By,</a:t>
            </a:r>
          </a:p>
          <a:p>
            <a:r>
              <a:rPr lang="en-US" sz="2400" dirty="0"/>
              <a:t>                                                                                        Deepthi R</a:t>
            </a:r>
          </a:p>
          <a:p>
            <a:r>
              <a:rPr lang="en-US" sz="2400" dirty="0"/>
              <a:t>                                                                                        Pit Solutions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5673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9EF8-6B89-44C2-9B18-92A441A9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DELEGATES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85595-D1DC-411D-846E-4D6F4F183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delegate is a reference type that holds the reference of a class method. Any method which has the same signature as delegate can be assigned to delegate. It is very similar to the function pointer but with a difference that delegates are a type-safe. We can say that it is the object-oriented implementation of function pointers</a:t>
            </a:r>
            <a:r>
              <a:rPr lang="en-US" dirty="0"/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Delegates are especially used for implementing events and the call-back methods. All delegates are implicitly derived from the 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System.Delegate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class.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8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1F1F-3D6D-4BDB-A30D-F7CD80BB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13491"/>
            <a:ext cx="10820400" cy="6144509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steps for defining and using delegates: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delegate is declared by using the keyword delegate, otherwise it resembles a method declaration.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&lt;Access specifier&gt;delegate &lt;return type&gt; &lt;delegate-name&gt; &lt;parameter list&gt;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Instantiation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a delegate instance, we need to assign a method (which has same signature as delegate) to delegate.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public delegate 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s); ...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ps1 = new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WriteToScreen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ps2 = new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WriteToFile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Invoking a delegate is like as invoking a regular method.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42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6AA2-5608-410B-9F6A-4E71ADAD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05B374-0EE2-4171-A33E-3D59DEF21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590" t="31285" r="22754" b="11170"/>
          <a:stretch/>
        </p:blipFill>
        <p:spPr>
          <a:xfrm>
            <a:off x="164799" y="157470"/>
            <a:ext cx="11862402" cy="654306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7482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D8B0-FA5D-454F-A03C-8DBE7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D8D9E6-3D51-4BBA-B405-14ECAE457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871" t="16209" r="21811" b="19465"/>
          <a:stretch/>
        </p:blipFill>
        <p:spPr>
          <a:xfrm>
            <a:off x="472679" y="-113714"/>
            <a:ext cx="11033521" cy="708542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4741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0EBB-5E85-4013-ADA1-3A01CEA9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points about 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283F-0337-45A9-8F67-6EA515E7E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Delegates are like C++ function pointers but are type safe.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Delegates allow methods to be passed as parameters.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Delegates are used in event handling for defining callback methods.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Delegates can be chained together i.e. these allow defining a set of methods that executed as a single unit.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Once a delegate is created, the method it is associated will never changes because delegates are immutable in nature.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53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5AC9-F863-4B71-AE9A-A9F21167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6C38-89AE-4C17-BCCB-BEDA0122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Delegates provide a way to execute methods at run-time.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All delegates are implicitly derived from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System.MulticastDelegate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class which is inheriting from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System.Delegate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8. Delegate types are incompatible with each other, even if their signatures are the same. These are considered equal if they have the reference of same method.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486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B0AF-22CD-4EB3-9BB8-47B0641D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64EE-C8ED-4CBC-B345-CADC9EAE9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31831"/>
            <a:ext cx="10820400" cy="516030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cast delegate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cast delegate holds the reference of only single method. In previous example, created delegate is a single cast delegate.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cast delegate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delegate which holds the reference of more than one method is called multi-cast delegate. A multicast delegate only contains the reference of methods which return type is void. The + and += operators are used to combine delegate instances. Multicast delegates are considered equal if they reference the same methods in the same order.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92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736C-E759-433D-B8A1-280BF889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300" dirty="0">
                <a:latin typeface="Algerian" panose="04020705040A02060702" pitchFamily="82" charset="0"/>
              </a:rPr>
              <a:t>THANK YOU</a:t>
            </a:r>
            <a:endParaRPr lang="en-IN" sz="143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49345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85</TotalTime>
  <Words>470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Century Gothic</vt:lpstr>
      <vt:lpstr>Times New Roman</vt:lpstr>
      <vt:lpstr>Vapor Trail</vt:lpstr>
      <vt:lpstr>C# delegates</vt:lpstr>
      <vt:lpstr>UNDERSTANDING DELEGATES IN C#</vt:lpstr>
      <vt:lpstr>PowerPoint Presentation</vt:lpstr>
      <vt:lpstr>PowerPoint Presentation</vt:lpstr>
      <vt:lpstr>PowerPoint Presentation</vt:lpstr>
      <vt:lpstr>Key points about delegates</vt:lpstr>
      <vt:lpstr>PowerPoint Presentation</vt:lpstr>
      <vt:lpstr>Types of delegates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delegates</dc:title>
  <dc:creator>Office</dc:creator>
  <cp:lastModifiedBy>Office</cp:lastModifiedBy>
  <cp:revision>9</cp:revision>
  <dcterms:created xsi:type="dcterms:W3CDTF">2019-11-19T22:44:19Z</dcterms:created>
  <dcterms:modified xsi:type="dcterms:W3CDTF">2019-11-20T00:24:28Z</dcterms:modified>
</cp:coreProperties>
</file>