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720" r:id="rId6"/>
    <p:sldId id="721" r:id="rId7"/>
    <p:sldId id="722" r:id="rId8"/>
    <p:sldId id="723" r:id="rId9"/>
    <p:sldId id="724" r:id="rId10"/>
    <p:sldId id="725" r:id="rId11"/>
    <p:sldId id="726" r:id="rId12"/>
    <p:sldId id="727" r:id="rId13"/>
    <p:sldId id="728" r:id="rId14"/>
    <p:sldId id="729" r:id="rId15"/>
    <p:sldId id="730" r:id="rId16"/>
    <p:sldId id="731" r:id="rId17"/>
    <p:sldId id="732" r:id="rId18"/>
    <p:sldId id="73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DEEPTHI SUDHARSAN (CB.EN.U4AIE19022)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SARATHI T S (CB.EN.U4AIE19058)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ASMITHA U (CB.EN.U4AIE19065)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ROSHAN TUSHAR S (CB.EN.U4AIE19071)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- 7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CD87F3-87B9-487C-97DD-E4767244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3" y="484758"/>
            <a:ext cx="7342250" cy="665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79EEFA-F873-47CA-98C2-81D393AC8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2"/>
          <a:stretch/>
        </p:blipFill>
        <p:spPr>
          <a:xfrm>
            <a:off x="810596" y="1383159"/>
            <a:ext cx="7454516" cy="481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011A9-15F6-4125-B3DB-AD971E6ACB17}"/>
              </a:ext>
            </a:extLst>
          </p:cNvPr>
          <p:cNvSpPr txBox="1"/>
          <p:nvPr/>
        </p:nvSpPr>
        <p:spPr>
          <a:xfrm>
            <a:off x="8471516" y="2032019"/>
            <a:ext cx="3513338" cy="33391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DNS uses the User Datagram Protocol (UDP) to serve DNS queries. UDP is preferred because it is fast and has low overhead (its packets have a smaller header and therefore take less bandwidth to send the payload/the data compared to TCP). A DNS query is a single UDP request from the DNS client followed by a single UDP reply from the server.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5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3C64A1-3A46-4122-9140-110825E0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538440"/>
            <a:ext cx="7788075" cy="596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54BAA-31F2-4FA6-B465-4A718258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94" y="1266825"/>
            <a:ext cx="8010525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09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B565A-8091-4956-9AF2-F1DBAF4E9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30"/>
          <a:stretch/>
        </p:blipFill>
        <p:spPr>
          <a:xfrm>
            <a:off x="410870" y="290559"/>
            <a:ext cx="7463623" cy="1209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8520D3-0226-4765-AA36-778B0989DDA5}"/>
              </a:ext>
            </a:extLst>
          </p:cNvPr>
          <p:cNvPicPr/>
          <p:nvPr/>
        </p:nvPicPr>
        <p:blipFill rotWithShape="1">
          <a:blip r:embed="rId3"/>
          <a:srcRect l="4671"/>
          <a:stretch/>
        </p:blipFill>
        <p:spPr bwMode="auto">
          <a:xfrm>
            <a:off x="552635" y="1678149"/>
            <a:ext cx="3655082" cy="3498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8B4003-2583-4F43-A9EE-9B0519DDCB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27" y="1025806"/>
            <a:ext cx="3840611" cy="554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EE04F-9383-4E1D-B43E-F983B7F70D5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06" y="1961483"/>
            <a:ext cx="3440430" cy="32854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CDCF92-4016-464F-B281-6E53963C4CB9}"/>
              </a:ext>
            </a:extLst>
          </p:cNvPr>
          <p:cNvSpPr txBox="1"/>
          <p:nvPr/>
        </p:nvSpPr>
        <p:spPr>
          <a:xfrm>
            <a:off x="755562" y="5367112"/>
            <a:ext cx="3249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individual piece of a network is attached to a central node (often called a hub or switch). </a:t>
            </a:r>
          </a:p>
        </p:txBody>
      </p:sp>
    </p:spTree>
    <p:extLst>
      <p:ext uri="{BB962C8B-B14F-4D97-AF65-F5344CB8AC3E}">
        <p14:creationId xmlns:p14="http://schemas.microsoft.com/office/powerpoint/2010/main" val="84548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17479-4BC8-447B-B80A-FB19DD676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47" b="51331"/>
          <a:stretch/>
        </p:blipFill>
        <p:spPr>
          <a:xfrm>
            <a:off x="64640" y="319595"/>
            <a:ext cx="11334750" cy="3639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8156E-9B5F-4032-9D42-2940A828B0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4979" y="1585431"/>
            <a:ext cx="3877392" cy="3208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C2E9FA-631B-4279-974D-CF39145424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29" y="683580"/>
            <a:ext cx="3891314" cy="52342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BA443-7A2D-458D-953A-09004F264A7E}"/>
              </a:ext>
            </a:extLst>
          </p:cNvPr>
          <p:cNvSpPr txBox="1"/>
          <p:nvPr/>
        </p:nvSpPr>
        <p:spPr>
          <a:xfrm>
            <a:off x="744979" y="5049462"/>
            <a:ext cx="387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configuration where device connections create a circular data path. </a:t>
            </a:r>
          </a:p>
        </p:txBody>
      </p:sp>
    </p:spTree>
    <p:extLst>
      <p:ext uri="{BB962C8B-B14F-4D97-AF65-F5344CB8AC3E}">
        <p14:creationId xmlns:p14="http://schemas.microsoft.com/office/powerpoint/2010/main" val="101420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BE2D37-F7FE-4E8B-A35C-FCE3EA4AFC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1140" y="1790330"/>
            <a:ext cx="3734642" cy="3277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7F8C3F-FE42-43B3-B3CD-4FCBB8BEC1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58" y="406264"/>
            <a:ext cx="4483190" cy="570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6E494E-06C7-4FC4-B377-8287C4B57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45" t="50000" r="57519" b="40872"/>
          <a:stretch/>
        </p:blipFill>
        <p:spPr>
          <a:xfrm>
            <a:off x="1276852" y="632535"/>
            <a:ext cx="3903217" cy="441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F3929-7EC0-440B-A7C4-01929DD8EF46}"/>
              </a:ext>
            </a:extLst>
          </p:cNvPr>
          <p:cNvSpPr txBox="1"/>
          <p:nvPr/>
        </p:nvSpPr>
        <p:spPr>
          <a:xfrm>
            <a:off x="1361140" y="5200560"/>
            <a:ext cx="3903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 topology for a Local Area Network (LAN) in which all the nodes are connected to a single cable.</a:t>
            </a:r>
          </a:p>
        </p:txBody>
      </p:sp>
    </p:spTree>
    <p:extLst>
      <p:ext uri="{BB962C8B-B14F-4D97-AF65-F5344CB8AC3E}">
        <p14:creationId xmlns:p14="http://schemas.microsoft.com/office/powerpoint/2010/main" val="115075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D60F6-3DFE-4E49-AC25-44706242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0" y="255058"/>
            <a:ext cx="2342410" cy="4521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60588D-D4C5-490C-9042-60B9476BF7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145" y="631896"/>
            <a:ext cx="5394793" cy="2581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D69C92-4884-4841-B174-4060CF5787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05" y="334148"/>
            <a:ext cx="4319581" cy="546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A3145-88E8-4037-9BB0-5BD95738C3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78" y="3428999"/>
            <a:ext cx="3440430" cy="33013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66D204-60B5-4C6D-9F7B-B507F3CA4793}"/>
              </a:ext>
            </a:extLst>
          </p:cNvPr>
          <p:cNvSpPr txBox="1"/>
          <p:nvPr/>
        </p:nvSpPr>
        <p:spPr>
          <a:xfrm>
            <a:off x="318800" y="3644284"/>
            <a:ext cx="2504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topology that is a combination of two or more network </a:t>
            </a:r>
            <a:r>
              <a:rPr lang="en-US" dirty="0" err="1"/>
              <a:t>topologie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6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6E6454-9495-4FB8-A2E4-107F1E038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81"/>
          <a:stretch/>
        </p:blipFill>
        <p:spPr>
          <a:xfrm>
            <a:off x="381000" y="609600"/>
            <a:ext cx="11430000" cy="2408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B6DB39-4C22-430D-908C-DD49E2EF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81" y="3362325"/>
            <a:ext cx="7343775" cy="288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0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8531F4-C38F-4B71-8F59-93097CFD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12" y="1371460"/>
            <a:ext cx="7477125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E61AD0-0828-4A07-B8EA-D3EC9E7F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12" y="4074989"/>
            <a:ext cx="7477125" cy="254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79D4C4-E332-4901-976B-7F9F62553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82" b="38389"/>
          <a:stretch/>
        </p:blipFill>
        <p:spPr>
          <a:xfrm>
            <a:off x="123547" y="501448"/>
            <a:ext cx="11430000" cy="8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FA9C7B-D74B-42B4-A645-6A5BC201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485" y="238438"/>
            <a:ext cx="7271572" cy="6095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35DE9-1B20-4078-A1DF-865DF7F2A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8681" b="-3991"/>
          <a:stretch/>
        </p:blipFill>
        <p:spPr>
          <a:xfrm>
            <a:off x="366943" y="2150661"/>
            <a:ext cx="4136994" cy="317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1A96D-16CE-4B91-98A9-5ABA7F817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34" b="5102"/>
          <a:stretch/>
        </p:blipFill>
        <p:spPr>
          <a:xfrm>
            <a:off x="366943" y="2534640"/>
            <a:ext cx="4307866" cy="3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373A5-C68E-49DC-8807-9AD41436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35" y="422803"/>
            <a:ext cx="6765524" cy="5812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616A78-CC39-4D2B-99F5-43FA1000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56" y="2879924"/>
            <a:ext cx="4705344" cy="2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AAF751-0859-4C4F-B516-470430AA8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8" y="2769833"/>
            <a:ext cx="6092000" cy="3706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DFDF9A-2AF3-45EB-B087-5015E976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80" y="271694"/>
            <a:ext cx="5743575" cy="461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48153-6327-4CCC-B1D1-C5783D00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16" y="1792318"/>
            <a:ext cx="4829500" cy="3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2A209-4EAA-496F-B562-D32827905B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54112" b="19721"/>
          <a:stretch/>
        </p:blipFill>
        <p:spPr>
          <a:xfrm>
            <a:off x="7185872" y="5231940"/>
            <a:ext cx="3591619" cy="236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921F8-8AA8-4B65-A150-1074BBCC98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617" t="1" b="17139"/>
          <a:stretch/>
        </p:blipFill>
        <p:spPr>
          <a:xfrm>
            <a:off x="7105974" y="5545330"/>
            <a:ext cx="4764038" cy="2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7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5CE6C7-19ED-4A93-B817-A2A1D1DA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81" y="146944"/>
            <a:ext cx="9037560" cy="2006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DA1316-6429-4D17-B689-637BDC2B0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3"/>
          <a:stretch/>
        </p:blipFill>
        <p:spPr>
          <a:xfrm>
            <a:off x="731714" y="2221439"/>
            <a:ext cx="5154181" cy="4354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1E1FE-7AE9-4260-8F68-0FBC90BA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041" y="2793461"/>
            <a:ext cx="5856303" cy="2648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1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A50FA-44F6-458B-BAAD-D7D754CB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99" y="95291"/>
            <a:ext cx="6167669" cy="3564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D2B493-F1FA-4712-9E3F-F3534989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22" y="3762514"/>
            <a:ext cx="7269148" cy="413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D91773-9EFA-4974-9A79-E1932D94A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474" y="4279027"/>
            <a:ext cx="7648575" cy="133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2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7999D-AD32-4EA0-947B-27663EA0D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95"/>
          <a:stretch/>
        </p:blipFill>
        <p:spPr>
          <a:xfrm>
            <a:off x="487394" y="305091"/>
            <a:ext cx="7253936" cy="6446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A2E7AD-A84F-43D8-B035-1FB7E055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22" y="1089640"/>
            <a:ext cx="5411126" cy="2235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FA0718-D170-49B8-BC65-110E5EFC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84" y="3088434"/>
            <a:ext cx="5411126" cy="263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55132-EF90-425E-BAB7-8276A1DA8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953" y="3533332"/>
            <a:ext cx="6639825" cy="3019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709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</TotalTime>
  <Words>179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Tw Cen MT</vt:lpstr>
      <vt:lpstr>Tw Cen MT Condensed</vt:lpstr>
      <vt:lpstr>Wingdings 3</vt:lpstr>
      <vt:lpstr>Integral</vt:lpstr>
      <vt:lpstr>DEEPTHI SUDHARSAN (CB.EN.U4AIE19022) SARATHI T S (CB.EN.U4AIE19058) ASMITHA U (CB.EN.U4AIE19065) ROSHAN TUSHAR S (CB.EN.U4AIE19071)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DEEPTHI SUDHARSAN (CB.EN.U4AIE19022) SARATHI T S (CB.EN.U4AIE19058) ASMITHA U (CB.EN.U4AIE19065) ROSHAN TUSHAR S (CB.EN.U4AIE19071)</dc:title>
  <dc:creator>Deepthi Sudharsan</dc:creator>
  <cp:lastModifiedBy>Deepthi Sudharsan</cp:lastModifiedBy>
  <cp:revision>1</cp:revision>
  <dcterms:created xsi:type="dcterms:W3CDTF">2021-09-17T18:02:08Z</dcterms:created>
  <dcterms:modified xsi:type="dcterms:W3CDTF">2021-09-17T18:04:07Z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