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0"/>
  </p:notesMasterIdLst>
  <p:sldIdLst>
    <p:sldId id="256" r:id="rId5"/>
    <p:sldId id="747" r:id="rId6"/>
    <p:sldId id="748" r:id="rId7"/>
    <p:sldId id="749" r:id="rId8"/>
    <p:sldId id="75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9/18/2021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DEEPTHI SUDHARSAN (CB.EN.U4AIE19022)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SARATHI T S (CB.EN.U4AIE19058)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ASMITHA U (CB.EN.U4AIE19065)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ROSHAN TUSHAR S (CB.EN.U4AIE19071)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TEAM - 7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801DBA-D690-42E3-BCE1-FF5124CAEA60}"/>
              </a:ext>
            </a:extLst>
          </p:cNvPr>
          <p:cNvSpPr txBox="1"/>
          <p:nvPr/>
        </p:nvSpPr>
        <p:spPr>
          <a:xfrm>
            <a:off x="1757779" y="276078"/>
            <a:ext cx="9454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Mininet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software emulator for prototyping a large network on a single machine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3A9AFC-D0B1-4357-8B0E-AF6EF9917E94}"/>
              </a:ext>
            </a:extLst>
          </p:cNvPr>
          <p:cNvSpPr txBox="1"/>
          <p:nvPr/>
        </p:nvSpPr>
        <p:spPr>
          <a:xfrm>
            <a:off x="1595887" y="3244334"/>
            <a:ext cx="216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RING TOPOLOGY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2439A0-2363-4588-8D91-ED24F405E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204" y="1208213"/>
            <a:ext cx="6029325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E0227E-AC14-4D37-8CC5-0CB6227A04A9}"/>
              </a:ext>
            </a:extLst>
          </p:cNvPr>
          <p:cNvSpPr txBox="1"/>
          <p:nvPr/>
        </p:nvSpPr>
        <p:spPr>
          <a:xfrm>
            <a:off x="741229" y="3762200"/>
            <a:ext cx="3877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Network configuration where device connections create a circular data path. </a:t>
            </a:r>
          </a:p>
        </p:txBody>
      </p:sp>
    </p:spTree>
    <p:extLst>
      <p:ext uri="{BB962C8B-B14F-4D97-AF65-F5344CB8AC3E}">
        <p14:creationId xmlns:p14="http://schemas.microsoft.com/office/powerpoint/2010/main" val="14811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F8268D0-8342-4BDA-ACE3-E244C85F5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711" y="776287"/>
            <a:ext cx="7258050" cy="53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E01958-7918-469D-B952-A2981F666CF6}"/>
              </a:ext>
            </a:extLst>
          </p:cNvPr>
          <p:cNvSpPr txBox="1"/>
          <p:nvPr/>
        </p:nvSpPr>
        <p:spPr>
          <a:xfrm>
            <a:off x="1190445" y="3244334"/>
            <a:ext cx="237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HYBRID TOPOLOGY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4C4E6-2E14-453E-98C5-DFDFA25CF190}"/>
              </a:ext>
            </a:extLst>
          </p:cNvPr>
          <p:cNvSpPr txBox="1"/>
          <p:nvPr/>
        </p:nvSpPr>
        <p:spPr>
          <a:xfrm>
            <a:off x="1058829" y="3883981"/>
            <a:ext cx="25042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Network topology that is a combination of two or more network topology</a:t>
            </a:r>
          </a:p>
        </p:txBody>
      </p:sp>
    </p:spTree>
    <p:extLst>
      <p:ext uri="{BB962C8B-B14F-4D97-AF65-F5344CB8AC3E}">
        <p14:creationId xmlns:p14="http://schemas.microsoft.com/office/powerpoint/2010/main" val="90028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AB89161-29D1-431E-8EB7-3F429EB80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540" y="833437"/>
            <a:ext cx="778192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3875F1-9FC1-470C-9069-4F92997812CA}"/>
              </a:ext>
            </a:extLst>
          </p:cNvPr>
          <p:cNvSpPr txBox="1"/>
          <p:nvPr/>
        </p:nvSpPr>
        <p:spPr>
          <a:xfrm>
            <a:off x="1009367" y="2653527"/>
            <a:ext cx="208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MESH TOPOLOGY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3CCB2F-ED56-406D-AFC4-9351E22F6E19}"/>
              </a:ext>
            </a:extLst>
          </p:cNvPr>
          <p:cNvSpPr txBox="1"/>
          <p:nvPr/>
        </p:nvSpPr>
        <p:spPr>
          <a:xfrm>
            <a:off x="456501" y="3242567"/>
            <a:ext cx="319374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mesh network is a local network topology in which the infrastructure nodes connect directly, dynamically and non-hierarchically to as many other nodes as possible and cooperate with one another to efficiently route data from/to clients. </a:t>
            </a:r>
          </a:p>
        </p:txBody>
      </p:sp>
    </p:spTree>
    <p:extLst>
      <p:ext uri="{BB962C8B-B14F-4D97-AF65-F5344CB8AC3E}">
        <p14:creationId xmlns:p14="http://schemas.microsoft.com/office/powerpoint/2010/main" val="30956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564B6C-B00F-4E55-A4D2-8A7B301A46B7}"/>
              </a:ext>
            </a:extLst>
          </p:cNvPr>
          <p:cNvSpPr txBox="1"/>
          <p:nvPr/>
        </p:nvSpPr>
        <p:spPr>
          <a:xfrm>
            <a:off x="646981" y="3244334"/>
            <a:ext cx="320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FULLY CONNECTED TOPOLOGY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0F85502-0A79-4358-BD0D-45D8A4352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019" y="1027628"/>
            <a:ext cx="7620000" cy="51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5D32A5-368E-4250-8583-ABF4F8D213B3}"/>
              </a:ext>
            </a:extLst>
          </p:cNvPr>
          <p:cNvSpPr txBox="1"/>
          <p:nvPr/>
        </p:nvSpPr>
        <p:spPr>
          <a:xfrm>
            <a:off x="727333" y="4013577"/>
            <a:ext cx="30487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network topology in which there is a direct path (branch) between any two nodes.</a:t>
            </a:r>
          </a:p>
        </p:txBody>
      </p:sp>
    </p:spTree>
    <p:extLst>
      <p:ext uri="{BB962C8B-B14F-4D97-AF65-F5344CB8AC3E}">
        <p14:creationId xmlns:p14="http://schemas.microsoft.com/office/powerpoint/2010/main" val="2820436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4</TotalTime>
  <Words>149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Tw Cen MT</vt:lpstr>
      <vt:lpstr>Tw Cen MT Condensed</vt:lpstr>
      <vt:lpstr>Wingdings 3</vt:lpstr>
      <vt:lpstr>Integral</vt:lpstr>
      <vt:lpstr>DEEPTHI SUDHARSAN (CB.EN.U4AIE19022) SARATHI T S (CB.EN.U4AIE19058) ASMITHA U (CB.EN.U4AIE19065) ROSHAN TUSHAR S (CB.EN.U4AIE19071)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DEEPTHI SUDHARSAN (CB.EN.U4AIE19022) SARATHI T S (CB.EN.U4AIE19058) ASMITHA U (CB.EN.U4AIE19065) ROSHAN TUSHAR S (CB.EN.U4AIE19071)</dc:title>
  <dc:creator>Deepthi Sudharsan</dc:creator>
  <cp:lastModifiedBy>Deepthi Sudharsan</cp:lastModifiedBy>
  <cp:revision>1</cp:revision>
  <dcterms:created xsi:type="dcterms:W3CDTF">2021-09-17T19:49:01Z</dcterms:created>
  <dcterms:modified xsi:type="dcterms:W3CDTF">2021-09-17T19:53:59Z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